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9" autoAdjust="0"/>
    <p:restoredTop sz="94660"/>
  </p:normalViewPr>
  <p:slideViewPr>
    <p:cSldViewPr>
      <p:cViewPr varScale="1">
        <p:scale>
          <a:sx n="83" d="100"/>
          <a:sy n="83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2" indent="0" algn="ctr">
              <a:buNone/>
              <a:defRPr/>
            </a:lvl2pPr>
            <a:lvl3pPr marL="914323" indent="0" algn="ctr">
              <a:buNone/>
              <a:defRPr/>
            </a:lvl3pPr>
            <a:lvl4pPr marL="1371486" indent="0" algn="ctr">
              <a:buNone/>
              <a:defRPr/>
            </a:lvl4pPr>
            <a:lvl5pPr marL="1828647" indent="0" algn="ctr">
              <a:buNone/>
              <a:defRPr/>
            </a:lvl5pPr>
            <a:lvl6pPr marL="2285808" indent="0" algn="ctr">
              <a:buNone/>
              <a:defRPr/>
            </a:lvl6pPr>
            <a:lvl7pPr marL="2742970" indent="0" algn="ctr">
              <a:buNone/>
              <a:defRPr/>
            </a:lvl7pPr>
            <a:lvl8pPr marL="3200131" indent="0" algn="ctr">
              <a:buNone/>
              <a:defRPr/>
            </a:lvl8pPr>
            <a:lvl9pPr marL="365729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F979-634D-49F7-BDEE-5E17139BFA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97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A67A-5C62-4983-80F4-CCF0A01439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49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22463-DF58-4D93-A35C-AFF7F6078B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19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FB11-2E65-44B9-B021-C9517F9D7C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42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0EF3-D702-42C6-9EA6-78C915003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71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2" indent="0">
              <a:buNone/>
              <a:defRPr sz="1800"/>
            </a:lvl2pPr>
            <a:lvl3pPr marL="914323" indent="0">
              <a:buNone/>
              <a:defRPr sz="1600"/>
            </a:lvl3pPr>
            <a:lvl4pPr marL="1371486" indent="0">
              <a:buNone/>
              <a:defRPr sz="1400"/>
            </a:lvl4pPr>
            <a:lvl5pPr marL="1828647" indent="0">
              <a:buNone/>
              <a:defRPr sz="1400"/>
            </a:lvl5pPr>
            <a:lvl6pPr marL="2285808" indent="0">
              <a:buNone/>
              <a:defRPr sz="1400"/>
            </a:lvl6pPr>
            <a:lvl7pPr marL="2742970" indent="0">
              <a:buNone/>
              <a:defRPr sz="1400"/>
            </a:lvl7pPr>
            <a:lvl8pPr marL="3200131" indent="0">
              <a:buNone/>
              <a:defRPr sz="1400"/>
            </a:lvl8pPr>
            <a:lvl9pPr marL="3657294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96BE-E91F-494A-B9A5-7411A2B0FF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4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05DD-24B8-4587-9A12-A71E89B20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92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5E31-5E66-4263-AAA3-7FE7B2C362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2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A2CD-3609-4611-944A-12391AB701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3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C361-837C-4C9C-A3BC-857C3AABC4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0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6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1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E815-57F0-4742-A00C-F619B5CC29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7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6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1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6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1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B1BD-A68E-4CC8-943D-9F5AF72E37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2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0C82C-000C-4D40-8320-E72D1349AF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61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6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4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89" indent="-22858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552" indent="-22858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12" indent="-22858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74" indent="-22858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785813">
              <a:defRPr/>
            </a:pPr>
            <a:r>
              <a:rPr lang="ru-RU" sz="1600" dirty="0">
                <a:solidFill>
                  <a:srgbClr val="000000"/>
                </a:solidFill>
                <a:cs typeface="Arial" pitchFamily="34" charset="0"/>
              </a:rPr>
              <a:t>ПРОГНОЗ РИСКОВ ВОЗНИКНОВЕНИЯ ЧС, СВЯЗАННЫХ С ВОЗНИКНОВЕНИЕМ ЛЕСНЫХ И ТОРФЯНЫХ ПОЖАРОВ НА ТЕРРИТОРИИ АРХАНГЕЛЬСКОЙ ОБЛАСТИ</a:t>
            </a:r>
          </a:p>
          <a:p>
            <a:pPr algn="ctr" defTabSz="785813">
              <a:defRPr/>
            </a:pPr>
            <a:r>
              <a:rPr lang="ru-RU" sz="1600" dirty="0">
                <a:solidFill>
                  <a:srgbClr val="000000"/>
                </a:solidFill>
                <a:cs typeface="Arial" pitchFamily="34" charset="0"/>
              </a:rPr>
              <a:t>«по состоянию на </a:t>
            </a:r>
            <a:r>
              <a:rPr lang="ru-RU" sz="1600" dirty="0" smtClean="0">
                <a:solidFill>
                  <a:srgbClr val="000000"/>
                </a:solidFill>
                <a:cs typeface="Arial" pitchFamily="34" charset="0"/>
              </a:rPr>
              <a:t>19.05.2016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cs typeface="Arial" pitchFamily="34" charset="0"/>
              </a:rPr>
              <a:t>г.»</a:t>
            </a:r>
          </a:p>
        </p:txBody>
      </p:sp>
      <p:sp>
        <p:nvSpPr>
          <p:cNvPr id="4099" name="Rectangle 273"/>
          <p:cNvSpPr>
            <a:spLocks noChangeArrowheads="1"/>
          </p:cNvSpPr>
          <p:nvPr/>
        </p:nvSpPr>
        <p:spPr bwMode="auto">
          <a:xfrm>
            <a:off x="0" y="692150"/>
            <a:ext cx="9144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территории Архангельской области преимущественно 3-4 классы, местами  1, 5 классы пожарной опасности лесов по погодным условиям.</a:t>
            </a:r>
          </a:p>
        </p:txBody>
      </p:sp>
      <p:sp>
        <p:nvSpPr>
          <p:cNvPr id="4100" name="Номер слайда 8"/>
          <p:cNvSpPr txBox="1">
            <a:spLocks noGrp="1"/>
          </p:cNvSpPr>
          <p:nvPr/>
        </p:nvSpPr>
        <p:spPr bwMode="auto">
          <a:xfrm>
            <a:off x="8307388" y="6245225"/>
            <a:ext cx="3286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6" tIns="47884" rIns="95766" bIns="47884"/>
          <a:lstStyle>
            <a:lvl1pPr defTabSz="9572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8751889-4CEC-43B8-B99C-B6E2234EEF10}" type="slidenum">
              <a:rPr lang="ru-RU" sz="1500" smtClean="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500" smtClean="0">
              <a:solidFill>
                <a:srgbClr val="000000"/>
              </a:solidFill>
            </a:endParaRPr>
          </a:p>
        </p:txBody>
      </p:sp>
      <p:sp>
        <p:nvSpPr>
          <p:cNvPr id="4101" name="Freeform 2"/>
          <p:cNvSpPr>
            <a:spLocks/>
          </p:cNvSpPr>
          <p:nvPr/>
        </p:nvSpPr>
        <p:spPr bwMode="auto">
          <a:xfrm>
            <a:off x="8013700" y="4287838"/>
            <a:ext cx="63500" cy="31750"/>
          </a:xfrm>
          <a:custGeom>
            <a:avLst/>
            <a:gdLst>
              <a:gd name="T0" fmla="*/ 2147483647 w 165"/>
              <a:gd name="T1" fmla="*/ 2147483647 h 113"/>
              <a:gd name="T2" fmla="*/ 0 w 165"/>
              <a:gd name="T3" fmla="*/ 2147483647 h 113"/>
              <a:gd name="T4" fmla="*/ 2147483647 w 165"/>
              <a:gd name="T5" fmla="*/ 0 h 113"/>
              <a:gd name="T6" fmla="*/ 2147483647 w 165"/>
              <a:gd name="T7" fmla="*/ 2147483647 h 113"/>
              <a:gd name="T8" fmla="*/ 2147483647 w 165"/>
              <a:gd name="T9" fmla="*/ 2147483647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13"/>
              <a:gd name="T17" fmla="*/ 165 w 165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13">
                <a:moveTo>
                  <a:pt x="17" y="113"/>
                </a:moveTo>
                <a:lnTo>
                  <a:pt x="0" y="69"/>
                </a:lnTo>
                <a:lnTo>
                  <a:pt x="148" y="0"/>
                </a:lnTo>
                <a:lnTo>
                  <a:pt x="165" y="35"/>
                </a:lnTo>
                <a:lnTo>
                  <a:pt x="17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2" name="AutoShape 1910"/>
          <p:cNvSpPr>
            <a:spLocks noChangeAspect="1" noChangeArrowheads="1" noTextEdit="1"/>
          </p:cNvSpPr>
          <p:nvPr/>
        </p:nvSpPr>
        <p:spPr bwMode="auto">
          <a:xfrm>
            <a:off x="955675" y="1060450"/>
            <a:ext cx="7129463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3" name="Freeform 3460"/>
          <p:cNvSpPr>
            <a:spLocks noEditPoints="1"/>
          </p:cNvSpPr>
          <p:nvPr/>
        </p:nvSpPr>
        <p:spPr bwMode="auto">
          <a:xfrm>
            <a:off x="966788" y="2649538"/>
            <a:ext cx="7105650" cy="3157537"/>
          </a:xfrm>
          <a:custGeom>
            <a:avLst/>
            <a:gdLst>
              <a:gd name="T0" fmla="*/ 2147483647 w 2156"/>
              <a:gd name="T1" fmla="*/ 2147483647 h 1271"/>
              <a:gd name="T2" fmla="*/ 2147483647 w 2156"/>
              <a:gd name="T3" fmla="*/ 2147483647 h 1271"/>
              <a:gd name="T4" fmla="*/ 2147483647 w 2156"/>
              <a:gd name="T5" fmla="*/ 2147483647 h 1271"/>
              <a:gd name="T6" fmla="*/ 2147483647 w 2156"/>
              <a:gd name="T7" fmla="*/ 2147483647 h 1271"/>
              <a:gd name="T8" fmla="*/ 2147483647 w 2156"/>
              <a:gd name="T9" fmla="*/ 2147483647 h 1271"/>
              <a:gd name="T10" fmla="*/ 2147483647 w 2156"/>
              <a:gd name="T11" fmla="*/ 2147483647 h 1271"/>
              <a:gd name="T12" fmla="*/ 2147483647 w 2156"/>
              <a:gd name="T13" fmla="*/ 2147483647 h 1271"/>
              <a:gd name="T14" fmla="*/ 2147483647 w 2156"/>
              <a:gd name="T15" fmla="*/ 2147483647 h 1271"/>
              <a:gd name="T16" fmla="*/ 2147483647 w 2156"/>
              <a:gd name="T17" fmla="*/ 2147483647 h 1271"/>
              <a:gd name="T18" fmla="*/ 2147483647 w 2156"/>
              <a:gd name="T19" fmla="*/ 2147483647 h 1271"/>
              <a:gd name="T20" fmla="*/ 2147483647 w 2156"/>
              <a:gd name="T21" fmla="*/ 2147483647 h 1271"/>
              <a:gd name="T22" fmla="*/ 2147483647 w 2156"/>
              <a:gd name="T23" fmla="*/ 2147483647 h 1271"/>
              <a:gd name="T24" fmla="*/ 2147483647 w 2156"/>
              <a:gd name="T25" fmla="*/ 2147483647 h 1271"/>
              <a:gd name="T26" fmla="*/ 2147483647 w 2156"/>
              <a:gd name="T27" fmla="*/ 2147483647 h 1271"/>
              <a:gd name="T28" fmla="*/ 2147483647 w 2156"/>
              <a:gd name="T29" fmla="*/ 2147483647 h 1271"/>
              <a:gd name="T30" fmla="*/ 2147483647 w 2156"/>
              <a:gd name="T31" fmla="*/ 2147483647 h 1271"/>
              <a:gd name="T32" fmla="*/ 2147483647 w 2156"/>
              <a:gd name="T33" fmla="*/ 2147483647 h 1271"/>
              <a:gd name="T34" fmla="*/ 2147483647 w 2156"/>
              <a:gd name="T35" fmla="*/ 2147483647 h 1271"/>
              <a:gd name="T36" fmla="*/ 2147483647 w 2156"/>
              <a:gd name="T37" fmla="*/ 2147483647 h 1271"/>
              <a:gd name="T38" fmla="*/ 2147483647 w 2156"/>
              <a:gd name="T39" fmla="*/ 2147483647 h 1271"/>
              <a:gd name="T40" fmla="*/ 2147483647 w 2156"/>
              <a:gd name="T41" fmla="*/ 2147483647 h 1271"/>
              <a:gd name="T42" fmla="*/ 2147483647 w 2156"/>
              <a:gd name="T43" fmla="*/ 2147483647 h 1271"/>
              <a:gd name="T44" fmla="*/ 2147483647 w 2156"/>
              <a:gd name="T45" fmla="*/ 2147483647 h 1271"/>
              <a:gd name="T46" fmla="*/ 2147483647 w 2156"/>
              <a:gd name="T47" fmla="*/ 2147483647 h 1271"/>
              <a:gd name="T48" fmla="*/ 2147483647 w 2156"/>
              <a:gd name="T49" fmla="*/ 2147483647 h 1271"/>
              <a:gd name="T50" fmla="*/ 2147483647 w 2156"/>
              <a:gd name="T51" fmla="*/ 2147483647 h 1271"/>
              <a:gd name="T52" fmla="*/ 2147483647 w 2156"/>
              <a:gd name="T53" fmla="*/ 2147483647 h 1271"/>
              <a:gd name="T54" fmla="*/ 2147483647 w 2156"/>
              <a:gd name="T55" fmla="*/ 2147483647 h 1271"/>
              <a:gd name="T56" fmla="*/ 2147483647 w 2156"/>
              <a:gd name="T57" fmla="*/ 2147483647 h 1271"/>
              <a:gd name="T58" fmla="*/ 2147483647 w 2156"/>
              <a:gd name="T59" fmla="*/ 2147483647 h 1271"/>
              <a:gd name="T60" fmla="*/ 2147483647 w 2156"/>
              <a:gd name="T61" fmla="*/ 2147483647 h 1271"/>
              <a:gd name="T62" fmla="*/ 2147483647 w 2156"/>
              <a:gd name="T63" fmla="*/ 2147483647 h 1271"/>
              <a:gd name="T64" fmla="*/ 2147483647 w 2156"/>
              <a:gd name="T65" fmla="*/ 2147483647 h 1271"/>
              <a:gd name="T66" fmla="*/ 2147483647 w 2156"/>
              <a:gd name="T67" fmla="*/ 2147483647 h 1271"/>
              <a:gd name="T68" fmla="*/ 2147483647 w 2156"/>
              <a:gd name="T69" fmla="*/ 2147483647 h 1271"/>
              <a:gd name="T70" fmla="*/ 2147483647 w 2156"/>
              <a:gd name="T71" fmla="*/ 2147483647 h 1271"/>
              <a:gd name="T72" fmla="*/ 2147483647 w 2156"/>
              <a:gd name="T73" fmla="*/ 2147483647 h 1271"/>
              <a:gd name="T74" fmla="*/ 2147483647 w 2156"/>
              <a:gd name="T75" fmla="*/ 2147483647 h 1271"/>
              <a:gd name="T76" fmla="*/ 2147483647 w 2156"/>
              <a:gd name="T77" fmla="*/ 2147483647 h 1271"/>
              <a:gd name="T78" fmla="*/ 2147483647 w 2156"/>
              <a:gd name="T79" fmla="*/ 2147483647 h 1271"/>
              <a:gd name="T80" fmla="*/ 2147483647 w 2156"/>
              <a:gd name="T81" fmla="*/ 2147483647 h 1271"/>
              <a:gd name="T82" fmla="*/ 2147483647 w 2156"/>
              <a:gd name="T83" fmla="*/ 2147483647 h 1271"/>
              <a:gd name="T84" fmla="*/ 2147483647 w 2156"/>
              <a:gd name="T85" fmla="*/ 2147483647 h 1271"/>
              <a:gd name="T86" fmla="*/ 2147483647 w 2156"/>
              <a:gd name="T87" fmla="*/ 2147483647 h 12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56"/>
              <a:gd name="T133" fmla="*/ 0 h 1271"/>
              <a:gd name="T134" fmla="*/ 2156 w 2156"/>
              <a:gd name="T135" fmla="*/ 1271 h 127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56" h="1271">
                <a:moveTo>
                  <a:pt x="0" y="14"/>
                </a:moveTo>
                <a:lnTo>
                  <a:pt x="17" y="27"/>
                </a:lnTo>
                <a:lnTo>
                  <a:pt x="27" y="41"/>
                </a:lnTo>
                <a:lnTo>
                  <a:pt x="44" y="58"/>
                </a:lnTo>
                <a:lnTo>
                  <a:pt x="51" y="72"/>
                </a:lnTo>
                <a:lnTo>
                  <a:pt x="68" y="90"/>
                </a:lnTo>
                <a:lnTo>
                  <a:pt x="70" y="108"/>
                </a:lnTo>
                <a:lnTo>
                  <a:pt x="79" y="121"/>
                </a:lnTo>
                <a:lnTo>
                  <a:pt x="107" y="147"/>
                </a:lnTo>
                <a:lnTo>
                  <a:pt x="130" y="176"/>
                </a:lnTo>
                <a:lnTo>
                  <a:pt x="147" y="181"/>
                </a:lnTo>
                <a:lnTo>
                  <a:pt x="165" y="196"/>
                </a:lnTo>
                <a:lnTo>
                  <a:pt x="215" y="204"/>
                </a:lnTo>
                <a:lnTo>
                  <a:pt x="237" y="224"/>
                </a:lnTo>
                <a:lnTo>
                  <a:pt x="268" y="226"/>
                </a:lnTo>
                <a:lnTo>
                  <a:pt x="294" y="227"/>
                </a:lnTo>
                <a:lnTo>
                  <a:pt x="333" y="213"/>
                </a:lnTo>
                <a:lnTo>
                  <a:pt x="372" y="210"/>
                </a:lnTo>
                <a:lnTo>
                  <a:pt x="386" y="196"/>
                </a:lnTo>
                <a:moveTo>
                  <a:pt x="325" y="169"/>
                </a:moveTo>
                <a:lnTo>
                  <a:pt x="340" y="172"/>
                </a:lnTo>
                <a:lnTo>
                  <a:pt x="348" y="185"/>
                </a:lnTo>
                <a:lnTo>
                  <a:pt x="361" y="192"/>
                </a:lnTo>
                <a:lnTo>
                  <a:pt x="374" y="195"/>
                </a:lnTo>
                <a:lnTo>
                  <a:pt x="386" y="196"/>
                </a:lnTo>
                <a:lnTo>
                  <a:pt x="429" y="221"/>
                </a:lnTo>
                <a:lnTo>
                  <a:pt x="450" y="230"/>
                </a:lnTo>
                <a:lnTo>
                  <a:pt x="482" y="233"/>
                </a:lnTo>
                <a:lnTo>
                  <a:pt x="533" y="252"/>
                </a:lnTo>
                <a:lnTo>
                  <a:pt x="556" y="273"/>
                </a:lnTo>
                <a:lnTo>
                  <a:pt x="577" y="321"/>
                </a:lnTo>
                <a:lnTo>
                  <a:pt x="596" y="333"/>
                </a:lnTo>
                <a:lnTo>
                  <a:pt x="611" y="354"/>
                </a:lnTo>
                <a:moveTo>
                  <a:pt x="608" y="0"/>
                </a:moveTo>
                <a:lnTo>
                  <a:pt x="615" y="20"/>
                </a:lnTo>
                <a:lnTo>
                  <a:pt x="646" y="50"/>
                </a:lnTo>
                <a:lnTo>
                  <a:pt x="669" y="59"/>
                </a:lnTo>
                <a:lnTo>
                  <a:pt x="697" y="52"/>
                </a:lnTo>
                <a:moveTo>
                  <a:pt x="1182" y="231"/>
                </a:moveTo>
                <a:lnTo>
                  <a:pt x="1179" y="227"/>
                </a:lnTo>
                <a:lnTo>
                  <a:pt x="1153" y="218"/>
                </a:lnTo>
                <a:lnTo>
                  <a:pt x="1116" y="218"/>
                </a:lnTo>
                <a:lnTo>
                  <a:pt x="1101" y="215"/>
                </a:lnTo>
                <a:lnTo>
                  <a:pt x="1078" y="206"/>
                </a:lnTo>
                <a:lnTo>
                  <a:pt x="984" y="205"/>
                </a:lnTo>
                <a:lnTo>
                  <a:pt x="937" y="191"/>
                </a:lnTo>
                <a:lnTo>
                  <a:pt x="898" y="163"/>
                </a:lnTo>
                <a:lnTo>
                  <a:pt x="859" y="112"/>
                </a:lnTo>
                <a:lnTo>
                  <a:pt x="791" y="89"/>
                </a:lnTo>
                <a:lnTo>
                  <a:pt x="768" y="60"/>
                </a:lnTo>
                <a:lnTo>
                  <a:pt x="757" y="56"/>
                </a:lnTo>
                <a:lnTo>
                  <a:pt x="735" y="36"/>
                </a:lnTo>
                <a:lnTo>
                  <a:pt x="719" y="32"/>
                </a:lnTo>
                <a:lnTo>
                  <a:pt x="695" y="3"/>
                </a:lnTo>
                <a:lnTo>
                  <a:pt x="697" y="52"/>
                </a:lnTo>
                <a:lnTo>
                  <a:pt x="695" y="98"/>
                </a:lnTo>
                <a:lnTo>
                  <a:pt x="696" y="118"/>
                </a:lnTo>
                <a:lnTo>
                  <a:pt x="684" y="153"/>
                </a:lnTo>
                <a:lnTo>
                  <a:pt x="691" y="178"/>
                </a:lnTo>
                <a:lnTo>
                  <a:pt x="685" y="196"/>
                </a:lnTo>
                <a:lnTo>
                  <a:pt x="673" y="219"/>
                </a:lnTo>
                <a:lnTo>
                  <a:pt x="664" y="281"/>
                </a:lnTo>
                <a:lnTo>
                  <a:pt x="630" y="324"/>
                </a:lnTo>
                <a:lnTo>
                  <a:pt x="615" y="337"/>
                </a:lnTo>
                <a:lnTo>
                  <a:pt x="611" y="354"/>
                </a:lnTo>
                <a:lnTo>
                  <a:pt x="612" y="381"/>
                </a:lnTo>
                <a:lnTo>
                  <a:pt x="607" y="410"/>
                </a:lnTo>
                <a:lnTo>
                  <a:pt x="600" y="429"/>
                </a:lnTo>
                <a:lnTo>
                  <a:pt x="597" y="454"/>
                </a:lnTo>
                <a:lnTo>
                  <a:pt x="588" y="492"/>
                </a:lnTo>
                <a:lnTo>
                  <a:pt x="589" y="513"/>
                </a:lnTo>
                <a:lnTo>
                  <a:pt x="573" y="559"/>
                </a:lnTo>
                <a:lnTo>
                  <a:pt x="569" y="588"/>
                </a:lnTo>
                <a:lnTo>
                  <a:pt x="573" y="604"/>
                </a:lnTo>
                <a:lnTo>
                  <a:pt x="585" y="625"/>
                </a:lnTo>
                <a:lnTo>
                  <a:pt x="582" y="648"/>
                </a:lnTo>
                <a:lnTo>
                  <a:pt x="570" y="669"/>
                </a:lnTo>
                <a:lnTo>
                  <a:pt x="551" y="702"/>
                </a:lnTo>
                <a:lnTo>
                  <a:pt x="545" y="730"/>
                </a:lnTo>
                <a:lnTo>
                  <a:pt x="536" y="752"/>
                </a:lnTo>
                <a:lnTo>
                  <a:pt x="548" y="790"/>
                </a:lnTo>
                <a:lnTo>
                  <a:pt x="537" y="814"/>
                </a:lnTo>
                <a:lnTo>
                  <a:pt x="532" y="830"/>
                </a:lnTo>
                <a:lnTo>
                  <a:pt x="530" y="845"/>
                </a:lnTo>
                <a:lnTo>
                  <a:pt x="516" y="871"/>
                </a:lnTo>
                <a:lnTo>
                  <a:pt x="516" y="905"/>
                </a:lnTo>
                <a:lnTo>
                  <a:pt x="514" y="944"/>
                </a:lnTo>
                <a:lnTo>
                  <a:pt x="506" y="984"/>
                </a:lnTo>
                <a:lnTo>
                  <a:pt x="506" y="1088"/>
                </a:lnTo>
                <a:lnTo>
                  <a:pt x="497" y="1115"/>
                </a:lnTo>
                <a:moveTo>
                  <a:pt x="2156" y="653"/>
                </a:moveTo>
                <a:lnTo>
                  <a:pt x="2080" y="690"/>
                </a:lnTo>
                <a:lnTo>
                  <a:pt x="2067" y="711"/>
                </a:lnTo>
                <a:lnTo>
                  <a:pt x="1999" y="744"/>
                </a:lnTo>
                <a:lnTo>
                  <a:pt x="1940" y="793"/>
                </a:lnTo>
                <a:lnTo>
                  <a:pt x="1901" y="837"/>
                </a:lnTo>
                <a:lnTo>
                  <a:pt x="1864" y="857"/>
                </a:lnTo>
                <a:lnTo>
                  <a:pt x="1817" y="922"/>
                </a:lnTo>
                <a:lnTo>
                  <a:pt x="1789" y="940"/>
                </a:lnTo>
                <a:lnTo>
                  <a:pt x="1743" y="961"/>
                </a:lnTo>
                <a:lnTo>
                  <a:pt x="1705" y="987"/>
                </a:lnTo>
                <a:lnTo>
                  <a:pt x="1655" y="1043"/>
                </a:lnTo>
                <a:lnTo>
                  <a:pt x="1630" y="1064"/>
                </a:lnTo>
                <a:lnTo>
                  <a:pt x="1597" y="1083"/>
                </a:lnTo>
                <a:lnTo>
                  <a:pt x="1570" y="1111"/>
                </a:lnTo>
                <a:lnTo>
                  <a:pt x="1536" y="1121"/>
                </a:lnTo>
                <a:lnTo>
                  <a:pt x="1465" y="1125"/>
                </a:lnTo>
                <a:lnTo>
                  <a:pt x="1420" y="1148"/>
                </a:lnTo>
                <a:lnTo>
                  <a:pt x="1375" y="1155"/>
                </a:lnTo>
                <a:lnTo>
                  <a:pt x="1330" y="1152"/>
                </a:lnTo>
                <a:lnTo>
                  <a:pt x="1289" y="1145"/>
                </a:lnTo>
                <a:lnTo>
                  <a:pt x="1210" y="1137"/>
                </a:lnTo>
                <a:lnTo>
                  <a:pt x="1157" y="1150"/>
                </a:lnTo>
                <a:lnTo>
                  <a:pt x="1141" y="1151"/>
                </a:lnTo>
                <a:lnTo>
                  <a:pt x="1124" y="1149"/>
                </a:lnTo>
                <a:lnTo>
                  <a:pt x="1085" y="1155"/>
                </a:lnTo>
                <a:lnTo>
                  <a:pt x="1053" y="1162"/>
                </a:lnTo>
                <a:lnTo>
                  <a:pt x="1017" y="1165"/>
                </a:lnTo>
                <a:lnTo>
                  <a:pt x="971" y="1158"/>
                </a:lnTo>
                <a:lnTo>
                  <a:pt x="918" y="1142"/>
                </a:lnTo>
                <a:lnTo>
                  <a:pt x="885" y="1138"/>
                </a:lnTo>
                <a:lnTo>
                  <a:pt x="868" y="1141"/>
                </a:lnTo>
                <a:lnTo>
                  <a:pt x="817" y="1145"/>
                </a:lnTo>
                <a:lnTo>
                  <a:pt x="745" y="1114"/>
                </a:lnTo>
                <a:lnTo>
                  <a:pt x="695" y="1109"/>
                </a:lnTo>
                <a:lnTo>
                  <a:pt x="673" y="1091"/>
                </a:lnTo>
                <a:lnTo>
                  <a:pt x="621" y="1080"/>
                </a:lnTo>
                <a:lnTo>
                  <a:pt x="593" y="1092"/>
                </a:lnTo>
                <a:lnTo>
                  <a:pt x="497" y="1115"/>
                </a:lnTo>
                <a:lnTo>
                  <a:pt x="470" y="1142"/>
                </a:lnTo>
                <a:lnTo>
                  <a:pt x="470" y="1228"/>
                </a:lnTo>
                <a:lnTo>
                  <a:pt x="466" y="1243"/>
                </a:lnTo>
                <a:lnTo>
                  <a:pt x="465" y="1271"/>
                </a:lnTo>
              </a:path>
            </a:pathLst>
          </a:custGeom>
          <a:noFill/>
          <a:ln w="28575">
            <a:solidFill>
              <a:srgbClr val="2E2C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4" name="Freeform 3581"/>
          <p:cNvSpPr>
            <a:spLocks/>
          </p:cNvSpPr>
          <p:nvPr/>
        </p:nvSpPr>
        <p:spPr bwMode="auto">
          <a:xfrm>
            <a:off x="8013700" y="4267200"/>
            <a:ext cx="63500" cy="33338"/>
          </a:xfrm>
          <a:custGeom>
            <a:avLst/>
            <a:gdLst>
              <a:gd name="T0" fmla="*/ 0 w 165"/>
              <a:gd name="T1" fmla="*/ 0 h 113"/>
              <a:gd name="T2" fmla="*/ 0 w 165"/>
              <a:gd name="T3" fmla="*/ 0 h 113"/>
              <a:gd name="T4" fmla="*/ 0 w 165"/>
              <a:gd name="T5" fmla="*/ 0 h 113"/>
              <a:gd name="T6" fmla="*/ 0 w 165"/>
              <a:gd name="T7" fmla="*/ 0 h 113"/>
              <a:gd name="T8" fmla="*/ 0 w 165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13"/>
              <a:gd name="T17" fmla="*/ 165 w 165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13">
                <a:moveTo>
                  <a:pt x="17" y="113"/>
                </a:moveTo>
                <a:lnTo>
                  <a:pt x="0" y="69"/>
                </a:lnTo>
                <a:lnTo>
                  <a:pt x="148" y="0"/>
                </a:lnTo>
                <a:lnTo>
                  <a:pt x="165" y="35"/>
                </a:lnTo>
                <a:lnTo>
                  <a:pt x="17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5" name="Freeform 3793"/>
          <p:cNvSpPr>
            <a:spLocks noEditPoints="1"/>
          </p:cNvSpPr>
          <p:nvPr/>
        </p:nvSpPr>
        <p:spPr bwMode="auto">
          <a:xfrm>
            <a:off x="3005138" y="6078538"/>
            <a:ext cx="68262" cy="52387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  <a:moveTo>
                  <a:pt x="11" y="0"/>
                </a:moveTo>
                <a:cubicBezTo>
                  <a:pt x="14" y="0"/>
                  <a:pt x="16" y="1"/>
                  <a:pt x="18" y="3"/>
                </a:cubicBezTo>
                <a:lnTo>
                  <a:pt x="16" y="5"/>
                </a:lnTo>
                <a:cubicBezTo>
                  <a:pt x="14" y="4"/>
                  <a:pt x="13" y="3"/>
                  <a:pt x="11" y="3"/>
                </a:cubicBezTo>
                <a:lnTo>
                  <a:pt x="11" y="0"/>
                </a:lnTo>
                <a:close/>
                <a:moveTo>
                  <a:pt x="18" y="3"/>
                </a:moveTo>
                <a:cubicBezTo>
                  <a:pt x="20" y="5"/>
                  <a:pt x="21" y="7"/>
                  <a:pt x="21" y="10"/>
                </a:cubicBezTo>
                <a:lnTo>
                  <a:pt x="18" y="10"/>
                </a:lnTo>
                <a:cubicBezTo>
                  <a:pt x="18" y="8"/>
                  <a:pt x="17" y="7"/>
                  <a:pt x="16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8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8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8"/>
                </a:cubicBezTo>
                <a:lnTo>
                  <a:pt x="16" y="15"/>
                </a:lnTo>
                <a:cubicBezTo>
                  <a:pt x="17" y="14"/>
                  <a:pt x="18" y="12"/>
                  <a:pt x="18" y="10"/>
                </a:cubicBezTo>
                <a:lnTo>
                  <a:pt x="21" y="10"/>
                </a:lnTo>
                <a:close/>
                <a:moveTo>
                  <a:pt x="16" y="15"/>
                </a:moveTo>
                <a:lnTo>
                  <a:pt x="16" y="15"/>
                </a:lnTo>
                <a:lnTo>
                  <a:pt x="17" y="16"/>
                </a:lnTo>
                <a:lnTo>
                  <a:pt x="16" y="15"/>
                </a:lnTo>
                <a:close/>
                <a:moveTo>
                  <a:pt x="18" y="18"/>
                </a:moveTo>
                <a:cubicBezTo>
                  <a:pt x="16" y="19"/>
                  <a:pt x="14" y="21"/>
                  <a:pt x="11" y="21"/>
                </a:cubicBezTo>
                <a:lnTo>
                  <a:pt x="11" y="17"/>
                </a:lnTo>
                <a:cubicBezTo>
                  <a:pt x="13" y="17"/>
                  <a:pt x="14" y="16"/>
                  <a:pt x="16" y="15"/>
                </a:cubicBezTo>
                <a:lnTo>
                  <a:pt x="18" y="18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cubicBezTo>
                  <a:pt x="8" y="21"/>
                  <a:pt x="5" y="19"/>
                  <a:pt x="3" y="18"/>
                </a:cubicBezTo>
                <a:lnTo>
                  <a:pt x="6" y="15"/>
                </a:lnTo>
                <a:cubicBezTo>
                  <a:pt x="7" y="16"/>
                  <a:pt x="9" y="17"/>
                  <a:pt x="11" y="17"/>
                </a:cubicBezTo>
                <a:lnTo>
                  <a:pt x="11" y="21"/>
                </a:lnTo>
                <a:close/>
                <a:moveTo>
                  <a:pt x="6" y="15"/>
                </a:moveTo>
                <a:lnTo>
                  <a:pt x="6" y="15"/>
                </a:lnTo>
                <a:lnTo>
                  <a:pt x="5" y="16"/>
                </a:lnTo>
                <a:lnTo>
                  <a:pt x="6" y="15"/>
                </a:lnTo>
                <a:close/>
                <a:moveTo>
                  <a:pt x="3" y="18"/>
                </a:moveTo>
                <a:cubicBezTo>
                  <a:pt x="2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5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2" y="5"/>
                  <a:pt x="3" y="3"/>
                </a:cubicBezTo>
                <a:lnTo>
                  <a:pt x="6" y="5"/>
                </a:lnTo>
                <a:cubicBezTo>
                  <a:pt x="5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1" y="0"/>
                </a:cubicBezTo>
                <a:lnTo>
                  <a:pt x="11" y="3"/>
                </a:lnTo>
                <a:cubicBezTo>
                  <a:pt x="9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6" name="Freeform 3"/>
          <p:cNvSpPr>
            <a:spLocks/>
          </p:cNvSpPr>
          <p:nvPr/>
        </p:nvSpPr>
        <p:spPr bwMode="auto">
          <a:xfrm>
            <a:off x="7874000" y="4340225"/>
            <a:ext cx="60325" cy="30163"/>
          </a:xfrm>
          <a:custGeom>
            <a:avLst/>
            <a:gdLst>
              <a:gd name="T0" fmla="*/ 2147483647 w 165"/>
              <a:gd name="T1" fmla="*/ 2147483647 h 104"/>
              <a:gd name="T2" fmla="*/ 0 w 165"/>
              <a:gd name="T3" fmla="*/ 2147483647 h 104"/>
              <a:gd name="T4" fmla="*/ 2147483647 w 165"/>
              <a:gd name="T5" fmla="*/ 0 h 104"/>
              <a:gd name="T6" fmla="*/ 2147483647 w 165"/>
              <a:gd name="T7" fmla="*/ 2147483647 h 104"/>
              <a:gd name="T8" fmla="*/ 2147483647 w 165"/>
              <a:gd name="T9" fmla="*/ 2147483647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04"/>
              <a:gd name="T17" fmla="*/ 165 w 165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04">
                <a:moveTo>
                  <a:pt x="17" y="104"/>
                </a:moveTo>
                <a:lnTo>
                  <a:pt x="0" y="69"/>
                </a:lnTo>
                <a:lnTo>
                  <a:pt x="148" y="0"/>
                </a:lnTo>
                <a:lnTo>
                  <a:pt x="165" y="34"/>
                </a:lnTo>
                <a:lnTo>
                  <a:pt x="1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7" name="Freeform 12"/>
          <p:cNvSpPr>
            <a:spLocks/>
          </p:cNvSpPr>
          <p:nvPr/>
        </p:nvSpPr>
        <p:spPr bwMode="auto">
          <a:xfrm>
            <a:off x="7773988" y="4405313"/>
            <a:ext cx="36512" cy="36512"/>
          </a:xfrm>
          <a:custGeom>
            <a:avLst/>
            <a:gdLst>
              <a:gd name="T0" fmla="*/ 2147483647 w 96"/>
              <a:gd name="T1" fmla="*/ 2147483647 h 131"/>
              <a:gd name="T2" fmla="*/ 2147483647 w 96"/>
              <a:gd name="T3" fmla="*/ 2147483647 h 131"/>
              <a:gd name="T4" fmla="*/ 2147483647 w 96"/>
              <a:gd name="T5" fmla="*/ 2147483647 h 131"/>
              <a:gd name="T6" fmla="*/ 2147483647 w 96"/>
              <a:gd name="T7" fmla="*/ 0 h 131"/>
              <a:gd name="T8" fmla="*/ 0 w 96"/>
              <a:gd name="T9" fmla="*/ 2147483647 h 131"/>
              <a:gd name="T10" fmla="*/ 2147483647 w 96"/>
              <a:gd name="T11" fmla="*/ 2147483647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31"/>
              <a:gd name="T20" fmla="*/ 96 w 96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31">
                <a:moveTo>
                  <a:pt x="27" y="131"/>
                </a:moveTo>
                <a:lnTo>
                  <a:pt x="35" y="122"/>
                </a:lnTo>
                <a:lnTo>
                  <a:pt x="96" y="17"/>
                </a:lnTo>
                <a:lnTo>
                  <a:pt x="61" y="0"/>
                </a:lnTo>
                <a:lnTo>
                  <a:pt x="0" y="105"/>
                </a:lnTo>
                <a:lnTo>
                  <a:pt x="27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8" name="Freeform 13"/>
          <p:cNvSpPr>
            <a:spLocks/>
          </p:cNvSpPr>
          <p:nvPr/>
        </p:nvSpPr>
        <p:spPr bwMode="auto">
          <a:xfrm>
            <a:off x="7773988" y="4435475"/>
            <a:ext cx="11112" cy="6350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0 w 35"/>
              <a:gd name="T5" fmla="*/ 2147483647 h 26"/>
              <a:gd name="T6" fmla="*/ 0 w 35"/>
              <a:gd name="T7" fmla="*/ 2147483647 h 26"/>
              <a:gd name="T8" fmla="*/ 0 w 35"/>
              <a:gd name="T9" fmla="*/ 2147483647 h 26"/>
              <a:gd name="T10" fmla="*/ 0 w 35"/>
              <a:gd name="T11" fmla="*/ 2147483647 h 26"/>
              <a:gd name="T12" fmla="*/ 0 w 35"/>
              <a:gd name="T13" fmla="*/ 2147483647 h 26"/>
              <a:gd name="T14" fmla="*/ 0 w 35"/>
              <a:gd name="T15" fmla="*/ 2147483647 h 26"/>
              <a:gd name="T16" fmla="*/ 2147483647 w 35"/>
              <a:gd name="T17" fmla="*/ 2147483647 h 26"/>
              <a:gd name="T18" fmla="*/ 2147483647 w 35"/>
              <a:gd name="T19" fmla="*/ 2147483647 h 26"/>
              <a:gd name="T20" fmla="*/ 2147483647 w 35"/>
              <a:gd name="T21" fmla="*/ 2147483647 h 26"/>
              <a:gd name="T22" fmla="*/ 2147483647 w 35"/>
              <a:gd name="T23" fmla="*/ 2147483647 h 26"/>
              <a:gd name="T24" fmla="*/ 2147483647 w 35"/>
              <a:gd name="T25" fmla="*/ 2147483647 h 26"/>
              <a:gd name="T26" fmla="*/ 2147483647 w 35"/>
              <a:gd name="T27" fmla="*/ 2147483647 h 26"/>
              <a:gd name="T28" fmla="*/ 2147483647 w 35"/>
              <a:gd name="T29" fmla="*/ 2147483647 h 26"/>
              <a:gd name="T30" fmla="*/ 2147483647 w 35"/>
              <a:gd name="T31" fmla="*/ 2147483647 h 26"/>
              <a:gd name="T32" fmla="*/ 2147483647 w 35"/>
              <a:gd name="T33" fmla="*/ 2147483647 h 26"/>
              <a:gd name="T34" fmla="*/ 0 w 35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26"/>
              <a:gd name="T56" fmla="*/ 35 w 35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26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18" y="26"/>
                </a:lnTo>
                <a:lnTo>
                  <a:pt x="27" y="26"/>
                </a:lnTo>
                <a:lnTo>
                  <a:pt x="35" y="26"/>
                </a:lnTo>
                <a:lnTo>
                  <a:pt x="35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09" name="Freeform 14"/>
          <p:cNvSpPr>
            <a:spLocks/>
          </p:cNvSpPr>
          <p:nvPr/>
        </p:nvSpPr>
        <p:spPr bwMode="auto">
          <a:xfrm>
            <a:off x="7759700" y="4430713"/>
            <a:ext cx="22225" cy="17462"/>
          </a:xfrm>
          <a:custGeom>
            <a:avLst/>
            <a:gdLst>
              <a:gd name="T0" fmla="*/ 2147483647 w 61"/>
              <a:gd name="T1" fmla="*/ 2147483647 h 52"/>
              <a:gd name="T2" fmla="*/ 0 w 61"/>
              <a:gd name="T3" fmla="*/ 2147483647 h 52"/>
              <a:gd name="T4" fmla="*/ 2147483647 w 61"/>
              <a:gd name="T5" fmla="*/ 0 h 52"/>
              <a:gd name="T6" fmla="*/ 2147483647 w 61"/>
              <a:gd name="T7" fmla="*/ 2147483647 h 52"/>
              <a:gd name="T8" fmla="*/ 2147483647 w 61"/>
              <a:gd name="T9" fmla="*/ 2147483647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17" y="52"/>
                </a:moveTo>
                <a:lnTo>
                  <a:pt x="0" y="17"/>
                </a:lnTo>
                <a:lnTo>
                  <a:pt x="43" y="0"/>
                </a:lnTo>
                <a:lnTo>
                  <a:pt x="61" y="35"/>
                </a:lnTo>
                <a:lnTo>
                  <a:pt x="17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0" name="Freeform 1911"/>
          <p:cNvSpPr>
            <a:spLocks/>
          </p:cNvSpPr>
          <p:nvPr/>
        </p:nvSpPr>
        <p:spPr bwMode="auto">
          <a:xfrm>
            <a:off x="3592513" y="3576638"/>
            <a:ext cx="1546225" cy="941387"/>
          </a:xfrm>
          <a:custGeom>
            <a:avLst/>
            <a:gdLst>
              <a:gd name="T0" fmla="*/ 2147483647 w 470"/>
              <a:gd name="T1" fmla="*/ 0 h 379"/>
              <a:gd name="T2" fmla="*/ 2147483647 w 470"/>
              <a:gd name="T3" fmla="*/ 2147483647 h 379"/>
              <a:gd name="T4" fmla="*/ 2147483647 w 470"/>
              <a:gd name="T5" fmla="*/ 2147483647 h 379"/>
              <a:gd name="T6" fmla="*/ 2147483647 w 470"/>
              <a:gd name="T7" fmla="*/ 2147483647 h 379"/>
              <a:gd name="T8" fmla="*/ 2147483647 w 470"/>
              <a:gd name="T9" fmla="*/ 2147483647 h 379"/>
              <a:gd name="T10" fmla="*/ 2147483647 w 470"/>
              <a:gd name="T11" fmla="*/ 2147483647 h 379"/>
              <a:gd name="T12" fmla="*/ 2147483647 w 470"/>
              <a:gd name="T13" fmla="*/ 2147483647 h 379"/>
              <a:gd name="T14" fmla="*/ 2147483647 w 470"/>
              <a:gd name="T15" fmla="*/ 2147483647 h 379"/>
              <a:gd name="T16" fmla="*/ 2147483647 w 470"/>
              <a:gd name="T17" fmla="*/ 2147483647 h 379"/>
              <a:gd name="T18" fmla="*/ 2147483647 w 470"/>
              <a:gd name="T19" fmla="*/ 2147483647 h 379"/>
              <a:gd name="T20" fmla="*/ 0 w 470"/>
              <a:gd name="T21" fmla="*/ 2147483647 h 379"/>
              <a:gd name="T22" fmla="*/ 2147483647 w 470"/>
              <a:gd name="T23" fmla="*/ 2147483647 h 379"/>
              <a:gd name="T24" fmla="*/ 2147483647 w 470"/>
              <a:gd name="T25" fmla="*/ 2147483647 h 379"/>
              <a:gd name="T26" fmla="*/ 2147483647 w 470"/>
              <a:gd name="T27" fmla="*/ 2147483647 h 379"/>
              <a:gd name="T28" fmla="*/ 2147483647 w 470"/>
              <a:gd name="T29" fmla="*/ 2147483647 h 379"/>
              <a:gd name="T30" fmla="*/ 2147483647 w 470"/>
              <a:gd name="T31" fmla="*/ 2147483647 h 379"/>
              <a:gd name="T32" fmla="*/ 2147483647 w 470"/>
              <a:gd name="T33" fmla="*/ 2147483647 h 379"/>
              <a:gd name="T34" fmla="*/ 2147483647 w 470"/>
              <a:gd name="T35" fmla="*/ 2147483647 h 379"/>
              <a:gd name="T36" fmla="*/ 2147483647 w 470"/>
              <a:gd name="T37" fmla="*/ 2147483647 h 379"/>
              <a:gd name="T38" fmla="*/ 2147483647 w 470"/>
              <a:gd name="T39" fmla="*/ 2147483647 h 379"/>
              <a:gd name="T40" fmla="*/ 2147483647 w 470"/>
              <a:gd name="T41" fmla="*/ 2147483647 h 379"/>
              <a:gd name="T42" fmla="*/ 2147483647 w 470"/>
              <a:gd name="T43" fmla="*/ 2147483647 h 379"/>
              <a:gd name="T44" fmla="*/ 2147483647 w 470"/>
              <a:gd name="T45" fmla="*/ 2147483647 h 379"/>
              <a:gd name="T46" fmla="*/ 2147483647 w 470"/>
              <a:gd name="T47" fmla="*/ 2147483647 h 379"/>
              <a:gd name="T48" fmla="*/ 2147483647 w 470"/>
              <a:gd name="T49" fmla="*/ 2147483647 h 379"/>
              <a:gd name="T50" fmla="*/ 2147483647 w 470"/>
              <a:gd name="T51" fmla="*/ 2147483647 h 379"/>
              <a:gd name="T52" fmla="*/ 2147483647 w 470"/>
              <a:gd name="T53" fmla="*/ 2147483647 h 379"/>
              <a:gd name="T54" fmla="*/ 2147483647 w 470"/>
              <a:gd name="T55" fmla="*/ 2147483647 h 379"/>
              <a:gd name="T56" fmla="*/ 2147483647 w 470"/>
              <a:gd name="T57" fmla="*/ 2147483647 h 379"/>
              <a:gd name="T58" fmla="*/ 2147483647 w 470"/>
              <a:gd name="T59" fmla="*/ 2147483647 h 379"/>
              <a:gd name="T60" fmla="*/ 2147483647 w 470"/>
              <a:gd name="T61" fmla="*/ 2147483647 h 379"/>
              <a:gd name="T62" fmla="*/ 2147483647 w 470"/>
              <a:gd name="T63" fmla="*/ 2147483647 h 379"/>
              <a:gd name="T64" fmla="*/ 2147483647 w 470"/>
              <a:gd name="T65" fmla="*/ 2147483647 h 379"/>
              <a:gd name="T66" fmla="*/ 2147483647 w 470"/>
              <a:gd name="T67" fmla="*/ 2147483647 h 379"/>
              <a:gd name="T68" fmla="*/ 2147483647 w 470"/>
              <a:gd name="T69" fmla="*/ 2147483647 h 379"/>
              <a:gd name="T70" fmla="*/ 2147483647 w 470"/>
              <a:gd name="T71" fmla="*/ 2147483647 h 379"/>
              <a:gd name="T72" fmla="*/ 2147483647 w 470"/>
              <a:gd name="T73" fmla="*/ 2147483647 h 379"/>
              <a:gd name="T74" fmla="*/ 2147483647 w 470"/>
              <a:gd name="T75" fmla="*/ 2147483647 h 379"/>
              <a:gd name="T76" fmla="*/ 2147483647 w 470"/>
              <a:gd name="T77" fmla="*/ 0 h 37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70"/>
              <a:gd name="T118" fmla="*/ 0 h 379"/>
              <a:gd name="T119" fmla="*/ 470 w 470"/>
              <a:gd name="T120" fmla="*/ 379 h 37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70" h="379">
                <a:moveTo>
                  <a:pt x="230" y="0"/>
                </a:moveTo>
                <a:lnTo>
                  <a:pt x="143" y="1"/>
                </a:lnTo>
                <a:lnTo>
                  <a:pt x="131" y="23"/>
                </a:lnTo>
                <a:lnTo>
                  <a:pt x="99" y="41"/>
                </a:lnTo>
                <a:lnTo>
                  <a:pt x="87" y="71"/>
                </a:lnTo>
                <a:lnTo>
                  <a:pt x="53" y="64"/>
                </a:lnTo>
                <a:lnTo>
                  <a:pt x="35" y="80"/>
                </a:lnTo>
                <a:lnTo>
                  <a:pt x="35" y="116"/>
                </a:lnTo>
                <a:lnTo>
                  <a:pt x="21" y="138"/>
                </a:lnTo>
                <a:lnTo>
                  <a:pt x="4" y="145"/>
                </a:lnTo>
                <a:lnTo>
                  <a:pt x="0" y="219"/>
                </a:lnTo>
                <a:lnTo>
                  <a:pt x="20" y="233"/>
                </a:lnTo>
                <a:lnTo>
                  <a:pt x="50" y="236"/>
                </a:lnTo>
                <a:lnTo>
                  <a:pt x="61" y="245"/>
                </a:lnTo>
                <a:lnTo>
                  <a:pt x="127" y="260"/>
                </a:lnTo>
                <a:lnTo>
                  <a:pt x="122" y="304"/>
                </a:lnTo>
                <a:lnTo>
                  <a:pt x="191" y="333"/>
                </a:lnTo>
                <a:lnTo>
                  <a:pt x="200" y="355"/>
                </a:lnTo>
                <a:lnTo>
                  <a:pt x="220" y="379"/>
                </a:lnTo>
                <a:lnTo>
                  <a:pt x="252" y="346"/>
                </a:lnTo>
                <a:lnTo>
                  <a:pt x="284" y="341"/>
                </a:lnTo>
                <a:lnTo>
                  <a:pt x="305" y="322"/>
                </a:lnTo>
                <a:lnTo>
                  <a:pt x="317" y="285"/>
                </a:lnTo>
                <a:lnTo>
                  <a:pt x="345" y="244"/>
                </a:lnTo>
                <a:lnTo>
                  <a:pt x="366" y="244"/>
                </a:lnTo>
                <a:lnTo>
                  <a:pt x="377" y="258"/>
                </a:lnTo>
                <a:lnTo>
                  <a:pt x="429" y="239"/>
                </a:lnTo>
                <a:lnTo>
                  <a:pt x="444" y="224"/>
                </a:lnTo>
                <a:lnTo>
                  <a:pt x="468" y="220"/>
                </a:lnTo>
                <a:lnTo>
                  <a:pt x="470" y="149"/>
                </a:lnTo>
                <a:lnTo>
                  <a:pt x="440" y="124"/>
                </a:lnTo>
                <a:lnTo>
                  <a:pt x="362" y="100"/>
                </a:lnTo>
                <a:lnTo>
                  <a:pt x="315" y="105"/>
                </a:lnTo>
                <a:lnTo>
                  <a:pt x="230" y="85"/>
                </a:lnTo>
                <a:lnTo>
                  <a:pt x="229" y="60"/>
                </a:lnTo>
                <a:lnTo>
                  <a:pt x="214" y="35"/>
                </a:lnTo>
                <a:lnTo>
                  <a:pt x="216" y="23"/>
                </a:lnTo>
                <a:lnTo>
                  <a:pt x="230" y="15"/>
                </a:lnTo>
                <a:lnTo>
                  <a:pt x="23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1" name="Freeform 1912"/>
          <p:cNvSpPr>
            <a:spLocks/>
          </p:cNvSpPr>
          <p:nvPr/>
        </p:nvSpPr>
        <p:spPr bwMode="auto">
          <a:xfrm>
            <a:off x="3830638" y="2168525"/>
            <a:ext cx="2273300" cy="1779588"/>
          </a:xfrm>
          <a:custGeom>
            <a:avLst/>
            <a:gdLst>
              <a:gd name="T0" fmla="*/ 2147483647 w 689"/>
              <a:gd name="T1" fmla="*/ 2147483647 h 716"/>
              <a:gd name="T2" fmla="*/ 2147483647 w 689"/>
              <a:gd name="T3" fmla="*/ 2147483647 h 716"/>
              <a:gd name="T4" fmla="*/ 2147483647 w 689"/>
              <a:gd name="T5" fmla="*/ 2147483647 h 716"/>
              <a:gd name="T6" fmla="*/ 2147483647 w 689"/>
              <a:gd name="T7" fmla="*/ 2147483647 h 716"/>
              <a:gd name="T8" fmla="*/ 2147483647 w 689"/>
              <a:gd name="T9" fmla="*/ 2147483647 h 716"/>
              <a:gd name="T10" fmla="*/ 2147483647 w 689"/>
              <a:gd name="T11" fmla="*/ 2147483647 h 716"/>
              <a:gd name="T12" fmla="*/ 2147483647 w 689"/>
              <a:gd name="T13" fmla="*/ 2147483647 h 716"/>
              <a:gd name="T14" fmla="*/ 2147483647 w 689"/>
              <a:gd name="T15" fmla="*/ 2147483647 h 716"/>
              <a:gd name="T16" fmla="*/ 2147483647 w 689"/>
              <a:gd name="T17" fmla="*/ 2147483647 h 716"/>
              <a:gd name="T18" fmla="*/ 2147483647 w 689"/>
              <a:gd name="T19" fmla="*/ 2147483647 h 716"/>
              <a:gd name="T20" fmla="*/ 2147483647 w 689"/>
              <a:gd name="T21" fmla="*/ 2147483647 h 716"/>
              <a:gd name="T22" fmla="*/ 2147483647 w 689"/>
              <a:gd name="T23" fmla="*/ 2147483647 h 716"/>
              <a:gd name="T24" fmla="*/ 2147483647 w 689"/>
              <a:gd name="T25" fmla="*/ 2147483647 h 716"/>
              <a:gd name="T26" fmla="*/ 2147483647 w 689"/>
              <a:gd name="T27" fmla="*/ 2147483647 h 716"/>
              <a:gd name="T28" fmla="*/ 0 w 689"/>
              <a:gd name="T29" fmla="*/ 2147483647 h 716"/>
              <a:gd name="T30" fmla="*/ 2147483647 w 689"/>
              <a:gd name="T31" fmla="*/ 2147483647 h 716"/>
              <a:gd name="T32" fmla="*/ 2147483647 w 689"/>
              <a:gd name="T33" fmla="*/ 2147483647 h 716"/>
              <a:gd name="T34" fmla="*/ 2147483647 w 689"/>
              <a:gd name="T35" fmla="*/ 2147483647 h 716"/>
              <a:gd name="T36" fmla="*/ 2147483647 w 689"/>
              <a:gd name="T37" fmla="*/ 2147483647 h 716"/>
              <a:gd name="T38" fmla="*/ 2147483647 w 689"/>
              <a:gd name="T39" fmla="*/ 2147483647 h 716"/>
              <a:gd name="T40" fmla="*/ 2147483647 w 689"/>
              <a:gd name="T41" fmla="*/ 0 h 716"/>
              <a:gd name="T42" fmla="*/ 2147483647 w 689"/>
              <a:gd name="T43" fmla="*/ 2147483647 h 716"/>
              <a:gd name="T44" fmla="*/ 2147483647 w 689"/>
              <a:gd name="T45" fmla="*/ 2147483647 h 716"/>
              <a:gd name="T46" fmla="*/ 2147483647 w 689"/>
              <a:gd name="T47" fmla="*/ 2147483647 h 716"/>
              <a:gd name="T48" fmla="*/ 2147483647 w 689"/>
              <a:gd name="T49" fmla="*/ 2147483647 h 716"/>
              <a:gd name="T50" fmla="*/ 2147483647 w 689"/>
              <a:gd name="T51" fmla="*/ 2147483647 h 716"/>
              <a:gd name="T52" fmla="*/ 2147483647 w 689"/>
              <a:gd name="T53" fmla="*/ 2147483647 h 716"/>
              <a:gd name="T54" fmla="*/ 2147483647 w 689"/>
              <a:gd name="T55" fmla="*/ 2147483647 h 716"/>
              <a:gd name="T56" fmla="*/ 2147483647 w 689"/>
              <a:gd name="T57" fmla="*/ 2147483647 h 716"/>
              <a:gd name="T58" fmla="*/ 2147483647 w 689"/>
              <a:gd name="T59" fmla="*/ 2147483647 h 716"/>
              <a:gd name="T60" fmla="*/ 2147483647 w 689"/>
              <a:gd name="T61" fmla="*/ 2147483647 h 716"/>
              <a:gd name="T62" fmla="*/ 2147483647 w 689"/>
              <a:gd name="T63" fmla="*/ 2147483647 h 716"/>
              <a:gd name="T64" fmla="*/ 2147483647 w 689"/>
              <a:gd name="T65" fmla="*/ 2147483647 h 716"/>
              <a:gd name="T66" fmla="*/ 2147483647 w 689"/>
              <a:gd name="T67" fmla="*/ 2147483647 h 716"/>
              <a:gd name="T68" fmla="*/ 2147483647 w 689"/>
              <a:gd name="T69" fmla="*/ 2147483647 h 716"/>
              <a:gd name="T70" fmla="*/ 2147483647 w 689"/>
              <a:gd name="T71" fmla="*/ 2147483647 h 716"/>
              <a:gd name="T72" fmla="*/ 2147483647 w 689"/>
              <a:gd name="T73" fmla="*/ 2147483647 h 716"/>
              <a:gd name="T74" fmla="*/ 2147483647 w 689"/>
              <a:gd name="T75" fmla="*/ 2147483647 h 716"/>
              <a:gd name="T76" fmla="*/ 2147483647 w 689"/>
              <a:gd name="T77" fmla="*/ 2147483647 h 716"/>
              <a:gd name="T78" fmla="*/ 2147483647 w 689"/>
              <a:gd name="T79" fmla="*/ 2147483647 h 716"/>
              <a:gd name="T80" fmla="*/ 2147483647 w 689"/>
              <a:gd name="T81" fmla="*/ 2147483647 h 716"/>
              <a:gd name="T82" fmla="*/ 2147483647 w 689"/>
              <a:gd name="T83" fmla="*/ 2147483647 h 716"/>
              <a:gd name="T84" fmla="*/ 2147483647 w 689"/>
              <a:gd name="T85" fmla="*/ 2147483647 h 716"/>
              <a:gd name="T86" fmla="*/ 2147483647 w 689"/>
              <a:gd name="T87" fmla="*/ 2147483647 h 716"/>
              <a:gd name="T88" fmla="*/ 2147483647 w 689"/>
              <a:gd name="T89" fmla="*/ 2147483647 h 716"/>
              <a:gd name="T90" fmla="*/ 2147483647 w 689"/>
              <a:gd name="T91" fmla="*/ 2147483647 h 716"/>
              <a:gd name="T92" fmla="*/ 2147483647 w 689"/>
              <a:gd name="T93" fmla="*/ 2147483647 h 716"/>
              <a:gd name="T94" fmla="*/ 2147483647 w 689"/>
              <a:gd name="T95" fmla="*/ 2147483647 h 716"/>
              <a:gd name="T96" fmla="*/ 2147483647 w 689"/>
              <a:gd name="T97" fmla="*/ 2147483647 h 716"/>
              <a:gd name="T98" fmla="*/ 2147483647 w 689"/>
              <a:gd name="T99" fmla="*/ 2147483647 h 716"/>
              <a:gd name="T100" fmla="*/ 2147483647 w 689"/>
              <a:gd name="T101" fmla="*/ 2147483647 h 716"/>
              <a:gd name="T102" fmla="*/ 2147483647 w 689"/>
              <a:gd name="T103" fmla="*/ 2147483647 h 716"/>
              <a:gd name="T104" fmla="*/ 2147483647 w 689"/>
              <a:gd name="T105" fmla="*/ 2147483647 h 716"/>
              <a:gd name="T106" fmla="*/ 2147483647 w 689"/>
              <a:gd name="T107" fmla="*/ 2147483647 h 716"/>
              <a:gd name="T108" fmla="*/ 2147483647 w 689"/>
              <a:gd name="T109" fmla="*/ 2147483647 h 71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89"/>
              <a:gd name="T166" fmla="*/ 0 h 716"/>
              <a:gd name="T167" fmla="*/ 689 w 689"/>
              <a:gd name="T168" fmla="*/ 716 h 71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89" h="716">
                <a:moveTo>
                  <a:pt x="128" y="567"/>
                </a:moveTo>
                <a:lnTo>
                  <a:pt x="153" y="501"/>
                </a:lnTo>
                <a:lnTo>
                  <a:pt x="151" y="464"/>
                </a:lnTo>
                <a:lnTo>
                  <a:pt x="134" y="434"/>
                </a:lnTo>
                <a:lnTo>
                  <a:pt x="134" y="428"/>
                </a:lnTo>
                <a:lnTo>
                  <a:pt x="185" y="392"/>
                </a:lnTo>
                <a:lnTo>
                  <a:pt x="210" y="345"/>
                </a:lnTo>
                <a:lnTo>
                  <a:pt x="207" y="327"/>
                </a:lnTo>
                <a:lnTo>
                  <a:pt x="163" y="310"/>
                </a:lnTo>
                <a:lnTo>
                  <a:pt x="144" y="280"/>
                </a:lnTo>
                <a:lnTo>
                  <a:pt x="97" y="265"/>
                </a:lnTo>
                <a:lnTo>
                  <a:pt x="76" y="250"/>
                </a:lnTo>
                <a:lnTo>
                  <a:pt x="14" y="230"/>
                </a:lnTo>
                <a:lnTo>
                  <a:pt x="13" y="179"/>
                </a:lnTo>
                <a:lnTo>
                  <a:pt x="0" y="170"/>
                </a:lnTo>
                <a:lnTo>
                  <a:pt x="28" y="116"/>
                </a:lnTo>
                <a:lnTo>
                  <a:pt x="11" y="105"/>
                </a:lnTo>
                <a:lnTo>
                  <a:pt x="22" y="62"/>
                </a:lnTo>
                <a:lnTo>
                  <a:pt x="40" y="57"/>
                </a:lnTo>
                <a:lnTo>
                  <a:pt x="53" y="30"/>
                </a:lnTo>
                <a:lnTo>
                  <a:pt x="46" y="0"/>
                </a:lnTo>
                <a:lnTo>
                  <a:pt x="78" y="12"/>
                </a:lnTo>
                <a:lnTo>
                  <a:pt x="112" y="13"/>
                </a:lnTo>
                <a:lnTo>
                  <a:pt x="260" y="56"/>
                </a:lnTo>
                <a:lnTo>
                  <a:pt x="263" y="74"/>
                </a:lnTo>
                <a:lnTo>
                  <a:pt x="261" y="88"/>
                </a:lnTo>
                <a:lnTo>
                  <a:pt x="281" y="101"/>
                </a:lnTo>
                <a:lnTo>
                  <a:pt x="343" y="110"/>
                </a:lnTo>
                <a:lnTo>
                  <a:pt x="385" y="154"/>
                </a:lnTo>
                <a:lnTo>
                  <a:pt x="385" y="186"/>
                </a:lnTo>
                <a:lnTo>
                  <a:pt x="367" y="218"/>
                </a:lnTo>
                <a:lnTo>
                  <a:pt x="392" y="231"/>
                </a:lnTo>
                <a:lnTo>
                  <a:pt x="391" y="294"/>
                </a:lnTo>
                <a:lnTo>
                  <a:pt x="470" y="317"/>
                </a:lnTo>
                <a:lnTo>
                  <a:pt x="491" y="378"/>
                </a:lnTo>
                <a:lnTo>
                  <a:pt x="460" y="392"/>
                </a:lnTo>
                <a:lnTo>
                  <a:pt x="512" y="459"/>
                </a:lnTo>
                <a:lnTo>
                  <a:pt x="579" y="486"/>
                </a:lnTo>
                <a:lnTo>
                  <a:pt x="665" y="569"/>
                </a:lnTo>
                <a:lnTo>
                  <a:pt x="651" y="658"/>
                </a:lnTo>
                <a:lnTo>
                  <a:pt x="689" y="685"/>
                </a:lnTo>
                <a:lnTo>
                  <a:pt x="544" y="700"/>
                </a:lnTo>
                <a:lnTo>
                  <a:pt x="481" y="680"/>
                </a:lnTo>
                <a:lnTo>
                  <a:pt x="461" y="716"/>
                </a:lnTo>
                <a:lnTo>
                  <a:pt x="397" y="716"/>
                </a:lnTo>
                <a:lnTo>
                  <a:pt x="367" y="691"/>
                </a:lnTo>
                <a:lnTo>
                  <a:pt x="289" y="667"/>
                </a:lnTo>
                <a:lnTo>
                  <a:pt x="242" y="672"/>
                </a:lnTo>
                <a:lnTo>
                  <a:pt x="157" y="652"/>
                </a:lnTo>
                <a:lnTo>
                  <a:pt x="156" y="627"/>
                </a:lnTo>
                <a:lnTo>
                  <a:pt x="141" y="602"/>
                </a:lnTo>
                <a:lnTo>
                  <a:pt x="143" y="590"/>
                </a:lnTo>
                <a:lnTo>
                  <a:pt x="157" y="582"/>
                </a:lnTo>
                <a:lnTo>
                  <a:pt x="157" y="567"/>
                </a:lnTo>
                <a:lnTo>
                  <a:pt x="128" y="56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2" name="Freeform 1913"/>
          <p:cNvSpPr>
            <a:spLocks/>
          </p:cNvSpPr>
          <p:nvPr/>
        </p:nvSpPr>
        <p:spPr bwMode="auto">
          <a:xfrm>
            <a:off x="4957763" y="2146300"/>
            <a:ext cx="2641600" cy="1001713"/>
          </a:xfrm>
          <a:custGeom>
            <a:avLst/>
            <a:gdLst>
              <a:gd name="T0" fmla="*/ 2147483647 w 801"/>
              <a:gd name="T1" fmla="*/ 2147483647 h 403"/>
              <a:gd name="T2" fmla="*/ 2147483647 w 801"/>
              <a:gd name="T3" fmla="*/ 2147483647 h 403"/>
              <a:gd name="T4" fmla="*/ 0 w 801"/>
              <a:gd name="T5" fmla="*/ 2147483647 h 403"/>
              <a:gd name="T6" fmla="*/ 2147483647 w 801"/>
              <a:gd name="T7" fmla="*/ 2147483647 h 403"/>
              <a:gd name="T8" fmla="*/ 2147483647 w 801"/>
              <a:gd name="T9" fmla="*/ 2147483647 h 403"/>
              <a:gd name="T10" fmla="*/ 2147483647 w 801"/>
              <a:gd name="T11" fmla="*/ 2147483647 h 403"/>
              <a:gd name="T12" fmla="*/ 2147483647 w 801"/>
              <a:gd name="T13" fmla="*/ 2147483647 h 403"/>
              <a:gd name="T14" fmla="*/ 2147483647 w 801"/>
              <a:gd name="T15" fmla="*/ 0 h 403"/>
              <a:gd name="T16" fmla="*/ 2147483647 w 801"/>
              <a:gd name="T17" fmla="*/ 2147483647 h 403"/>
              <a:gd name="T18" fmla="*/ 2147483647 w 801"/>
              <a:gd name="T19" fmla="*/ 2147483647 h 403"/>
              <a:gd name="T20" fmla="*/ 2147483647 w 801"/>
              <a:gd name="T21" fmla="*/ 2147483647 h 403"/>
              <a:gd name="T22" fmla="*/ 2147483647 w 801"/>
              <a:gd name="T23" fmla="*/ 2147483647 h 403"/>
              <a:gd name="T24" fmla="*/ 2147483647 w 801"/>
              <a:gd name="T25" fmla="*/ 2147483647 h 403"/>
              <a:gd name="T26" fmla="*/ 2147483647 w 801"/>
              <a:gd name="T27" fmla="*/ 2147483647 h 403"/>
              <a:gd name="T28" fmla="*/ 2147483647 w 801"/>
              <a:gd name="T29" fmla="*/ 2147483647 h 403"/>
              <a:gd name="T30" fmla="*/ 2147483647 w 801"/>
              <a:gd name="T31" fmla="*/ 2147483647 h 403"/>
              <a:gd name="T32" fmla="*/ 2147483647 w 801"/>
              <a:gd name="T33" fmla="*/ 2147483647 h 403"/>
              <a:gd name="T34" fmla="*/ 2147483647 w 801"/>
              <a:gd name="T35" fmla="*/ 2147483647 h 403"/>
              <a:gd name="T36" fmla="*/ 2147483647 w 801"/>
              <a:gd name="T37" fmla="*/ 2147483647 h 403"/>
              <a:gd name="T38" fmla="*/ 2147483647 w 801"/>
              <a:gd name="T39" fmla="*/ 2147483647 h 403"/>
              <a:gd name="T40" fmla="*/ 2147483647 w 801"/>
              <a:gd name="T41" fmla="*/ 2147483647 h 403"/>
              <a:gd name="T42" fmla="*/ 2147483647 w 801"/>
              <a:gd name="T43" fmla="*/ 2147483647 h 403"/>
              <a:gd name="T44" fmla="*/ 2147483647 w 801"/>
              <a:gd name="T45" fmla="*/ 2147483647 h 403"/>
              <a:gd name="T46" fmla="*/ 2147483647 w 801"/>
              <a:gd name="T47" fmla="*/ 2147483647 h 403"/>
              <a:gd name="T48" fmla="*/ 2147483647 w 801"/>
              <a:gd name="T49" fmla="*/ 2147483647 h 403"/>
              <a:gd name="T50" fmla="*/ 2147483647 w 801"/>
              <a:gd name="T51" fmla="*/ 2147483647 h 403"/>
              <a:gd name="T52" fmla="*/ 2147483647 w 801"/>
              <a:gd name="T53" fmla="*/ 2147483647 h 403"/>
              <a:gd name="T54" fmla="*/ 2147483647 w 801"/>
              <a:gd name="T55" fmla="*/ 2147483647 h 403"/>
              <a:gd name="T56" fmla="*/ 2147483647 w 801"/>
              <a:gd name="T57" fmla="*/ 2147483647 h 403"/>
              <a:gd name="T58" fmla="*/ 2147483647 w 801"/>
              <a:gd name="T59" fmla="*/ 2147483647 h 403"/>
              <a:gd name="T60" fmla="*/ 2147483647 w 801"/>
              <a:gd name="T61" fmla="*/ 2147483647 h 403"/>
              <a:gd name="T62" fmla="*/ 2147483647 w 801"/>
              <a:gd name="T63" fmla="*/ 2147483647 h 403"/>
              <a:gd name="T64" fmla="*/ 2147483647 w 801"/>
              <a:gd name="T65" fmla="*/ 2147483647 h 403"/>
              <a:gd name="T66" fmla="*/ 2147483647 w 801"/>
              <a:gd name="T67" fmla="*/ 2147483647 h 40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01"/>
              <a:gd name="T103" fmla="*/ 0 h 403"/>
              <a:gd name="T104" fmla="*/ 801 w 801"/>
              <a:gd name="T105" fmla="*/ 403 h 40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01" h="403">
                <a:moveTo>
                  <a:pt x="1" y="119"/>
                </a:moveTo>
                <a:lnTo>
                  <a:pt x="7" y="86"/>
                </a:lnTo>
                <a:lnTo>
                  <a:pt x="0" y="37"/>
                </a:lnTo>
                <a:lnTo>
                  <a:pt x="109" y="39"/>
                </a:lnTo>
                <a:lnTo>
                  <a:pt x="152" y="11"/>
                </a:lnTo>
                <a:lnTo>
                  <a:pt x="293" y="23"/>
                </a:lnTo>
                <a:lnTo>
                  <a:pt x="339" y="31"/>
                </a:lnTo>
                <a:lnTo>
                  <a:pt x="489" y="0"/>
                </a:lnTo>
                <a:lnTo>
                  <a:pt x="608" y="14"/>
                </a:lnTo>
                <a:lnTo>
                  <a:pt x="610" y="71"/>
                </a:lnTo>
                <a:lnTo>
                  <a:pt x="682" y="49"/>
                </a:lnTo>
                <a:lnTo>
                  <a:pt x="758" y="194"/>
                </a:lnTo>
                <a:lnTo>
                  <a:pt x="801" y="215"/>
                </a:lnTo>
                <a:lnTo>
                  <a:pt x="786" y="309"/>
                </a:lnTo>
                <a:lnTo>
                  <a:pt x="680" y="301"/>
                </a:lnTo>
                <a:lnTo>
                  <a:pt x="663" y="334"/>
                </a:lnTo>
                <a:lnTo>
                  <a:pt x="598" y="328"/>
                </a:lnTo>
                <a:lnTo>
                  <a:pt x="573" y="368"/>
                </a:lnTo>
                <a:lnTo>
                  <a:pt x="530" y="371"/>
                </a:lnTo>
                <a:lnTo>
                  <a:pt x="527" y="403"/>
                </a:lnTo>
                <a:lnTo>
                  <a:pt x="475" y="397"/>
                </a:lnTo>
                <a:lnTo>
                  <a:pt x="468" y="365"/>
                </a:lnTo>
                <a:lnTo>
                  <a:pt x="356" y="356"/>
                </a:lnTo>
                <a:lnTo>
                  <a:pt x="270" y="363"/>
                </a:lnTo>
                <a:lnTo>
                  <a:pt x="244" y="379"/>
                </a:lnTo>
                <a:lnTo>
                  <a:pt x="181" y="374"/>
                </a:lnTo>
                <a:lnTo>
                  <a:pt x="149" y="387"/>
                </a:lnTo>
                <a:lnTo>
                  <a:pt x="128" y="326"/>
                </a:lnTo>
                <a:lnTo>
                  <a:pt x="49" y="303"/>
                </a:lnTo>
                <a:lnTo>
                  <a:pt x="50" y="240"/>
                </a:lnTo>
                <a:lnTo>
                  <a:pt x="25" y="227"/>
                </a:lnTo>
                <a:lnTo>
                  <a:pt x="43" y="195"/>
                </a:lnTo>
                <a:lnTo>
                  <a:pt x="43" y="163"/>
                </a:lnTo>
                <a:lnTo>
                  <a:pt x="1" y="11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3" name="Freeform 1914"/>
          <p:cNvSpPr>
            <a:spLocks/>
          </p:cNvSpPr>
          <p:nvPr/>
        </p:nvSpPr>
        <p:spPr bwMode="auto">
          <a:xfrm>
            <a:off x="3517900" y="1177925"/>
            <a:ext cx="3443288" cy="1265238"/>
          </a:xfrm>
          <a:custGeom>
            <a:avLst/>
            <a:gdLst>
              <a:gd name="T0" fmla="*/ 0 w 1045"/>
              <a:gd name="T1" fmla="*/ 2147483647 h 509"/>
              <a:gd name="T2" fmla="*/ 2147483647 w 1045"/>
              <a:gd name="T3" fmla="*/ 2147483647 h 509"/>
              <a:gd name="T4" fmla="*/ 2147483647 w 1045"/>
              <a:gd name="T5" fmla="*/ 2147483647 h 509"/>
              <a:gd name="T6" fmla="*/ 2147483647 w 1045"/>
              <a:gd name="T7" fmla="*/ 2147483647 h 509"/>
              <a:gd name="T8" fmla="*/ 2147483647 w 1045"/>
              <a:gd name="T9" fmla="*/ 2147483647 h 509"/>
              <a:gd name="T10" fmla="*/ 2147483647 w 1045"/>
              <a:gd name="T11" fmla="*/ 2147483647 h 509"/>
              <a:gd name="T12" fmla="*/ 2147483647 w 1045"/>
              <a:gd name="T13" fmla="*/ 2147483647 h 509"/>
              <a:gd name="T14" fmla="*/ 2147483647 w 1045"/>
              <a:gd name="T15" fmla="*/ 2147483647 h 509"/>
              <a:gd name="T16" fmla="*/ 2147483647 w 1045"/>
              <a:gd name="T17" fmla="*/ 2147483647 h 509"/>
              <a:gd name="T18" fmla="*/ 2147483647 w 1045"/>
              <a:gd name="T19" fmla="*/ 2147483647 h 509"/>
              <a:gd name="T20" fmla="*/ 2147483647 w 1045"/>
              <a:gd name="T21" fmla="*/ 2147483647 h 509"/>
              <a:gd name="T22" fmla="*/ 2147483647 w 1045"/>
              <a:gd name="T23" fmla="*/ 2147483647 h 509"/>
              <a:gd name="T24" fmla="*/ 2147483647 w 1045"/>
              <a:gd name="T25" fmla="*/ 2147483647 h 509"/>
              <a:gd name="T26" fmla="*/ 2147483647 w 1045"/>
              <a:gd name="T27" fmla="*/ 2147483647 h 509"/>
              <a:gd name="T28" fmla="*/ 2147483647 w 1045"/>
              <a:gd name="T29" fmla="*/ 2147483647 h 509"/>
              <a:gd name="T30" fmla="*/ 2147483647 w 1045"/>
              <a:gd name="T31" fmla="*/ 2147483647 h 509"/>
              <a:gd name="T32" fmla="*/ 2147483647 w 1045"/>
              <a:gd name="T33" fmla="*/ 2147483647 h 509"/>
              <a:gd name="T34" fmla="*/ 2147483647 w 1045"/>
              <a:gd name="T35" fmla="*/ 2147483647 h 509"/>
              <a:gd name="T36" fmla="*/ 2147483647 w 1045"/>
              <a:gd name="T37" fmla="*/ 2147483647 h 509"/>
              <a:gd name="T38" fmla="*/ 2147483647 w 1045"/>
              <a:gd name="T39" fmla="*/ 2147483647 h 509"/>
              <a:gd name="T40" fmla="*/ 2147483647 w 1045"/>
              <a:gd name="T41" fmla="*/ 2147483647 h 509"/>
              <a:gd name="T42" fmla="*/ 2147483647 w 1045"/>
              <a:gd name="T43" fmla="*/ 2147483647 h 509"/>
              <a:gd name="T44" fmla="*/ 2147483647 w 1045"/>
              <a:gd name="T45" fmla="*/ 2147483647 h 509"/>
              <a:gd name="T46" fmla="*/ 2147483647 w 1045"/>
              <a:gd name="T47" fmla="*/ 2147483647 h 509"/>
              <a:gd name="T48" fmla="*/ 2147483647 w 1045"/>
              <a:gd name="T49" fmla="*/ 2147483647 h 509"/>
              <a:gd name="T50" fmla="*/ 2147483647 w 1045"/>
              <a:gd name="T51" fmla="*/ 2147483647 h 509"/>
              <a:gd name="T52" fmla="*/ 2147483647 w 1045"/>
              <a:gd name="T53" fmla="*/ 2147483647 h 509"/>
              <a:gd name="T54" fmla="*/ 2147483647 w 1045"/>
              <a:gd name="T55" fmla="*/ 2147483647 h 509"/>
              <a:gd name="T56" fmla="*/ 2147483647 w 1045"/>
              <a:gd name="T57" fmla="*/ 2147483647 h 509"/>
              <a:gd name="T58" fmla="*/ 2147483647 w 1045"/>
              <a:gd name="T59" fmla="*/ 2147483647 h 509"/>
              <a:gd name="T60" fmla="*/ 2147483647 w 1045"/>
              <a:gd name="T61" fmla="*/ 2147483647 h 509"/>
              <a:gd name="T62" fmla="*/ 2147483647 w 1045"/>
              <a:gd name="T63" fmla="*/ 2147483647 h 509"/>
              <a:gd name="T64" fmla="*/ 2147483647 w 1045"/>
              <a:gd name="T65" fmla="*/ 2147483647 h 509"/>
              <a:gd name="T66" fmla="*/ 2147483647 w 1045"/>
              <a:gd name="T67" fmla="*/ 2147483647 h 509"/>
              <a:gd name="T68" fmla="*/ 2147483647 w 1045"/>
              <a:gd name="T69" fmla="*/ 2147483647 h 509"/>
              <a:gd name="T70" fmla="*/ 2147483647 w 1045"/>
              <a:gd name="T71" fmla="*/ 2147483647 h 509"/>
              <a:gd name="T72" fmla="*/ 2147483647 w 1045"/>
              <a:gd name="T73" fmla="*/ 2147483647 h 509"/>
              <a:gd name="T74" fmla="*/ 2147483647 w 1045"/>
              <a:gd name="T75" fmla="*/ 2147483647 h 509"/>
              <a:gd name="T76" fmla="*/ 2147483647 w 1045"/>
              <a:gd name="T77" fmla="*/ 0 h 509"/>
              <a:gd name="T78" fmla="*/ 0 w 1045"/>
              <a:gd name="T79" fmla="*/ 2147483647 h 50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45"/>
              <a:gd name="T121" fmla="*/ 0 h 509"/>
              <a:gd name="T122" fmla="*/ 1045 w 1045"/>
              <a:gd name="T123" fmla="*/ 509 h 50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45" h="509">
                <a:moveTo>
                  <a:pt x="0" y="161"/>
                </a:moveTo>
                <a:lnTo>
                  <a:pt x="64" y="344"/>
                </a:lnTo>
                <a:lnTo>
                  <a:pt x="82" y="344"/>
                </a:lnTo>
                <a:lnTo>
                  <a:pt x="87" y="357"/>
                </a:lnTo>
                <a:lnTo>
                  <a:pt x="143" y="375"/>
                </a:lnTo>
                <a:lnTo>
                  <a:pt x="141" y="399"/>
                </a:lnTo>
                <a:lnTo>
                  <a:pt x="173" y="411"/>
                </a:lnTo>
                <a:lnTo>
                  <a:pt x="207" y="412"/>
                </a:lnTo>
                <a:lnTo>
                  <a:pt x="355" y="455"/>
                </a:lnTo>
                <a:lnTo>
                  <a:pt x="358" y="473"/>
                </a:lnTo>
                <a:lnTo>
                  <a:pt x="356" y="487"/>
                </a:lnTo>
                <a:lnTo>
                  <a:pt x="376" y="500"/>
                </a:lnTo>
                <a:lnTo>
                  <a:pt x="438" y="509"/>
                </a:lnTo>
                <a:lnTo>
                  <a:pt x="444" y="476"/>
                </a:lnTo>
                <a:lnTo>
                  <a:pt x="437" y="427"/>
                </a:lnTo>
                <a:lnTo>
                  <a:pt x="546" y="429"/>
                </a:lnTo>
                <a:lnTo>
                  <a:pt x="589" y="401"/>
                </a:lnTo>
                <a:lnTo>
                  <a:pt x="689" y="411"/>
                </a:lnTo>
                <a:lnTo>
                  <a:pt x="730" y="413"/>
                </a:lnTo>
                <a:lnTo>
                  <a:pt x="776" y="421"/>
                </a:lnTo>
                <a:lnTo>
                  <a:pt x="926" y="390"/>
                </a:lnTo>
                <a:lnTo>
                  <a:pt x="1045" y="404"/>
                </a:lnTo>
                <a:lnTo>
                  <a:pt x="1038" y="191"/>
                </a:lnTo>
                <a:lnTo>
                  <a:pt x="922" y="175"/>
                </a:lnTo>
                <a:lnTo>
                  <a:pt x="863" y="251"/>
                </a:lnTo>
                <a:lnTo>
                  <a:pt x="868" y="268"/>
                </a:lnTo>
                <a:lnTo>
                  <a:pt x="858" y="278"/>
                </a:lnTo>
                <a:lnTo>
                  <a:pt x="828" y="269"/>
                </a:lnTo>
                <a:lnTo>
                  <a:pt x="791" y="270"/>
                </a:lnTo>
                <a:lnTo>
                  <a:pt x="697" y="198"/>
                </a:lnTo>
                <a:lnTo>
                  <a:pt x="674" y="194"/>
                </a:lnTo>
                <a:lnTo>
                  <a:pt x="636" y="175"/>
                </a:lnTo>
                <a:lnTo>
                  <a:pt x="616" y="183"/>
                </a:lnTo>
                <a:lnTo>
                  <a:pt x="535" y="132"/>
                </a:lnTo>
                <a:lnTo>
                  <a:pt x="500" y="116"/>
                </a:lnTo>
                <a:lnTo>
                  <a:pt x="478" y="100"/>
                </a:lnTo>
                <a:lnTo>
                  <a:pt x="474" y="82"/>
                </a:lnTo>
                <a:lnTo>
                  <a:pt x="439" y="51"/>
                </a:lnTo>
                <a:lnTo>
                  <a:pt x="185" y="0"/>
                </a:lnTo>
                <a:lnTo>
                  <a:pt x="0" y="16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4" name="Freeform 1915"/>
          <p:cNvSpPr>
            <a:spLocks/>
          </p:cNvSpPr>
          <p:nvPr/>
        </p:nvSpPr>
        <p:spPr bwMode="auto">
          <a:xfrm>
            <a:off x="1333500" y="1577975"/>
            <a:ext cx="2670175" cy="1616075"/>
          </a:xfrm>
          <a:custGeom>
            <a:avLst/>
            <a:gdLst>
              <a:gd name="T0" fmla="*/ 2147483647 w 811"/>
              <a:gd name="T1" fmla="*/ 0 h 651"/>
              <a:gd name="T2" fmla="*/ 2147483647 w 811"/>
              <a:gd name="T3" fmla="*/ 2147483647 h 651"/>
              <a:gd name="T4" fmla="*/ 2147483647 w 811"/>
              <a:gd name="T5" fmla="*/ 2147483647 h 651"/>
              <a:gd name="T6" fmla="*/ 2147483647 w 811"/>
              <a:gd name="T7" fmla="*/ 2147483647 h 651"/>
              <a:gd name="T8" fmla="*/ 2147483647 w 811"/>
              <a:gd name="T9" fmla="*/ 2147483647 h 651"/>
              <a:gd name="T10" fmla="*/ 2147483647 w 811"/>
              <a:gd name="T11" fmla="*/ 2147483647 h 651"/>
              <a:gd name="T12" fmla="*/ 2147483647 w 811"/>
              <a:gd name="T13" fmla="*/ 2147483647 h 651"/>
              <a:gd name="T14" fmla="*/ 2147483647 w 811"/>
              <a:gd name="T15" fmla="*/ 2147483647 h 651"/>
              <a:gd name="T16" fmla="*/ 2147483647 w 811"/>
              <a:gd name="T17" fmla="*/ 2147483647 h 651"/>
              <a:gd name="T18" fmla="*/ 2147483647 w 811"/>
              <a:gd name="T19" fmla="*/ 2147483647 h 651"/>
              <a:gd name="T20" fmla="*/ 2147483647 w 811"/>
              <a:gd name="T21" fmla="*/ 2147483647 h 651"/>
              <a:gd name="T22" fmla="*/ 2147483647 w 811"/>
              <a:gd name="T23" fmla="*/ 2147483647 h 651"/>
              <a:gd name="T24" fmla="*/ 2147483647 w 811"/>
              <a:gd name="T25" fmla="*/ 2147483647 h 651"/>
              <a:gd name="T26" fmla="*/ 2147483647 w 811"/>
              <a:gd name="T27" fmla="*/ 2147483647 h 651"/>
              <a:gd name="T28" fmla="*/ 2147483647 w 811"/>
              <a:gd name="T29" fmla="*/ 2147483647 h 651"/>
              <a:gd name="T30" fmla="*/ 2147483647 w 811"/>
              <a:gd name="T31" fmla="*/ 2147483647 h 651"/>
              <a:gd name="T32" fmla="*/ 2147483647 w 811"/>
              <a:gd name="T33" fmla="*/ 2147483647 h 651"/>
              <a:gd name="T34" fmla="*/ 2147483647 w 811"/>
              <a:gd name="T35" fmla="*/ 2147483647 h 651"/>
              <a:gd name="T36" fmla="*/ 2147483647 w 811"/>
              <a:gd name="T37" fmla="*/ 2147483647 h 651"/>
              <a:gd name="T38" fmla="*/ 2147483647 w 811"/>
              <a:gd name="T39" fmla="*/ 2147483647 h 651"/>
              <a:gd name="T40" fmla="*/ 2147483647 w 811"/>
              <a:gd name="T41" fmla="*/ 2147483647 h 651"/>
              <a:gd name="T42" fmla="*/ 2147483647 w 811"/>
              <a:gd name="T43" fmla="*/ 2147483647 h 651"/>
              <a:gd name="T44" fmla="*/ 2147483647 w 811"/>
              <a:gd name="T45" fmla="*/ 2147483647 h 651"/>
              <a:gd name="T46" fmla="*/ 2147483647 w 811"/>
              <a:gd name="T47" fmla="*/ 2147483647 h 651"/>
              <a:gd name="T48" fmla="*/ 2147483647 w 811"/>
              <a:gd name="T49" fmla="*/ 2147483647 h 651"/>
              <a:gd name="T50" fmla="*/ 2147483647 w 811"/>
              <a:gd name="T51" fmla="*/ 2147483647 h 651"/>
              <a:gd name="T52" fmla="*/ 2147483647 w 811"/>
              <a:gd name="T53" fmla="*/ 2147483647 h 651"/>
              <a:gd name="T54" fmla="*/ 2147483647 w 811"/>
              <a:gd name="T55" fmla="*/ 2147483647 h 651"/>
              <a:gd name="T56" fmla="*/ 2147483647 w 811"/>
              <a:gd name="T57" fmla="*/ 2147483647 h 651"/>
              <a:gd name="T58" fmla="*/ 2147483647 w 811"/>
              <a:gd name="T59" fmla="*/ 2147483647 h 651"/>
              <a:gd name="T60" fmla="*/ 2147483647 w 811"/>
              <a:gd name="T61" fmla="*/ 2147483647 h 651"/>
              <a:gd name="T62" fmla="*/ 2147483647 w 811"/>
              <a:gd name="T63" fmla="*/ 2147483647 h 651"/>
              <a:gd name="T64" fmla="*/ 0 w 811"/>
              <a:gd name="T65" fmla="*/ 2147483647 h 651"/>
              <a:gd name="T66" fmla="*/ 2147483647 w 811"/>
              <a:gd name="T67" fmla="*/ 2147483647 h 651"/>
              <a:gd name="T68" fmla="*/ 2147483647 w 811"/>
              <a:gd name="T69" fmla="*/ 0 h 65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11"/>
              <a:gd name="T106" fmla="*/ 0 h 651"/>
              <a:gd name="T107" fmla="*/ 811 w 811"/>
              <a:gd name="T108" fmla="*/ 651 h 65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11" h="651">
                <a:moveTo>
                  <a:pt x="663" y="0"/>
                </a:moveTo>
                <a:lnTo>
                  <a:pt x="727" y="183"/>
                </a:lnTo>
                <a:lnTo>
                  <a:pt x="745" y="183"/>
                </a:lnTo>
                <a:lnTo>
                  <a:pt x="750" y="196"/>
                </a:lnTo>
                <a:lnTo>
                  <a:pt x="806" y="214"/>
                </a:lnTo>
                <a:lnTo>
                  <a:pt x="804" y="238"/>
                </a:lnTo>
                <a:lnTo>
                  <a:pt x="811" y="268"/>
                </a:lnTo>
                <a:lnTo>
                  <a:pt x="798" y="295"/>
                </a:lnTo>
                <a:lnTo>
                  <a:pt x="780" y="300"/>
                </a:lnTo>
                <a:lnTo>
                  <a:pt x="769" y="343"/>
                </a:lnTo>
                <a:lnTo>
                  <a:pt x="786" y="354"/>
                </a:lnTo>
                <a:lnTo>
                  <a:pt x="758" y="408"/>
                </a:lnTo>
                <a:lnTo>
                  <a:pt x="741" y="415"/>
                </a:lnTo>
                <a:lnTo>
                  <a:pt x="706" y="517"/>
                </a:lnTo>
                <a:lnTo>
                  <a:pt x="617" y="518"/>
                </a:lnTo>
                <a:lnTo>
                  <a:pt x="606" y="529"/>
                </a:lnTo>
                <a:lnTo>
                  <a:pt x="584" y="530"/>
                </a:lnTo>
                <a:lnTo>
                  <a:pt x="574" y="577"/>
                </a:lnTo>
                <a:lnTo>
                  <a:pt x="549" y="576"/>
                </a:lnTo>
                <a:lnTo>
                  <a:pt x="519" y="651"/>
                </a:lnTo>
                <a:lnTo>
                  <a:pt x="498" y="647"/>
                </a:lnTo>
                <a:lnTo>
                  <a:pt x="485" y="625"/>
                </a:lnTo>
                <a:lnTo>
                  <a:pt x="428" y="595"/>
                </a:lnTo>
                <a:lnTo>
                  <a:pt x="413" y="608"/>
                </a:lnTo>
                <a:lnTo>
                  <a:pt x="369" y="594"/>
                </a:lnTo>
                <a:lnTo>
                  <a:pt x="386" y="542"/>
                </a:lnTo>
                <a:lnTo>
                  <a:pt x="386" y="511"/>
                </a:lnTo>
                <a:lnTo>
                  <a:pt x="290" y="469"/>
                </a:lnTo>
                <a:lnTo>
                  <a:pt x="296" y="423"/>
                </a:lnTo>
                <a:lnTo>
                  <a:pt x="234" y="402"/>
                </a:lnTo>
                <a:lnTo>
                  <a:pt x="220" y="376"/>
                </a:lnTo>
                <a:lnTo>
                  <a:pt x="87" y="348"/>
                </a:lnTo>
                <a:lnTo>
                  <a:pt x="0" y="221"/>
                </a:lnTo>
                <a:lnTo>
                  <a:pt x="152" y="132"/>
                </a:lnTo>
                <a:lnTo>
                  <a:pt x="66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5" name="Freeform 1916"/>
          <p:cNvSpPr>
            <a:spLocks/>
          </p:cNvSpPr>
          <p:nvPr/>
        </p:nvSpPr>
        <p:spPr bwMode="auto">
          <a:xfrm>
            <a:off x="4314825" y="3857625"/>
            <a:ext cx="1916113" cy="1209675"/>
          </a:xfrm>
          <a:custGeom>
            <a:avLst/>
            <a:gdLst>
              <a:gd name="T0" fmla="*/ 2147483647 w 581"/>
              <a:gd name="T1" fmla="*/ 2147483647 h 487"/>
              <a:gd name="T2" fmla="*/ 2147483647 w 581"/>
              <a:gd name="T3" fmla="*/ 2147483647 h 487"/>
              <a:gd name="T4" fmla="*/ 2147483647 w 581"/>
              <a:gd name="T5" fmla="*/ 2147483647 h 487"/>
              <a:gd name="T6" fmla="*/ 2147483647 w 581"/>
              <a:gd name="T7" fmla="*/ 2147483647 h 487"/>
              <a:gd name="T8" fmla="*/ 2147483647 w 581"/>
              <a:gd name="T9" fmla="*/ 2147483647 h 487"/>
              <a:gd name="T10" fmla="*/ 2147483647 w 581"/>
              <a:gd name="T11" fmla="*/ 2147483647 h 487"/>
              <a:gd name="T12" fmla="*/ 2147483647 w 581"/>
              <a:gd name="T13" fmla="*/ 2147483647 h 487"/>
              <a:gd name="T14" fmla="*/ 2147483647 w 581"/>
              <a:gd name="T15" fmla="*/ 2147483647 h 487"/>
              <a:gd name="T16" fmla="*/ 2147483647 w 581"/>
              <a:gd name="T17" fmla="*/ 2147483647 h 487"/>
              <a:gd name="T18" fmla="*/ 2147483647 w 581"/>
              <a:gd name="T19" fmla="*/ 2147483647 h 487"/>
              <a:gd name="T20" fmla="*/ 2147483647 w 581"/>
              <a:gd name="T21" fmla="*/ 2147483647 h 487"/>
              <a:gd name="T22" fmla="*/ 2147483647 w 581"/>
              <a:gd name="T23" fmla="*/ 2147483647 h 487"/>
              <a:gd name="T24" fmla="*/ 2147483647 w 581"/>
              <a:gd name="T25" fmla="*/ 2147483647 h 487"/>
              <a:gd name="T26" fmla="*/ 2147483647 w 581"/>
              <a:gd name="T27" fmla="*/ 2147483647 h 487"/>
              <a:gd name="T28" fmla="*/ 2147483647 w 581"/>
              <a:gd name="T29" fmla="*/ 2147483647 h 487"/>
              <a:gd name="T30" fmla="*/ 2147483647 w 581"/>
              <a:gd name="T31" fmla="*/ 2147483647 h 487"/>
              <a:gd name="T32" fmla="*/ 2147483647 w 581"/>
              <a:gd name="T33" fmla="*/ 2147483647 h 487"/>
              <a:gd name="T34" fmla="*/ 2147483647 w 581"/>
              <a:gd name="T35" fmla="*/ 2147483647 h 487"/>
              <a:gd name="T36" fmla="*/ 2147483647 w 581"/>
              <a:gd name="T37" fmla="*/ 2147483647 h 487"/>
              <a:gd name="T38" fmla="*/ 2147483647 w 581"/>
              <a:gd name="T39" fmla="*/ 2147483647 h 487"/>
              <a:gd name="T40" fmla="*/ 2147483647 w 581"/>
              <a:gd name="T41" fmla="*/ 2147483647 h 487"/>
              <a:gd name="T42" fmla="*/ 2147483647 w 581"/>
              <a:gd name="T43" fmla="*/ 2147483647 h 487"/>
              <a:gd name="T44" fmla="*/ 2147483647 w 581"/>
              <a:gd name="T45" fmla="*/ 2147483647 h 487"/>
              <a:gd name="T46" fmla="*/ 2147483647 w 581"/>
              <a:gd name="T47" fmla="*/ 2147483647 h 487"/>
              <a:gd name="T48" fmla="*/ 2147483647 w 581"/>
              <a:gd name="T49" fmla="*/ 2147483647 h 487"/>
              <a:gd name="T50" fmla="*/ 2147483647 w 581"/>
              <a:gd name="T51" fmla="*/ 2147483647 h 487"/>
              <a:gd name="T52" fmla="*/ 0 w 581"/>
              <a:gd name="T53" fmla="*/ 2147483647 h 487"/>
              <a:gd name="T54" fmla="*/ 2147483647 w 581"/>
              <a:gd name="T55" fmla="*/ 2147483647 h 487"/>
              <a:gd name="T56" fmla="*/ 2147483647 w 581"/>
              <a:gd name="T57" fmla="*/ 2147483647 h 487"/>
              <a:gd name="T58" fmla="*/ 2147483647 w 581"/>
              <a:gd name="T59" fmla="*/ 2147483647 h 487"/>
              <a:gd name="T60" fmla="*/ 2147483647 w 581"/>
              <a:gd name="T61" fmla="*/ 2147483647 h 487"/>
              <a:gd name="T62" fmla="*/ 2147483647 w 581"/>
              <a:gd name="T63" fmla="*/ 2147483647 h 487"/>
              <a:gd name="T64" fmla="*/ 2147483647 w 581"/>
              <a:gd name="T65" fmla="*/ 2147483647 h 487"/>
              <a:gd name="T66" fmla="*/ 2147483647 w 581"/>
              <a:gd name="T67" fmla="*/ 2147483647 h 487"/>
              <a:gd name="T68" fmla="*/ 2147483647 w 581"/>
              <a:gd name="T69" fmla="*/ 2147483647 h 487"/>
              <a:gd name="T70" fmla="*/ 2147483647 w 581"/>
              <a:gd name="T71" fmla="*/ 2147483647 h 487"/>
              <a:gd name="T72" fmla="*/ 2147483647 w 581"/>
              <a:gd name="T73" fmla="*/ 2147483647 h 487"/>
              <a:gd name="T74" fmla="*/ 2147483647 w 581"/>
              <a:gd name="T75" fmla="*/ 2147483647 h 487"/>
              <a:gd name="T76" fmla="*/ 2147483647 w 581"/>
              <a:gd name="T77" fmla="*/ 2147483647 h 487"/>
              <a:gd name="T78" fmla="*/ 2147483647 w 581"/>
              <a:gd name="T79" fmla="*/ 0 h 487"/>
              <a:gd name="T80" fmla="*/ 2147483647 w 581"/>
              <a:gd name="T81" fmla="*/ 2147483647 h 487"/>
              <a:gd name="T82" fmla="*/ 2147483647 w 581"/>
              <a:gd name="T83" fmla="*/ 2147483647 h 4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81"/>
              <a:gd name="T127" fmla="*/ 0 h 487"/>
              <a:gd name="T128" fmla="*/ 581 w 581"/>
              <a:gd name="T129" fmla="*/ 487 h 4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81" h="487">
                <a:moveTo>
                  <a:pt x="542" y="5"/>
                </a:moveTo>
                <a:lnTo>
                  <a:pt x="581" y="32"/>
                </a:lnTo>
                <a:lnTo>
                  <a:pt x="573" y="93"/>
                </a:lnTo>
                <a:lnTo>
                  <a:pt x="523" y="139"/>
                </a:lnTo>
                <a:lnTo>
                  <a:pt x="541" y="201"/>
                </a:lnTo>
                <a:lnTo>
                  <a:pt x="530" y="283"/>
                </a:lnTo>
                <a:lnTo>
                  <a:pt x="512" y="341"/>
                </a:lnTo>
                <a:lnTo>
                  <a:pt x="401" y="341"/>
                </a:lnTo>
                <a:lnTo>
                  <a:pt x="391" y="351"/>
                </a:lnTo>
                <a:lnTo>
                  <a:pt x="377" y="384"/>
                </a:lnTo>
                <a:lnTo>
                  <a:pt x="363" y="392"/>
                </a:lnTo>
                <a:lnTo>
                  <a:pt x="362" y="425"/>
                </a:lnTo>
                <a:lnTo>
                  <a:pt x="248" y="413"/>
                </a:lnTo>
                <a:lnTo>
                  <a:pt x="231" y="403"/>
                </a:lnTo>
                <a:lnTo>
                  <a:pt x="214" y="407"/>
                </a:lnTo>
                <a:lnTo>
                  <a:pt x="201" y="418"/>
                </a:lnTo>
                <a:lnTo>
                  <a:pt x="175" y="413"/>
                </a:lnTo>
                <a:lnTo>
                  <a:pt x="162" y="487"/>
                </a:lnTo>
                <a:lnTo>
                  <a:pt x="139" y="473"/>
                </a:lnTo>
                <a:lnTo>
                  <a:pt x="99" y="468"/>
                </a:lnTo>
                <a:lnTo>
                  <a:pt x="80" y="413"/>
                </a:lnTo>
                <a:lnTo>
                  <a:pt x="60" y="408"/>
                </a:lnTo>
                <a:lnTo>
                  <a:pt x="55" y="380"/>
                </a:lnTo>
                <a:lnTo>
                  <a:pt x="28" y="341"/>
                </a:lnTo>
                <a:lnTo>
                  <a:pt x="27" y="321"/>
                </a:lnTo>
                <a:lnTo>
                  <a:pt x="2" y="292"/>
                </a:lnTo>
                <a:lnTo>
                  <a:pt x="0" y="266"/>
                </a:lnTo>
                <a:lnTo>
                  <a:pt x="32" y="233"/>
                </a:lnTo>
                <a:lnTo>
                  <a:pt x="64" y="228"/>
                </a:lnTo>
                <a:lnTo>
                  <a:pt x="85" y="209"/>
                </a:lnTo>
                <a:lnTo>
                  <a:pt x="97" y="172"/>
                </a:lnTo>
                <a:lnTo>
                  <a:pt x="125" y="131"/>
                </a:lnTo>
                <a:lnTo>
                  <a:pt x="146" y="131"/>
                </a:lnTo>
                <a:lnTo>
                  <a:pt x="157" y="145"/>
                </a:lnTo>
                <a:lnTo>
                  <a:pt x="209" y="126"/>
                </a:lnTo>
                <a:lnTo>
                  <a:pt x="224" y="111"/>
                </a:lnTo>
                <a:lnTo>
                  <a:pt x="248" y="107"/>
                </a:lnTo>
                <a:lnTo>
                  <a:pt x="250" y="37"/>
                </a:lnTo>
                <a:lnTo>
                  <a:pt x="314" y="36"/>
                </a:lnTo>
                <a:lnTo>
                  <a:pt x="334" y="0"/>
                </a:lnTo>
                <a:lnTo>
                  <a:pt x="397" y="20"/>
                </a:lnTo>
                <a:lnTo>
                  <a:pt x="542" y="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6" name="Freeform 1917"/>
          <p:cNvSpPr>
            <a:spLocks/>
          </p:cNvSpPr>
          <p:nvPr/>
        </p:nvSpPr>
        <p:spPr bwMode="auto">
          <a:xfrm>
            <a:off x="4851400" y="4559300"/>
            <a:ext cx="1603375" cy="827088"/>
          </a:xfrm>
          <a:custGeom>
            <a:avLst/>
            <a:gdLst>
              <a:gd name="T0" fmla="*/ 0 w 487"/>
              <a:gd name="T1" fmla="*/ 2147483647 h 332"/>
              <a:gd name="T2" fmla="*/ 2147483647 w 487"/>
              <a:gd name="T3" fmla="*/ 2147483647 h 332"/>
              <a:gd name="T4" fmla="*/ 2147483647 w 487"/>
              <a:gd name="T5" fmla="*/ 2147483647 h 332"/>
              <a:gd name="T6" fmla="*/ 2147483647 w 487"/>
              <a:gd name="T7" fmla="*/ 2147483647 h 332"/>
              <a:gd name="T8" fmla="*/ 2147483647 w 487"/>
              <a:gd name="T9" fmla="*/ 2147483647 h 332"/>
              <a:gd name="T10" fmla="*/ 2147483647 w 487"/>
              <a:gd name="T11" fmla="*/ 2147483647 h 332"/>
              <a:gd name="T12" fmla="*/ 2147483647 w 487"/>
              <a:gd name="T13" fmla="*/ 2147483647 h 332"/>
              <a:gd name="T14" fmla="*/ 2147483647 w 487"/>
              <a:gd name="T15" fmla="*/ 2147483647 h 332"/>
              <a:gd name="T16" fmla="*/ 2147483647 w 487"/>
              <a:gd name="T17" fmla="*/ 2147483647 h 332"/>
              <a:gd name="T18" fmla="*/ 2147483647 w 487"/>
              <a:gd name="T19" fmla="*/ 2147483647 h 332"/>
              <a:gd name="T20" fmla="*/ 2147483647 w 487"/>
              <a:gd name="T21" fmla="*/ 2147483647 h 332"/>
              <a:gd name="T22" fmla="*/ 2147483647 w 487"/>
              <a:gd name="T23" fmla="*/ 2147483647 h 332"/>
              <a:gd name="T24" fmla="*/ 2147483647 w 487"/>
              <a:gd name="T25" fmla="*/ 0 h 332"/>
              <a:gd name="T26" fmla="*/ 2147483647 w 487"/>
              <a:gd name="T27" fmla="*/ 2147483647 h 332"/>
              <a:gd name="T28" fmla="*/ 2147483647 w 487"/>
              <a:gd name="T29" fmla="*/ 2147483647 h 332"/>
              <a:gd name="T30" fmla="*/ 2147483647 w 487"/>
              <a:gd name="T31" fmla="*/ 2147483647 h 332"/>
              <a:gd name="T32" fmla="*/ 2147483647 w 487"/>
              <a:gd name="T33" fmla="*/ 2147483647 h 332"/>
              <a:gd name="T34" fmla="*/ 2147483647 w 487"/>
              <a:gd name="T35" fmla="*/ 2147483647 h 332"/>
              <a:gd name="T36" fmla="*/ 2147483647 w 487"/>
              <a:gd name="T37" fmla="*/ 2147483647 h 332"/>
              <a:gd name="T38" fmla="*/ 2147483647 w 487"/>
              <a:gd name="T39" fmla="*/ 2147483647 h 332"/>
              <a:gd name="T40" fmla="*/ 2147483647 w 487"/>
              <a:gd name="T41" fmla="*/ 2147483647 h 332"/>
              <a:gd name="T42" fmla="*/ 2147483647 w 487"/>
              <a:gd name="T43" fmla="*/ 2147483647 h 332"/>
              <a:gd name="T44" fmla="*/ 2147483647 w 487"/>
              <a:gd name="T45" fmla="*/ 2147483647 h 332"/>
              <a:gd name="T46" fmla="*/ 2147483647 w 487"/>
              <a:gd name="T47" fmla="*/ 2147483647 h 332"/>
              <a:gd name="T48" fmla="*/ 2147483647 w 487"/>
              <a:gd name="T49" fmla="*/ 2147483647 h 332"/>
              <a:gd name="T50" fmla="*/ 2147483647 w 487"/>
              <a:gd name="T51" fmla="*/ 2147483647 h 332"/>
              <a:gd name="T52" fmla="*/ 2147483647 w 487"/>
              <a:gd name="T53" fmla="*/ 2147483647 h 332"/>
              <a:gd name="T54" fmla="*/ 2147483647 w 487"/>
              <a:gd name="T55" fmla="*/ 2147483647 h 332"/>
              <a:gd name="T56" fmla="*/ 2147483647 w 487"/>
              <a:gd name="T57" fmla="*/ 2147483647 h 332"/>
              <a:gd name="T58" fmla="*/ 2147483647 w 487"/>
              <a:gd name="T59" fmla="*/ 2147483647 h 332"/>
              <a:gd name="T60" fmla="*/ 2147483647 w 487"/>
              <a:gd name="T61" fmla="*/ 2147483647 h 332"/>
              <a:gd name="T62" fmla="*/ 2147483647 w 487"/>
              <a:gd name="T63" fmla="*/ 2147483647 h 332"/>
              <a:gd name="T64" fmla="*/ 2147483647 w 487"/>
              <a:gd name="T65" fmla="*/ 2147483647 h 332"/>
              <a:gd name="T66" fmla="*/ 2147483647 w 487"/>
              <a:gd name="T67" fmla="*/ 2147483647 h 332"/>
              <a:gd name="T68" fmla="*/ 2147483647 w 487"/>
              <a:gd name="T69" fmla="*/ 2147483647 h 332"/>
              <a:gd name="T70" fmla="*/ 2147483647 w 487"/>
              <a:gd name="T71" fmla="*/ 2147483647 h 332"/>
              <a:gd name="T72" fmla="*/ 2147483647 w 487"/>
              <a:gd name="T73" fmla="*/ 2147483647 h 332"/>
              <a:gd name="T74" fmla="*/ 2147483647 w 487"/>
              <a:gd name="T75" fmla="*/ 2147483647 h 332"/>
              <a:gd name="T76" fmla="*/ 2147483647 w 487"/>
              <a:gd name="T77" fmla="*/ 2147483647 h 332"/>
              <a:gd name="T78" fmla="*/ 2147483647 w 487"/>
              <a:gd name="T79" fmla="*/ 2147483647 h 332"/>
              <a:gd name="T80" fmla="*/ 2147483647 w 487"/>
              <a:gd name="T81" fmla="*/ 2147483647 h 332"/>
              <a:gd name="T82" fmla="*/ 2147483647 w 487"/>
              <a:gd name="T83" fmla="*/ 2147483647 h 332"/>
              <a:gd name="T84" fmla="*/ 2147483647 w 487"/>
              <a:gd name="T85" fmla="*/ 2147483647 h 332"/>
              <a:gd name="T86" fmla="*/ 2147483647 w 487"/>
              <a:gd name="T87" fmla="*/ 2147483647 h 332"/>
              <a:gd name="T88" fmla="*/ 2147483647 w 487"/>
              <a:gd name="T89" fmla="*/ 2147483647 h 332"/>
              <a:gd name="T90" fmla="*/ 2147483647 w 487"/>
              <a:gd name="T91" fmla="*/ 2147483647 h 332"/>
              <a:gd name="T92" fmla="*/ 2147483647 w 487"/>
              <a:gd name="T93" fmla="*/ 2147483647 h 332"/>
              <a:gd name="T94" fmla="*/ 2147483647 w 487"/>
              <a:gd name="T95" fmla="*/ 2147483647 h 332"/>
              <a:gd name="T96" fmla="*/ 2147483647 w 487"/>
              <a:gd name="T97" fmla="*/ 2147483647 h 332"/>
              <a:gd name="T98" fmla="*/ 2147483647 w 487"/>
              <a:gd name="T99" fmla="*/ 2147483647 h 332"/>
              <a:gd name="T100" fmla="*/ 0 w 487"/>
              <a:gd name="T101" fmla="*/ 2147483647 h 33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87"/>
              <a:gd name="T154" fmla="*/ 0 h 332"/>
              <a:gd name="T155" fmla="*/ 487 w 487"/>
              <a:gd name="T156" fmla="*/ 332 h 33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87" h="332">
                <a:moveTo>
                  <a:pt x="0" y="204"/>
                </a:moveTo>
                <a:lnTo>
                  <a:pt x="13" y="130"/>
                </a:lnTo>
                <a:lnTo>
                  <a:pt x="39" y="135"/>
                </a:lnTo>
                <a:lnTo>
                  <a:pt x="52" y="124"/>
                </a:lnTo>
                <a:lnTo>
                  <a:pt x="69" y="120"/>
                </a:lnTo>
                <a:lnTo>
                  <a:pt x="86" y="130"/>
                </a:lnTo>
                <a:lnTo>
                  <a:pt x="200" y="142"/>
                </a:lnTo>
                <a:lnTo>
                  <a:pt x="201" y="109"/>
                </a:lnTo>
                <a:lnTo>
                  <a:pt x="215" y="101"/>
                </a:lnTo>
                <a:lnTo>
                  <a:pt x="229" y="68"/>
                </a:lnTo>
                <a:lnTo>
                  <a:pt x="239" y="58"/>
                </a:lnTo>
                <a:lnTo>
                  <a:pt x="350" y="58"/>
                </a:lnTo>
                <a:lnTo>
                  <a:pt x="368" y="0"/>
                </a:lnTo>
                <a:lnTo>
                  <a:pt x="383" y="4"/>
                </a:lnTo>
                <a:lnTo>
                  <a:pt x="397" y="55"/>
                </a:lnTo>
                <a:lnTo>
                  <a:pt x="417" y="58"/>
                </a:lnTo>
                <a:lnTo>
                  <a:pt x="428" y="14"/>
                </a:lnTo>
                <a:lnTo>
                  <a:pt x="487" y="13"/>
                </a:lnTo>
                <a:lnTo>
                  <a:pt x="486" y="59"/>
                </a:lnTo>
                <a:lnTo>
                  <a:pt x="478" y="72"/>
                </a:lnTo>
                <a:lnTo>
                  <a:pt x="476" y="82"/>
                </a:lnTo>
                <a:lnTo>
                  <a:pt x="464" y="89"/>
                </a:lnTo>
                <a:lnTo>
                  <a:pt x="457" y="111"/>
                </a:lnTo>
                <a:lnTo>
                  <a:pt x="438" y="127"/>
                </a:lnTo>
                <a:lnTo>
                  <a:pt x="432" y="146"/>
                </a:lnTo>
                <a:lnTo>
                  <a:pt x="431" y="201"/>
                </a:lnTo>
                <a:lnTo>
                  <a:pt x="411" y="190"/>
                </a:lnTo>
                <a:lnTo>
                  <a:pt x="374" y="190"/>
                </a:lnTo>
                <a:lnTo>
                  <a:pt x="365" y="198"/>
                </a:lnTo>
                <a:lnTo>
                  <a:pt x="350" y="201"/>
                </a:lnTo>
                <a:lnTo>
                  <a:pt x="335" y="219"/>
                </a:lnTo>
                <a:lnTo>
                  <a:pt x="339" y="235"/>
                </a:lnTo>
                <a:lnTo>
                  <a:pt x="312" y="280"/>
                </a:lnTo>
                <a:lnTo>
                  <a:pt x="283" y="288"/>
                </a:lnTo>
                <a:lnTo>
                  <a:pt x="265" y="306"/>
                </a:lnTo>
                <a:lnTo>
                  <a:pt x="204" y="272"/>
                </a:lnTo>
                <a:lnTo>
                  <a:pt x="196" y="292"/>
                </a:lnTo>
                <a:lnTo>
                  <a:pt x="174" y="300"/>
                </a:lnTo>
                <a:lnTo>
                  <a:pt x="162" y="315"/>
                </a:lnTo>
                <a:lnTo>
                  <a:pt x="143" y="317"/>
                </a:lnTo>
                <a:lnTo>
                  <a:pt x="132" y="329"/>
                </a:lnTo>
                <a:lnTo>
                  <a:pt x="108" y="324"/>
                </a:lnTo>
                <a:lnTo>
                  <a:pt x="94" y="332"/>
                </a:lnTo>
                <a:lnTo>
                  <a:pt x="57" y="319"/>
                </a:lnTo>
                <a:lnTo>
                  <a:pt x="62" y="292"/>
                </a:lnTo>
                <a:lnTo>
                  <a:pt x="51" y="288"/>
                </a:lnTo>
                <a:lnTo>
                  <a:pt x="55" y="230"/>
                </a:lnTo>
                <a:lnTo>
                  <a:pt x="44" y="225"/>
                </a:lnTo>
                <a:lnTo>
                  <a:pt x="40" y="211"/>
                </a:lnTo>
                <a:lnTo>
                  <a:pt x="23" y="206"/>
                </a:lnTo>
                <a:lnTo>
                  <a:pt x="0" y="2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7" name="Freeform 1918"/>
          <p:cNvSpPr>
            <a:spLocks/>
          </p:cNvSpPr>
          <p:nvPr/>
        </p:nvSpPr>
        <p:spPr bwMode="auto">
          <a:xfrm>
            <a:off x="6232525" y="4187825"/>
            <a:ext cx="987425" cy="1168400"/>
          </a:xfrm>
          <a:custGeom>
            <a:avLst/>
            <a:gdLst>
              <a:gd name="T0" fmla="*/ 2147483647 w 299"/>
              <a:gd name="T1" fmla="*/ 2147483647 h 470"/>
              <a:gd name="T2" fmla="*/ 2147483647 w 299"/>
              <a:gd name="T3" fmla="*/ 2147483647 h 470"/>
              <a:gd name="T4" fmla="*/ 2147483647 w 299"/>
              <a:gd name="T5" fmla="*/ 2147483647 h 470"/>
              <a:gd name="T6" fmla="*/ 2147483647 w 299"/>
              <a:gd name="T7" fmla="*/ 2147483647 h 470"/>
              <a:gd name="T8" fmla="*/ 2147483647 w 299"/>
              <a:gd name="T9" fmla="*/ 2147483647 h 470"/>
              <a:gd name="T10" fmla="*/ 2147483647 w 299"/>
              <a:gd name="T11" fmla="*/ 0 h 470"/>
              <a:gd name="T12" fmla="*/ 2147483647 w 299"/>
              <a:gd name="T13" fmla="*/ 2147483647 h 470"/>
              <a:gd name="T14" fmla="*/ 2147483647 w 299"/>
              <a:gd name="T15" fmla="*/ 2147483647 h 470"/>
              <a:gd name="T16" fmla="*/ 2147483647 w 299"/>
              <a:gd name="T17" fmla="*/ 2147483647 h 470"/>
              <a:gd name="T18" fmla="*/ 2147483647 w 299"/>
              <a:gd name="T19" fmla="*/ 2147483647 h 470"/>
              <a:gd name="T20" fmla="*/ 2147483647 w 299"/>
              <a:gd name="T21" fmla="*/ 2147483647 h 470"/>
              <a:gd name="T22" fmla="*/ 2147483647 w 299"/>
              <a:gd name="T23" fmla="*/ 2147483647 h 470"/>
              <a:gd name="T24" fmla="*/ 2147483647 w 299"/>
              <a:gd name="T25" fmla="*/ 2147483647 h 470"/>
              <a:gd name="T26" fmla="*/ 2147483647 w 299"/>
              <a:gd name="T27" fmla="*/ 2147483647 h 470"/>
              <a:gd name="T28" fmla="*/ 2147483647 w 299"/>
              <a:gd name="T29" fmla="*/ 2147483647 h 470"/>
              <a:gd name="T30" fmla="*/ 2147483647 w 299"/>
              <a:gd name="T31" fmla="*/ 2147483647 h 470"/>
              <a:gd name="T32" fmla="*/ 2147483647 w 299"/>
              <a:gd name="T33" fmla="*/ 2147483647 h 470"/>
              <a:gd name="T34" fmla="*/ 2147483647 w 299"/>
              <a:gd name="T35" fmla="*/ 2147483647 h 470"/>
              <a:gd name="T36" fmla="*/ 2147483647 w 299"/>
              <a:gd name="T37" fmla="*/ 2147483647 h 470"/>
              <a:gd name="T38" fmla="*/ 0 w 299"/>
              <a:gd name="T39" fmla="*/ 2147483647 h 470"/>
              <a:gd name="T40" fmla="*/ 2147483647 w 299"/>
              <a:gd name="T41" fmla="*/ 2147483647 h 470"/>
              <a:gd name="T42" fmla="*/ 2147483647 w 299"/>
              <a:gd name="T43" fmla="*/ 2147483647 h 470"/>
              <a:gd name="T44" fmla="*/ 2147483647 w 299"/>
              <a:gd name="T45" fmla="*/ 2147483647 h 470"/>
              <a:gd name="T46" fmla="*/ 2147483647 w 299"/>
              <a:gd name="T47" fmla="*/ 2147483647 h 470"/>
              <a:gd name="T48" fmla="*/ 2147483647 w 299"/>
              <a:gd name="T49" fmla="*/ 2147483647 h 470"/>
              <a:gd name="T50" fmla="*/ 2147483647 w 299"/>
              <a:gd name="T51" fmla="*/ 2147483647 h 470"/>
              <a:gd name="T52" fmla="*/ 2147483647 w 299"/>
              <a:gd name="T53" fmla="*/ 2147483647 h 470"/>
              <a:gd name="T54" fmla="*/ 2147483647 w 299"/>
              <a:gd name="T55" fmla="*/ 2147483647 h 470"/>
              <a:gd name="T56" fmla="*/ 2147483647 w 299"/>
              <a:gd name="T57" fmla="*/ 2147483647 h 470"/>
              <a:gd name="T58" fmla="*/ 2147483647 w 299"/>
              <a:gd name="T59" fmla="*/ 2147483647 h 470"/>
              <a:gd name="T60" fmla="*/ 2147483647 w 299"/>
              <a:gd name="T61" fmla="*/ 2147483647 h 470"/>
              <a:gd name="T62" fmla="*/ 2147483647 w 299"/>
              <a:gd name="T63" fmla="*/ 2147483647 h 470"/>
              <a:gd name="T64" fmla="*/ 2147483647 w 299"/>
              <a:gd name="T65" fmla="*/ 2147483647 h 470"/>
              <a:gd name="T66" fmla="*/ 2147483647 w 299"/>
              <a:gd name="T67" fmla="*/ 2147483647 h 4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99"/>
              <a:gd name="T103" fmla="*/ 0 h 470"/>
              <a:gd name="T104" fmla="*/ 299 w 299"/>
              <a:gd name="T105" fmla="*/ 470 h 47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99" h="470">
                <a:moveTo>
                  <a:pt x="67" y="163"/>
                </a:moveTo>
                <a:lnTo>
                  <a:pt x="88" y="163"/>
                </a:lnTo>
                <a:lnTo>
                  <a:pt x="75" y="123"/>
                </a:lnTo>
                <a:lnTo>
                  <a:pt x="97" y="32"/>
                </a:lnTo>
                <a:lnTo>
                  <a:pt x="149" y="35"/>
                </a:lnTo>
                <a:lnTo>
                  <a:pt x="155" y="0"/>
                </a:lnTo>
                <a:lnTo>
                  <a:pt x="291" y="23"/>
                </a:lnTo>
                <a:lnTo>
                  <a:pt x="299" y="55"/>
                </a:lnTo>
                <a:lnTo>
                  <a:pt x="274" y="158"/>
                </a:lnTo>
                <a:lnTo>
                  <a:pt x="269" y="205"/>
                </a:lnTo>
                <a:lnTo>
                  <a:pt x="245" y="244"/>
                </a:lnTo>
                <a:lnTo>
                  <a:pt x="215" y="379"/>
                </a:lnTo>
                <a:lnTo>
                  <a:pt x="282" y="401"/>
                </a:lnTo>
                <a:lnTo>
                  <a:pt x="267" y="470"/>
                </a:lnTo>
                <a:lnTo>
                  <a:pt x="96" y="440"/>
                </a:lnTo>
                <a:lnTo>
                  <a:pt x="66" y="436"/>
                </a:lnTo>
                <a:lnTo>
                  <a:pt x="51" y="428"/>
                </a:lnTo>
                <a:lnTo>
                  <a:pt x="30" y="431"/>
                </a:lnTo>
                <a:lnTo>
                  <a:pt x="12" y="442"/>
                </a:lnTo>
                <a:lnTo>
                  <a:pt x="0" y="433"/>
                </a:lnTo>
                <a:lnTo>
                  <a:pt x="1" y="423"/>
                </a:lnTo>
                <a:lnTo>
                  <a:pt x="40" y="400"/>
                </a:lnTo>
                <a:lnTo>
                  <a:pt x="36" y="390"/>
                </a:lnTo>
                <a:lnTo>
                  <a:pt x="20" y="386"/>
                </a:lnTo>
                <a:lnTo>
                  <a:pt x="17" y="373"/>
                </a:lnTo>
                <a:lnTo>
                  <a:pt x="9" y="364"/>
                </a:lnTo>
                <a:lnTo>
                  <a:pt x="12" y="296"/>
                </a:lnTo>
                <a:lnTo>
                  <a:pt x="18" y="277"/>
                </a:lnTo>
                <a:lnTo>
                  <a:pt x="37" y="261"/>
                </a:lnTo>
                <a:lnTo>
                  <a:pt x="44" y="239"/>
                </a:lnTo>
                <a:lnTo>
                  <a:pt x="56" y="232"/>
                </a:lnTo>
                <a:lnTo>
                  <a:pt x="58" y="222"/>
                </a:lnTo>
                <a:lnTo>
                  <a:pt x="66" y="209"/>
                </a:lnTo>
                <a:lnTo>
                  <a:pt x="67" y="16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8" name="Freeform 1919"/>
          <p:cNvSpPr>
            <a:spLocks/>
          </p:cNvSpPr>
          <p:nvPr/>
        </p:nvSpPr>
        <p:spPr bwMode="auto">
          <a:xfrm>
            <a:off x="6011863" y="5251450"/>
            <a:ext cx="1101725" cy="498475"/>
          </a:xfrm>
          <a:custGeom>
            <a:avLst/>
            <a:gdLst>
              <a:gd name="T0" fmla="*/ 2147483647 w 335"/>
              <a:gd name="T1" fmla="*/ 2147483647 h 201"/>
              <a:gd name="T2" fmla="*/ 2147483647 w 335"/>
              <a:gd name="T3" fmla="*/ 2147483647 h 201"/>
              <a:gd name="T4" fmla="*/ 2147483647 w 335"/>
              <a:gd name="T5" fmla="*/ 2147483647 h 201"/>
              <a:gd name="T6" fmla="*/ 2147483647 w 335"/>
              <a:gd name="T7" fmla="*/ 2147483647 h 201"/>
              <a:gd name="T8" fmla="*/ 2147483647 w 335"/>
              <a:gd name="T9" fmla="*/ 2147483647 h 201"/>
              <a:gd name="T10" fmla="*/ 0 w 335"/>
              <a:gd name="T11" fmla="*/ 2147483647 h 201"/>
              <a:gd name="T12" fmla="*/ 2147483647 w 335"/>
              <a:gd name="T13" fmla="*/ 2147483647 h 201"/>
              <a:gd name="T14" fmla="*/ 2147483647 w 335"/>
              <a:gd name="T15" fmla="*/ 2147483647 h 201"/>
              <a:gd name="T16" fmla="*/ 2147483647 w 335"/>
              <a:gd name="T17" fmla="*/ 2147483647 h 201"/>
              <a:gd name="T18" fmla="*/ 2147483647 w 335"/>
              <a:gd name="T19" fmla="*/ 2147483647 h 201"/>
              <a:gd name="T20" fmla="*/ 2147483647 w 335"/>
              <a:gd name="T21" fmla="*/ 2147483647 h 201"/>
              <a:gd name="T22" fmla="*/ 2147483647 w 335"/>
              <a:gd name="T23" fmla="*/ 2147483647 h 201"/>
              <a:gd name="T24" fmla="*/ 2147483647 w 335"/>
              <a:gd name="T25" fmla="*/ 2147483647 h 201"/>
              <a:gd name="T26" fmla="*/ 2147483647 w 335"/>
              <a:gd name="T27" fmla="*/ 2147483647 h 201"/>
              <a:gd name="T28" fmla="*/ 2147483647 w 335"/>
              <a:gd name="T29" fmla="*/ 2147483647 h 201"/>
              <a:gd name="T30" fmla="*/ 2147483647 w 335"/>
              <a:gd name="T31" fmla="*/ 2147483647 h 201"/>
              <a:gd name="T32" fmla="*/ 2147483647 w 335"/>
              <a:gd name="T33" fmla="*/ 2147483647 h 201"/>
              <a:gd name="T34" fmla="*/ 2147483647 w 335"/>
              <a:gd name="T35" fmla="*/ 2147483647 h 201"/>
              <a:gd name="T36" fmla="*/ 2147483647 w 335"/>
              <a:gd name="T37" fmla="*/ 2147483647 h 201"/>
              <a:gd name="T38" fmla="*/ 2147483647 w 335"/>
              <a:gd name="T39" fmla="*/ 2147483647 h 201"/>
              <a:gd name="T40" fmla="*/ 2147483647 w 335"/>
              <a:gd name="T41" fmla="*/ 2147483647 h 201"/>
              <a:gd name="T42" fmla="*/ 2147483647 w 335"/>
              <a:gd name="T43" fmla="*/ 2147483647 h 201"/>
              <a:gd name="T44" fmla="*/ 2147483647 w 335"/>
              <a:gd name="T45" fmla="*/ 2147483647 h 201"/>
              <a:gd name="T46" fmla="*/ 2147483647 w 335"/>
              <a:gd name="T47" fmla="*/ 0 h 201"/>
              <a:gd name="T48" fmla="*/ 2147483647 w 335"/>
              <a:gd name="T49" fmla="*/ 2147483647 h 201"/>
              <a:gd name="T50" fmla="*/ 2147483647 w 335"/>
              <a:gd name="T51" fmla="*/ 2147483647 h 20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35"/>
              <a:gd name="T79" fmla="*/ 0 h 201"/>
              <a:gd name="T80" fmla="*/ 335 w 335"/>
              <a:gd name="T81" fmla="*/ 201 h 20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35" h="201">
                <a:moveTo>
                  <a:pt x="80" y="14"/>
                </a:moveTo>
                <a:lnTo>
                  <a:pt x="54" y="44"/>
                </a:lnTo>
                <a:lnTo>
                  <a:pt x="47" y="71"/>
                </a:lnTo>
                <a:lnTo>
                  <a:pt x="25" y="90"/>
                </a:lnTo>
                <a:lnTo>
                  <a:pt x="6" y="100"/>
                </a:lnTo>
                <a:lnTo>
                  <a:pt x="0" y="108"/>
                </a:lnTo>
                <a:lnTo>
                  <a:pt x="5" y="113"/>
                </a:lnTo>
                <a:lnTo>
                  <a:pt x="28" y="104"/>
                </a:lnTo>
                <a:lnTo>
                  <a:pt x="49" y="104"/>
                </a:lnTo>
                <a:lnTo>
                  <a:pt x="49" y="110"/>
                </a:lnTo>
                <a:lnTo>
                  <a:pt x="44" y="126"/>
                </a:lnTo>
                <a:lnTo>
                  <a:pt x="44" y="134"/>
                </a:lnTo>
                <a:lnTo>
                  <a:pt x="53" y="138"/>
                </a:lnTo>
                <a:lnTo>
                  <a:pt x="50" y="152"/>
                </a:lnTo>
                <a:lnTo>
                  <a:pt x="98" y="171"/>
                </a:lnTo>
                <a:lnTo>
                  <a:pt x="101" y="201"/>
                </a:lnTo>
                <a:lnTo>
                  <a:pt x="182" y="198"/>
                </a:lnTo>
                <a:lnTo>
                  <a:pt x="194" y="167"/>
                </a:lnTo>
                <a:lnTo>
                  <a:pt x="254" y="139"/>
                </a:lnTo>
                <a:lnTo>
                  <a:pt x="318" y="119"/>
                </a:lnTo>
                <a:lnTo>
                  <a:pt x="335" y="42"/>
                </a:lnTo>
                <a:lnTo>
                  <a:pt x="164" y="12"/>
                </a:lnTo>
                <a:lnTo>
                  <a:pt x="134" y="8"/>
                </a:lnTo>
                <a:lnTo>
                  <a:pt x="119" y="0"/>
                </a:lnTo>
                <a:lnTo>
                  <a:pt x="98" y="3"/>
                </a:lnTo>
                <a:lnTo>
                  <a:pt x="80" y="1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9" name="Freeform 1920"/>
          <p:cNvSpPr>
            <a:spLocks/>
          </p:cNvSpPr>
          <p:nvPr/>
        </p:nvSpPr>
        <p:spPr bwMode="auto">
          <a:xfrm>
            <a:off x="3152775" y="2592388"/>
            <a:ext cx="1370013" cy="1397000"/>
          </a:xfrm>
          <a:custGeom>
            <a:avLst/>
            <a:gdLst>
              <a:gd name="T0" fmla="*/ 2147483647 w 416"/>
              <a:gd name="T1" fmla="*/ 2147483647 h 563"/>
              <a:gd name="T2" fmla="*/ 2147483647 w 416"/>
              <a:gd name="T3" fmla="*/ 2147483647 h 563"/>
              <a:gd name="T4" fmla="*/ 2147483647 w 416"/>
              <a:gd name="T5" fmla="*/ 2147483647 h 563"/>
              <a:gd name="T6" fmla="*/ 2147483647 w 416"/>
              <a:gd name="T7" fmla="*/ 2147483647 h 563"/>
              <a:gd name="T8" fmla="*/ 2147483647 w 416"/>
              <a:gd name="T9" fmla="*/ 2147483647 h 563"/>
              <a:gd name="T10" fmla="*/ 2147483647 w 416"/>
              <a:gd name="T11" fmla="*/ 2147483647 h 563"/>
              <a:gd name="T12" fmla="*/ 2147483647 w 416"/>
              <a:gd name="T13" fmla="*/ 0 h 563"/>
              <a:gd name="T14" fmla="*/ 2147483647 w 416"/>
              <a:gd name="T15" fmla="*/ 2147483647 h 563"/>
              <a:gd name="T16" fmla="*/ 2147483647 w 416"/>
              <a:gd name="T17" fmla="*/ 2147483647 h 563"/>
              <a:gd name="T18" fmla="*/ 2147483647 w 416"/>
              <a:gd name="T19" fmla="*/ 2147483647 h 563"/>
              <a:gd name="T20" fmla="*/ 2147483647 w 416"/>
              <a:gd name="T21" fmla="*/ 2147483647 h 563"/>
              <a:gd name="T22" fmla="*/ 2147483647 w 416"/>
              <a:gd name="T23" fmla="*/ 2147483647 h 563"/>
              <a:gd name="T24" fmla="*/ 2147483647 w 416"/>
              <a:gd name="T25" fmla="*/ 2147483647 h 563"/>
              <a:gd name="T26" fmla="*/ 2147483647 w 416"/>
              <a:gd name="T27" fmla="*/ 2147483647 h 563"/>
              <a:gd name="T28" fmla="*/ 2147483647 w 416"/>
              <a:gd name="T29" fmla="*/ 2147483647 h 563"/>
              <a:gd name="T30" fmla="*/ 2147483647 w 416"/>
              <a:gd name="T31" fmla="*/ 2147483647 h 563"/>
              <a:gd name="T32" fmla="*/ 2147483647 w 416"/>
              <a:gd name="T33" fmla="*/ 2147483647 h 563"/>
              <a:gd name="T34" fmla="*/ 2147483647 w 416"/>
              <a:gd name="T35" fmla="*/ 2147483647 h 563"/>
              <a:gd name="T36" fmla="*/ 2147483647 w 416"/>
              <a:gd name="T37" fmla="*/ 2147483647 h 563"/>
              <a:gd name="T38" fmla="*/ 2147483647 w 416"/>
              <a:gd name="T39" fmla="*/ 2147483647 h 563"/>
              <a:gd name="T40" fmla="*/ 2147483647 w 416"/>
              <a:gd name="T41" fmla="*/ 2147483647 h 563"/>
              <a:gd name="T42" fmla="*/ 2147483647 w 416"/>
              <a:gd name="T43" fmla="*/ 2147483647 h 563"/>
              <a:gd name="T44" fmla="*/ 2147483647 w 416"/>
              <a:gd name="T45" fmla="*/ 2147483647 h 563"/>
              <a:gd name="T46" fmla="*/ 2147483647 w 416"/>
              <a:gd name="T47" fmla="*/ 2147483647 h 563"/>
              <a:gd name="T48" fmla="*/ 2147483647 w 416"/>
              <a:gd name="T49" fmla="*/ 2147483647 h 563"/>
              <a:gd name="T50" fmla="*/ 2147483647 w 416"/>
              <a:gd name="T51" fmla="*/ 2147483647 h 563"/>
              <a:gd name="T52" fmla="*/ 2147483647 w 416"/>
              <a:gd name="T53" fmla="*/ 2147483647 h 563"/>
              <a:gd name="T54" fmla="*/ 2147483647 w 416"/>
              <a:gd name="T55" fmla="*/ 2147483647 h 563"/>
              <a:gd name="T56" fmla="*/ 2147483647 w 416"/>
              <a:gd name="T57" fmla="*/ 2147483647 h 563"/>
              <a:gd name="T58" fmla="*/ 2147483647 w 416"/>
              <a:gd name="T59" fmla="*/ 2147483647 h 563"/>
              <a:gd name="T60" fmla="*/ 2147483647 w 416"/>
              <a:gd name="T61" fmla="*/ 2147483647 h 563"/>
              <a:gd name="T62" fmla="*/ 2147483647 w 416"/>
              <a:gd name="T63" fmla="*/ 2147483647 h 563"/>
              <a:gd name="T64" fmla="*/ 2147483647 w 416"/>
              <a:gd name="T65" fmla="*/ 2147483647 h 563"/>
              <a:gd name="T66" fmla="*/ 2147483647 w 416"/>
              <a:gd name="T67" fmla="*/ 2147483647 h 563"/>
              <a:gd name="T68" fmla="*/ 2147483647 w 416"/>
              <a:gd name="T69" fmla="*/ 2147483647 h 563"/>
              <a:gd name="T70" fmla="*/ 2147483647 w 416"/>
              <a:gd name="T71" fmla="*/ 2147483647 h 563"/>
              <a:gd name="T72" fmla="*/ 2147483647 w 416"/>
              <a:gd name="T73" fmla="*/ 2147483647 h 563"/>
              <a:gd name="T74" fmla="*/ 0 w 416"/>
              <a:gd name="T75" fmla="*/ 2147483647 h 563"/>
              <a:gd name="T76" fmla="*/ 2147483647 w 416"/>
              <a:gd name="T77" fmla="*/ 2147483647 h 563"/>
              <a:gd name="T78" fmla="*/ 2147483647 w 416"/>
              <a:gd name="T79" fmla="*/ 2147483647 h 563"/>
              <a:gd name="T80" fmla="*/ 2147483647 w 416"/>
              <a:gd name="T81" fmla="*/ 2147483647 h 563"/>
              <a:gd name="T82" fmla="*/ 2147483647 w 416"/>
              <a:gd name="T83" fmla="*/ 2147483647 h 563"/>
              <a:gd name="T84" fmla="*/ 2147483647 w 416"/>
              <a:gd name="T85" fmla="*/ 2147483647 h 563"/>
              <a:gd name="T86" fmla="*/ 2147483647 w 416"/>
              <a:gd name="T87" fmla="*/ 2147483647 h 563"/>
              <a:gd name="T88" fmla="*/ 2147483647 w 416"/>
              <a:gd name="T89" fmla="*/ 2147483647 h 563"/>
              <a:gd name="T90" fmla="*/ 2147483647 w 416"/>
              <a:gd name="T91" fmla="*/ 2147483647 h 56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16"/>
              <a:gd name="T139" fmla="*/ 0 h 563"/>
              <a:gd name="T140" fmla="*/ 416 w 416"/>
              <a:gd name="T141" fmla="*/ 563 h 56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16" h="563">
                <a:moveTo>
                  <a:pt x="22" y="168"/>
                </a:moveTo>
                <a:lnTo>
                  <a:pt x="32" y="122"/>
                </a:lnTo>
                <a:lnTo>
                  <a:pt x="54" y="121"/>
                </a:lnTo>
                <a:lnTo>
                  <a:pt x="65" y="110"/>
                </a:lnTo>
                <a:lnTo>
                  <a:pt x="154" y="109"/>
                </a:lnTo>
                <a:lnTo>
                  <a:pt x="189" y="7"/>
                </a:lnTo>
                <a:lnTo>
                  <a:pt x="206" y="0"/>
                </a:lnTo>
                <a:lnTo>
                  <a:pt x="219" y="9"/>
                </a:lnTo>
                <a:lnTo>
                  <a:pt x="220" y="60"/>
                </a:lnTo>
                <a:lnTo>
                  <a:pt x="282" y="80"/>
                </a:lnTo>
                <a:lnTo>
                  <a:pt x="303" y="95"/>
                </a:lnTo>
                <a:lnTo>
                  <a:pt x="350" y="110"/>
                </a:lnTo>
                <a:lnTo>
                  <a:pt x="369" y="140"/>
                </a:lnTo>
                <a:lnTo>
                  <a:pt x="413" y="157"/>
                </a:lnTo>
                <a:lnTo>
                  <a:pt x="416" y="175"/>
                </a:lnTo>
                <a:lnTo>
                  <a:pt x="391" y="222"/>
                </a:lnTo>
                <a:lnTo>
                  <a:pt x="340" y="258"/>
                </a:lnTo>
                <a:lnTo>
                  <a:pt x="340" y="264"/>
                </a:lnTo>
                <a:lnTo>
                  <a:pt x="357" y="294"/>
                </a:lnTo>
                <a:lnTo>
                  <a:pt x="359" y="331"/>
                </a:lnTo>
                <a:lnTo>
                  <a:pt x="334" y="397"/>
                </a:lnTo>
                <a:lnTo>
                  <a:pt x="276" y="398"/>
                </a:lnTo>
                <a:lnTo>
                  <a:pt x="264" y="420"/>
                </a:lnTo>
                <a:lnTo>
                  <a:pt x="232" y="438"/>
                </a:lnTo>
                <a:lnTo>
                  <a:pt x="220" y="468"/>
                </a:lnTo>
                <a:lnTo>
                  <a:pt x="186" y="461"/>
                </a:lnTo>
                <a:lnTo>
                  <a:pt x="168" y="477"/>
                </a:lnTo>
                <a:lnTo>
                  <a:pt x="168" y="513"/>
                </a:lnTo>
                <a:lnTo>
                  <a:pt x="154" y="535"/>
                </a:lnTo>
                <a:lnTo>
                  <a:pt x="137" y="542"/>
                </a:lnTo>
                <a:lnTo>
                  <a:pt x="133" y="563"/>
                </a:lnTo>
                <a:lnTo>
                  <a:pt x="113" y="561"/>
                </a:lnTo>
                <a:lnTo>
                  <a:pt x="94" y="509"/>
                </a:lnTo>
                <a:lnTo>
                  <a:pt x="74" y="498"/>
                </a:lnTo>
                <a:lnTo>
                  <a:pt x="39" y="496"/>
                </a:lnTo>
                <a:lnTo>
                  <a:pt x="22" y="477"/>
                </a:lnTo>
                <a:lnTo>
                  <a:pt x="2" y="478"/>
                </a:lnTo>
                <a:lnTo>
                  <a:pt x="0" y="449"/>
                </a:lnTo>
                <a:lnTo>
                  <a:pt x="11" y="423"/>
                </a:lnTo>
                <a:lnTo>
                  <a:pt x="36" y="399"/>
                </a:lnTo>
                <a:lnTo>
                  <a:pt x="45" y="340"/>
                </a:lnTo>
                <a:lnTo>
                  <a:pt x="39" y="326"/>
                </a:lnTo>
                <a:lnTo>
                  <a:pt x="71" y="195"/>
                </a:lnTo>
                <a:lnTo>
                  <a:pt x="32" y="192"/>
                </a:lnTo>
                <a:lnTo>
                  <a:pt x="39" y="175"/>
                </a:lnTo>
                <a:lnTo>
                  <a:pt x="22" y="16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0" name="Freeform 1921"/>
          <p:cNvSpPr>
            <a:spLocks/>
          </p:cNvSpPr>
          <p:nvPr/>
        </p:nvSpPr>
        <p:spPr bwMode="auto">
          <a:xfrm>
            <a:off x="5070475" y="5033963"/>
            <a:ext cx="1295400" cy="715962"/>
          </a:xfrm>
          <a:custGeom>
            <a:avLst/>
            <a:gdLst>
              <a:gd name="T0" fmla="*/ 0 w 393"/>
              <a:gd name="T1" fmla="*/ 2147483647 h 289"/>
              <a:gd name="T2" fmla="*/ 2147483647 w 393"/>
              <a:gd name="T3" fmla="*/ 2147483647 h 289"/>
              <a:gd name="T4" fmla="*/ 2147483647 w 393"/>
              <a:gd name="T5" fmla="*/ 2147483647 h 289"/>
              <a:gd name="T6" fmla="*/ 2147483647 w 393"/>
              <a:gd name="T7" fmla="*/ 2147483647 h 289"/>
              <a:gd name="T8" fmla="*/ 2147483647 w 393"/>
              <a:gd name="T9" fmla="*/ 2147483647 h 289"/>
              <a:gd name="T10" fmla="*/ 2147483647 w 393"/>
              <a:gd name="T11" fmla="*/ 2147483647 h 289"/>
              <a:gd name="T12" fmla="*/ 2147483647 w 393"/>
              <a:gd name="T13" fmla="*/ 2147483647 h 289"/>
              <a:gd name="T14" fmla="*/ 2147483647 w 393"/>
              <a:gd name="T15" fmla="*/ 2147483647 h 289"/>
              <a:gd name="T16" fmla="*/ 2147483647 w 393"/>
              <a:gd name="T17" fmla="*/ 2147483647 h 289"/>
              <a:gd name="T18" fmla="*/ 2147483647 w 393"/>
              <a:gd name="T19" fmla="*/ 2147483647 h 289"/>
              <a:gd name="T20" fmla="*/ 2147483647 w 393"/>
              <a:gd name="T21" fmla="*/ 2147483647 h 289"/>
              <a:gd name="T22" fmla="*/ 2147483647 w 393"/>
              <a:gd name="T23" fmla="*/ 2147483647 h 289"/>
              <a:gd name="T24" fmla="*/ 2147483647 w 393"/>
              <a:gd name="T25" fmla="*/ 2147483647 h 289"/>
              <a:gd name="T26" fmla="*/ 2147483647 w 393"/>
              <a:gd name="T27" fmla="*/ 2147483647 h 289"/>
              <a:gd name="T28" fmla="*/ 2147483647 w 393"/>
              <a:gd name="T29" fmla="*/ 2147483647 h 289"/>
              <a:gd name="T30" fmla="*/ 2147483647 w 393"/>
              <a:gd name="T31" fmla="*/ 2147483647 h 289"/>
              <a:gd name="T32" fmla="*/ 2147483647 w 393"/>
              <a:gd name="T33" fmla="*/ 0 h 289"/>
              <a:gd name="T34" fmla="*/ 2147483647 w 393"/>
              <a:gd name="T35" fmla="*/ 0 h 289"/>
              <a:gd name="T36" fmla="*/ 2147483647 w 393"/>
              <a:gd name="T37" fmla="*/ 2147483647 h 289"/>
              <a:gd name="T38" fmla="*/ 2147483647 w 393"/>
              <a:gd name="T39" fmla="*/ 2147483647 h 289"/>
              <a:gd name="T40" fmla="*/ 2147483647 w 393"/>
              <a:gd name="T41" fmla="*/ 2147483647 h 289"/>
              <a:gd name="T42" fmla="*/ 2147483647 w 393"/>
              <a:gd name="T43" fmla="*/ 2147483647 h 289"/>
              <a:gd name="T44" fmla="*/ 2147483647 w 393"/>
              <a:gd name="T45" fmla="*/ 2147483647 h 289"/>
              <a:gd name="T46" fmla="*/ 2147483647 w 393"/>
              <a:gd name="T47" fmla="*/ 2147483647 h 289"/>
              <a:gd name="T48" fmla="*/ 2147483647 w 393"/>
              <a:gd name="T49" fmla="*/ 2147483647 h 289"/>
              <a:gd name="T50" fmla="*/ 2147483647 w 393"/>
              <a:gd name="T51" fmla="*/ 2147483647 h 289"/>
              <a:gd name="T52" fmla="*/ 2147483647 w 393"/>
              <a:gd name="T53" fmla="*/ 2147483647 h 289"/>
              <a:gd name="T54" fmla="*/ 2147483647 w 393"/>
              <a:gd name="T55" fmla="*/ 2147483647 h 289"/>
              <a:gd name="T56" fmla="*/ 2147483647 w 393"/>
              <a:gd name="T57" fmla="*/ 2147483647 h 289"/>
              <a:gd name="T58" fmla="*/ 2147483647 w 393"/>
              <a:gd name="T59" fmla="*/ 2147483647 h 289"/>
              <a:gd name="T60" fmla="*/ 2147483647 w 393"/>
              <a:gd name="T61" fmla="*/ 2147483647 h 289"/>
              <a:gd name="T62" fmla="*/ 2147483647 w 393"/>
              <a:gd name="T63" fmla="*/ 2147483647 h 289"/>
              <a:gd name="T64" fmla="*/ 2147483647 w 393"/>
              <a:gd name="T65" fmla="*/ 2147483647 h 289"/>
              <a:gd name="T66" fmla="*/ 2147483647 w 393"/>
              <a:gd name="T67" fmla="*/ 2147483647 h 289"/>
              <a:gd name="T68" fmla="*/ 2147483647 w 393"/>
              <a:gd name="T69" fmla="*/ 2147483647 h 289"/>
              <a:gd name="T70" fmla="*/ 2147483647 w 393"/>
              <a:gd name="T71" fmla="*/ 2147483647 h 289"/>
              <a:gd name="T72" fmla="*/ 2147483647 w 393"/>
              <a:gd name="T73" fmla="*/ 2147483647 h 289"/>
              <a:gd name="T74" fmla="*/ 2147483647 w 393"/>
              <a:gd name="T75" fmla="*/ 2147483647 h 289"/>
              <a:gd name="T76" fmla="*/ 2147483647 w 393"/>
              <a:gd name="T77" fmla="*/ 2147483647 h 289"/>
              <a:gd name="T78" fmla="*/ 2147483647 w 393"/>
              <a:gd name="T79" fmla="*/ 2147483647 h 289"/>
              <a:gd name="T80" fmla="*/ 2147483647 w 393"/>
              <a:gd name="T81" fmla="*/ 2147483647 h 289"/>
              <a:gd name="T82" fmla="*/ 2147483647 w 393"/>
              <a:gd name="T83" fmla="*/ 2147483647 h 289"/>
              <a:gd name="T84" fmla="*/ 2147483647 w 393"/>
              <a:gd name="T85" fmla="*/ 2147483647 h 289"/>
              <a:gd name="T86" fmla="*/ 2147483647 w 393"/>
              <a:gd name="T87" fmla="*/ 2147483647 h 289"/>
              <a:gd name="T88" fmla="*/ 2147483647 w 393"/>
              <a:gd name="T89" fmla="*/ 2147483647 h 289"/>
              <a:gd name="T90" fmla="*/ 2147483647 w 393"/>
              <a:gd name="T91" fmla="*/ 2147483647 h 289"/>
              <a:gd name="T92" fmla="*/ 2147483647 w 393"/>
              <a:gd name="T93" fmla="*/ 2147483647 h 289"/>
              <a:gd name="T94" fmla="*/ 2147483647 w 393"/>
              <a:gd name="T95" fmla="*/ 2147483647 h 289"/>
              <a:gd name="T96" fmla="*/ 2147483647 w 393"/>
              <a:gd name="T97" fmla="*/ 2147483647 h 289"/>
              <a:gd name="T98" fmla="*/ 2147483647 w 393"/>
              <a:gd name="T99" fmla="*/ 2147483647 h 289"/>
              <a:gd name="T100" fmla="*/ 0 w 393"/>
              <a:gd name="T101" fmla="*/ 2147483647 h 2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3"/>
              <a:gd name="T154" fmla="*/ 0 h 289"/>
              <a:gd name="T155" fmla="*/ 393 w 393"/>
              <a:gd name="T156" fmla="*/ 289 h 28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3" h="289">
                <a:moveTo>
                  <a:pt x="0" y="133"/>
                </a:moveTo>
                <a:lnTo>
                  <a:pt x="27" y="142"/>
                </a:lnTo>
                <a:lnTo>
                  <a:pt x="41" y="134"/>
                </a:lnTo>
                <a:lnTo>
                  <a:pt x="65" y="139"/>
                </a:lnTo>
                <a:lnTo>
                  <a:pt x="76" y="127"/>
                </a:lnTo>
                <a:lnTo>
                  <a:pt x="95" y="125"/>
                </a:lnTo>
                <a:lnTo>
                  <a:pt x="107" y="110"/>
                </a:lnTo>
                <a:lnTo>
                  <a:pt x="129" y="102"/>
                </a:lnTo>
                <a:lnTo>
                  <a:pt x="137" y="82"/>
                </a:lnTo>
                <a:lnTo>
                  <a:pt x="198" y="116"/>
                </a:lnTo>
                <a:lnTo>
                  <a:pt x="216" y="98"/>
                </a:lnTo>
                <a:lnTo>
                  <a:pt x="245" y="90"/>
                </a:lnTo>
                <a:lnTo>
                  <a:pt x="272" y="45"/>
                </a:lnTo>
                <a:lnTo>
                  <a:pt x="268" y="29"/>
                </a:lnTo>
                <a:lnTo>
                  <a:pt x="283" y="11"/>
                </a:lnTo>
                <a:lnTo>
                  <a:pt x="298" y="8"/>
                </a:lnTo>
                <a:lnTo>
                  <a:pt x="307" y="0"/>
                </a:lnTo>
                <a:lnTo>
                  <a:pt x="344" y="0"/>
                </a:lnTo>
                <a:lnTo>
                  <a:pt x="363" y="10"/>
                </a:lnTo>
                <a:lnTo>
                  <a:pt x="362" y="24"/>
                </a:lnTo>
                <a:lnTo>
                  <a:pt x="370" y="33"/>
                </a:lnTo>
                <a:lnTo>
                  <a:pt x="373" y="46"/>
                </a:lnTo>
                <a:lnTo>
                  <a:pt x="389" y="50"/>
                </a:lnTo>
                <a:lnTo>
                  <a:pt x="393" y="60"/>
                </a:lnTo>
                <a:lnTo>
                  <a:pt x="354" y="83"/>
                </a:lnTo>
                <a:lnTo>
                  <a:pt x="353" y="93"/>
                </a:lnTo>
                <a:lnTo>
                  <a:pt x="365" y="102"/>
                </a:lnTo>
                <a:lnTo>
                  <a:pt x="339" y="132"/>
                </a:lnTo>
                <a:lnTo>
                  <a:pt x="332" y="159"/>
                </a:lnTo>
                <a:lnTo>
                  <a:pt x="310" y="178"/>
                </a:lnTo>
                <a:lnTo>
                  <a:pt x="291" y="188"/>
                </a:lnTo>
                <a:lnTo>
                  <a:pt x="285" y="196"/>
                </a:lnTo>
                <a:lnTo>
                  <a:pt x="290" y="201"/>
                </a:lnTo>
                <a:lnTo>
                  <a:pt x="313" y="192"/>
                </a:lnTo>
                <a:lnTo>
                  <a:pt x="334" y="192"/>
                </a:lnTo>
                <a:lnTo>
                  <a:pt x="334" y="198"/>
                </a:lnTo>
                <a:lnTo>
                  <a:pt x="329" y="222"/>
                </a:lnTo>
                <a:lnTo>
                  <a:pt x="338" y="226"/>
                </a:lnTo>
                <a:lnTo>
                  <a:pt x="335" y="240"/>
                </a:lnTo>
                <a:lnTo>
                  <a:pt x="279" y="241"/>
                </a:lnTo>
                <a:lnTo>
                  <a:pt x="260" y="281"/>
                </a:lnTo>
                <a:lnTo>
                  <a:pt x="204" y="289"/>
                </a:lnTo>
                <a:lnTo>
                  <a:pt x="202" y="264"/>
                </a:lnTo>
                <a:lnTo>
                  <a:pt x="180" y="258"/>
                </a:lnTo>
                <a:lnTo>
                  <a:pt x="178" y="236"/>
                </a:lnTo>
                <a:lnTo>
                  <a:pt x="169" y="229"/>
                </a:lnTo>
                <a:lnTo>
                  <a:pt x="137" y="268"/>
                </a:lnTo>
                <a:lnTo>
                  <a:pt x="55" y="240"/>
                </a:lnTo>
                <a:lnTo>
                  <a:pt x="56" y="192"/>
                </a:lnTo>
                <a:lnTo>
                  <a:pt x="1" y="177"/>
                </a:lnTo>
                <a:lnTo>
                  <a:pt x="0" y="13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1" name="Freeform 1922"/>
          <p:cNvSpPr>
            <a:spLocks/>
          </p:cNvSpPr>
          <p:nvPr/>
        </p:nvSpPr>
        <p:spPr bwMode="auto">
          <a:xfrm>
            <a:off x="3876675" y="4870450"/>
            <a:ext cx="1195388" cy="893763"/>
          </a:xfrm>
          <a:custGeom>
            <a:avLst/>
            <a:gdLst>
              <a:gd name="T0" fmla="*/ 2147483647 w 363"/>
              <a:gd name="T1" fmla="*/ 2147483647 h 360"/>
              <a:gd name="T2" fmla="*/ 2147483647 w 363"/>
              <a:gd name="T3" fmla="*/ 2147483647 h 360"/>
              <a:gd name="T4" fmla="*/ 2147483647 w 363"/>
              <a:gd name="T5" fmla="*/ 2147483647 h 360"/>
              <a:gd name="T6" fmla="*/ 2147483647 w 363"/>
              <a:gd name="T7" fmla="*/ 2147483647 h 360"/>
              <a:gd name="T8" fmla="*/ 2147483647 w 363"/>
              <a:gd name="T9" fmla="*/ 2147483647 h 360"/>
              <a:gd name="T10" fmla="*/ 2147483647 w 363"/>
              <a:gd name="T11" fmla="*/ 2147483647 h 360"/>
              <a:gd name="T12" fmla="*/ 2147483647 w 363"/>
              <a:gd name="T13" fmla="*/ 2147483647 h 360"/>
              <a:gd name="T14" fmla="*/ 0 w 363"/>
              <a:gd name="T15" fmla="*/ 2147483647 h 360"/>
              <a:gd name="T16" fmla="*/ 2147483647 w 363"/>
              <a:gd name="T17" fmla="*/ 2147483647 h 360"/>
              <a:gd name="T18" fmla="*/ 2147483647 w 363"/>
              <a:gd name="T19" fmla="*/ 2147483647 h 360"/>
              <a:gd name="T20" fmla="*/ 2147483647 w 363"/>
              <a:gd name="T21" fmla="*/ 2147483647 h 360"/>
              <a:gd name="T22" fmla="*/ 2147483647 w 363"/>
              <a:gd name="T23" fmla="*/ 2147483647 h 360"/>
              <a:gd name="T24" fmla="*/ 2147483647 w 363"/>
              <a:gd name="T25" fmla="*/ 2147483647 h 360"/>
              <a:gd name="T26" fmla="*/ 2147483647 w 363"/>
              <a:gd name="T27" fmla="*/ 2147483647 h 360"/>
              <a:gd name="T28" fmla="*/ 2147483647 w 363"/>
              <a:gd name="T29" fmla="*/ 2147483647 h 360"/>
              <a:gd name="T30" fmla="*/ 2147483647 w 363"/>
              <a:gd name="T31" fmla="*/ 2147483647 h 360"/>
              <a:gd name="T32" fmla="*/ 2147483647 w 363"/>
              <a:gd name="T33" fmla="*/ 2147483647 h 360"/>
              <a:gd name="T34" fmla="*/ 2147483647 w 363"/>
              <a:gd name="T35" fmla="*/ 2147483647 h 360"/>
              <a:gd name="T36" fmla="*/ 2147483647 w 363"/>
              <a:gd name="T37" fmla="*/ 2147483647 h 360"/>
              <a:gd name="T38" fmla="*/ 2147483647 w 363"/>
              <a:gd name="T39" fmla="*/ 2147483647 h 360"/>
              <a:gd name="T40" fmla="*/ 2147483647 w 363"/>
              <a:gd name="T41" fmla="*/ 2147483647 h 360"/>
              <a:gd name="T42" fmla="*/ 2147483647 w 363"/>
              <a:gd name="T43" fmla="*/ 2147483647 h 360"/>
              <a:gd name="T44" fmla="*/ 2147483647 w 363"/>
              <a:gd name="T45" fmla="*/ 0 h 360"/>
              <a:gd name="T46" fmla="*/ 2147483647 w 363"/>
              <a:gd name="T47" fmla="*/ 2147483647 h 360"/>
              <a:gd name="T48" fmla="*/ 2147483647 w 363"/>
              <a:gd name="T49" fmla="*/ 2147483647 h 360"/>
              <a:gd name="T50" fmla="*/ 2147483647 w 363"/>
              <a:gd name="T51" fmla="*/ 2147483647 h 360"/>
              <a:gd name="T52" fmla="*/ 2147483647 w 363"/>
              <a:gd name="T53" fmla="*/ 2147483647 h 360"/>
              <a:gd name="T54" fmla="*/ 2147483647 w 363"/>
              <a:gd name="T55" fmla="*/ 2147483647 h 360"/>
              <a:gd name="T56" fmla="*/ 2147483647 w 363"/>
              <a:gd name="T57" fmla="*/ 2147483647 h 360"/>
              <a:gd name="T58" fmla="*/ 2147483647 w 363"/>
              <a:gd name="T59" fmla="*/ 2147483647 h 360"/>
              <a:gd name="T60" fmla="*/ 2147483647 w 363"/>
              <a:gd name="T61" fmla="*/ 2147483647 h 360"/>
              <a:gd name="T62" fmla="*/ 2147483647 w 363"/>
              <a:gd name="T63" fmla="*/ 2147483647 h 360"/>
              <a:gd name="T64" fmla="*/ 2147483647 w 363"/>
              <a:gd name="T65" fmla="*/ 2147483647 h 360"/>
              <a:gd name="T66" fmla="*/ 2147483647 w 363"/>
              <a:gd name="T67" fmla="*/ 2147483647 h 360"/>
              <a:gd name="T68" fmla="*/ 2147483647 w 363"/>
              <a:gd name="T69" fmla="*/ 2147483647 h 360"/>
              <a:gd name="T70" fmla="*/ 2147483647 w 363"/>
              <a:gd name="T71" fmla="*/ 2147483647 h 360"/>
              <a:gd name="T72" fmla="*/ 2147483647 w 363"/>
              <a:gd name="T73" fmla="*/ 2147483647 h 360"/>
              <a:gd name="T74" fmla="*/ 2147483647 w 363"/>
              <a:gd name="T75" fmla="*/ 2147483647 h 360"/>
              <a:gd name="T76" fmla="*/ 2147483647 w 363"/>
              <a:gd name="T77" fmla="*/ 2147483647 h 360"/>
              <a:gd name="T78" fmla="*/ 2147483647 w 363"/>
              <a:gd name="T79" fmla="*/ 2147483647 h 360"/>
              <a:gd name="T80" fmla="*/ 2147483647 w 363"/>
              <a:gd name="T81" fmla="*/ 2147483647 h 360"/>
              <a:gd name="T82" fmla="*/ 2147483647 w 363"/>
              <a:gd name="T83" fmla="*/ 2147483647 h 360"/>
              <a:gd name="T84" fmla="*/ 2147483647 w 363"/>
              <a:gd name="T85" fmla="*/ 2147483647 h 360"/>
              <a:gd name="T86" fmla="*/ 2147483647 w 363"/>
              <a:gd name="T87" fmla="*/ 2147483647 h 360"/>
              <a:gd name="T88" fmla="*/ 2147483647 w 363"/>
              <a:gd name="T89" fmla="*/ 2147483647 h 3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63"/>
              <a:gd name="T136" fmla="*/ 0 h 360"/>
              <a:gd name="T137" fmla="*/ 363 w 363"/>
              <a:gd name="T138" fmla="*/ 360 h 36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63" h="360">
                <a:moveTo>
                  <a:pt x="31" y="346"/>
                </a:moveTo>
                <a:lnTo>
                  <a:pt x="28" y="334"/>
                </a:lnTo>
                <a:lnTo>
                  <a:pt x="19" y="327"/>
                </a:lnTo>
                <a:lnTo>
                  <a:pt x="19" y="301"/>
                </a:lnTo>
                <a:lnTo>
                  <a:pt x="7" y="278"/>
                </a:lnTo>
                <a:lnTo>
                  <a:pt x="18" y="262"/>
                </a:lnTo>
                <a:lnTo>
                  <a:pt x="16" y="248"/>
                </a:lnTo>
                <a:lnTo>
                  <a:pt x="0" y="211"/>
                </a:lnTo>
                <a:lnTo>
                  <a:pt x="5" y="184"/>
                </a:lnTo>
                <a:lnTo>
                  <a:pt x="24" y="167"/>
                </a:lnTo>
                <a:lnTo>
                  <a:pt x="35" y="141"/>
                </a:lnTo>
                <a:lnTo>
                  <a:pt x="30" y="126"/>
                </a:lnTo>
                <a:lnTo>
                  <a:pt x="35" y="120"/>
                </a:lnTo>
                <a:lnTo>
                  <a:pt x="45" y="122"/>
                </a:lnTo>
                <a:lnTo>
                  <a:pt x="52" y="127"/>
                </a:lnTo>
                <a:lnTo>
                  <a:pt x="62" y="125"/>
                </a:lnTo>
                <a:lnTo>
                  <a:pt x="70" y="111"/>
                </a:lnTo>
                <a:lnTo>
                  <a:pt x="90" y="102"/>
                </a:lnTo>
                <a:lnTo>
                  <a:pt x="103" y="87"/>
                </a:lnTo>
                <a:lnTo>
                  <a:pt x="105" y="65"/>
                </a:lnTo>
                <a:lnTo>
                  <a:pt x="130" y="56"/>
                </a:lnTo>
                <a:lnTo>
                  <a:pt x="131" y="41"/>
                </a:lnTo>
                <a:lnTo>
                  <a:pt x="193" y="0"/>
                </a:lnTo>
                <a:lnTo>
                  <a:pt x="213" y="5"/>
                </a:lnTo>
                <a:lnTo>
                  <a:pt x="232" y="60"/>
                </a:lnTo>
                <a:lnTo>
                  <a:pt x="272" y="65"/>
                </a:lnTo>
                <a:lnTo>
                  <a:pt x="295" y="79"/>
                </a:lnTo>
                <a:lnTo>
                  <a:pt x="318" y="81"/>
                </a:lnTo>
                <a:lnTo>
                  <a:pt x="335" y="86"/>
                </a:lnTo>
                <a:lnTo>
                  <a:pt x="339" y="100"/>
                </a:lnTo>
                <a:lnTo>
                  <a:pt x="350" y="105"/>
                </a:lnTo>
                <a:lnTo>
                  <a:pt x="346" y="163"/>
                </a:lnTo>
                <a:lnTo>
                  <a:pt x="357" y="167"/>
                </a:lnTo>
                <a:lnTo>
                  <a:pt x="352" y="194"/>
                </a:lnTo>
                <a:lnTo>
                  <a:pt x="362" y="198"/>
                </a:lnTo>
                <a:lnTo>
                  <a:pt x="363" y="242"/>
                </a:lnTo>
                <a:lnTo>
                  <a:pt x="336" y="336"/>
                </a:lnTo>
                <a:lnTo>
                  <a:pt x="183" y="299"/>
                </a:lnTo>
                <a:lnTo>
                  <a:pt x="180" y="274"/>
                </a:lnTo>
                <a:lnTo>
                  <a:pt x="131" y="283"/>
                </a:lnTo>
                <a:lnTo>
                  <a:pt x="121" y="317"/>
                </a:lnTo>
                <a:lnTo>
                  <a:pt x="101" y="336"/>
                </a:lnTo>
                <a:lnTo>
                  <a:pt x="85" y="360"/>
                </a:lnTo>
                <a:lnTo>
                  <a:pt x="53" y="356"/>
                </a:lnTo>
                <a:lnTo>
                  <a:pt x="31" y="34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2" name="Freeform 1923"/>
          <p:cNvSpPr>
            <a:spLocks/>
          </p:cNvSpPr>
          <p:nvPr/>
        </p:nvSpPr>
        <p:spPr bwMode="auto">
          <a:xfrm>
            <a:off x="3284538" y="4154488"/>
            <a:ext cx="1231900" cy="860425"/>
          </a:xfrm>
          <a:custGeom>
            <a:avLst/>
            <a:gdLst>
              <a:gd name="T0" fmla="*/ 2147483647 w 373"/>
              <a:gd name="T1" fmla="*/ 2147483647 h 346"/>
              <a:gd name="T2" fmla="*/ 2147483647 w 373"/>
              <a:gd name="T3" fmla="*/ 2147483647 h 346"/>
              <a:gd name="T4" fmla="*/ 2147483647 w 373"/>
              <a:gd name="T5" fmla="*/ 2147483647 h 346"/>
              <a:gd name="T6" fmla="*/ 2147483647 w 373"/>
              <a:gd name="T7" fmla="*/ 2147483647 h 346"/>
              <a:gd name="T8" fmla="*/ 2147483647 w 373"/>
              <a:gd name="T9" fmla="*/ 2147483647 h 346"/>
              <a:gd name="T10" fmla="*/ 2147483647 w 373"/>
              <a:gd name="T11" fmla="*/ 2147483647 h 346"/>
              <a:gd name="T12" fmla="*/ 2147483647 w 373"/>
              <a:gd name="T13" fmla="*/ 2147483647 h 346"/>
              <a:gd name="T14" fmla="*/ 2147483647 w 373"/>
              <a:gd name="T15" fmla="*/ 0 h 346"/>
              <a:gd name="T16" fmla="*/ 2147483647 w 373"/>
              <a:gd name="T17" fmla="*/ 2147483647 h 346"/>
              <a:gd name="T18" fmla="*/ 2147483647 w 373"/>
              <a:gd name="T19" fmla="*/ 2147483647 h 346"/>
              <a:gd name="T20" fmla="*/ 2147483647 w 373"/>
              <a:gd name="T21" fmla="*/ 2147483647 h 346"/>
              <a:gd name="T22" fmla="*/ 2147483647 w 373"/>
              <a:gd name="T23" fmla="*/ 2147483647 h 346"/>
              <a:gd name="T24" fmla="*/ 2147483647 w 373"/>
              <a:gd name="T25" fmla="*/ 2147483647 h 346"/>
              <a:gd name="T26" fmla="*/ 2147483647 w 373"/>
              <a:gd name="T27" fmla="*/ 2147483647 h 346"/>
              <a:gd name="T28" fmla="*/ 2147483647 w 373"/>
              <a:gd name="T29" fmla="*/ 2147483647 h 346"/>
              <a:gd name="T30" fmla="*/ 2147483647 w 373"/>
              <a:gd name="T31" fmla="*/ 2147483647 h 346"/>
              <a:gd name="T32" fmla="*/ 2147483647 w 373"/>
              <a:gd name="T33" fmla="*/ 2147483647 h 346"/>
              <a:gd name="T34" fmla="*/ 2147483647 w 373"/>
              <a:gd name="T35" fmla="*/ 2147483647 h 346"/>
              <a:gd name="T36" fmla="*/ 2147483647 w 373"/>
              <a:gd name="T37" fmla="*/ 2147483647 h 346"/>
              <a:gd name="T38" fmla="*/ 2147483647 w 373"/>
              <a:gd name="T39" fmla="*/ 2147483647 h 346"/>
              <a:gd name="T40" fmla="*/ 2147483647 w 373"/>
              <a:gd name="T41" fmla="*/ 2147483647 h 346"/>
              <a:gd name="T42" fmla="*/ 2147483647 w 373"/>
              <a:gd name="T43" fmla="*/ 2147483647 h 346"/>
              <a:gd name="T44" fmla="*/ 2147483647 w 373"/>
              <a:gd name="T45" fmla="*/ 2147483647 h 346"/>
              <a:gd name="T46" fmla="*/ 2147483647 w 373"/>
              <a:gd name="T47" fmla="*/ 2147483647 h 346"/>
              <a:gd name="T48" fmla="*/ 2147483647 w 373"/>
              <a:gd name="T49" fmla="*/ 2147483647 h 346"/>
              <a:gd name="T50" fmla="*/ 2147483647 w 373"/>
              <a:gd name="T51" fmla="*/ 2147483647 h 346"/>
              <a:gd name="T52" fmla="*/ 2147483647 w 373"/>
              <a:gd name="T53" fmla="*/ 2147483647 h 346"/>
              <a:gd name="T54" fmla="*/ 2147483647 w 373"/>
              <a:gd name="T55" fmla="*/ 2147483647 h 346"/>
              <a:gd name="T56" fmla="*/ 2147483647 w 373"/>
              <a:gd name="T57" fmla="*/ 2147483647 h 346"/>
              <a:gd name="T58" fmla="*/ 0 w 373"/>
              <a:gd name="T59" fmla="*/ 2147483647 h 346"/>
              <a:gd name="T60" fmla="*/ 2147483647 w 373"/>
              <a:gd name="T61" fmla="*/ 2147483647 h 34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73"/>
              <a:gd name="T94" fmla="*/ 0 h 346"/>
              <a:gd name="T95" fmla="*/ 373 w 373"/>
              <a:gd name="T96" fmla="*/ 346 h 34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73" h="346">
                <a:moveTo>
                  <a:pt x="1" y="165"/>
                </a:moveTo>
                <a:lnTo>
                  <a:pt x="17" y="162"/>
                </a:lnTo>
                <a:lnTo>
                  <a:pt x="8" y="135"/>
                </a:lnTo>
                <a:lnTo>
                  <a:pt x="9" y="86"/>
                </a:lnTo>
                <a:lnTo>
                  <a:pt x="47" y="78"/>
                </a:lnTo>
                <a:lnTo>
                  <a:pt x="75" y="43"/>
                </a:lnTo>
                <a:lnTo>
                  <a:pt x="99" y="26"/>
                </a:lnTo>
                <a:lnTo>
                  <a:pt x="113" y="0"/>
                </a:lnTo>
                <a:lnTo>
                  <a:pt x="143" y="3"/>
                </a:lnTo>
                <a:lnTo>
                  <a:pt x="154" y="12"/>
                </a:lnTo>
                <a:lnTo>
                  <a:pt x="220" y="27"/>
                </a:lnTo>
                <a:lnTo>
                  <a:pt x="215" y="71"/>
                </a:lnTo>
                <a:lnTo>
                  <a:pt x="284" y="100"/>
                </a:lnTo>
                <a:lnTo>
                  <a:pt x="293" y="122"/>
                </a:lnTo>
                <a:lnTo>
                  <a:pt x="313" y="146"/>
                </a:lnTo>
                <a:lnTo>
                  <a:pt x="315" y="172"/>
                </a:lnTo>
                <a:lnTo>
                  <a:pt x="340" y="201"/>
                </a:lnTo>
                <a:lnTo>
                  <a:pt x="341" y="221"/>
                </a:lnTo>
                <a:lnTo>
                  <a:pt x="368" y="260"/>
                </a:lnTo>
                <a:lnTo>
                  <a:pt x="373" y="288"/>
                </a:lnTo>
                <a:lnTo>
                  <a:pt x="311" y="329"/>
                </a:lnTo>
                <a:lnTo>
                  <a:pt x="287" y="339"/>
                </a:lnTo>
                <a:lnTo>
                  <a:pt x="203" y="335"/>
                </a:lnTo>
                <a:lnTo>
                  <a:pt x="175" y="346"/>
                </a:lnTo>
                <a:lnTo>
                  <a:pt x="136" y="342"/>
                </a:lnTo>
                <a:lnTo>
                  <a:pt x="67" y="325"/>
                </a:lnTo>
                <a:lnTo>
                  <a:pt x="56" y="269"/>
                </a:lnTo>
                <a:lnTo>
                  <a:pt x="29" y="256"/>
                </a:lnTo>
                <a:lnTo>
                  <a:pt x="31" y="236"/>
                </a:lnTo>
                <a:lnTo>
                  <a:pt x="0" y="185"/>
                </a:lnTo>
                <a:lnTo>
                  <a:pt x="1" y="16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3" name="Freeform 1924"/>
          <p:cNvSpPr>
            <a:spLocks/>
          </p:cNvSpPr>
          <p:nvPr/>
        </p:nvSpPr>
        <p:spPr bwMode="auto">
          <a:xfrm>
            <a:off x="3019425" y="4741863"/>
            <a:ext cx="1287463" cy="1020762"/>
          </a:xfrm>
          <a:custGeom>
            <a:avLst/>
            <a:gdLst>
              <a:gd name="T0" fmla="*/ 2147483647 w 391"/>
              <a:gd name="T1" fmla="*/ 2147483647 h 411"/>
              <a:gd name="T2" fmla="*/ 2147483647 w 391"/>
              <a:gd name="T3" fmla="*/ 2147483647 h 411"/>
              <a:gd name="T4" fmla="*/ 2147483647 w 391"/>
              <a:gd name="T5" fmla="*/ 2147483647 h 411"/>
              <a:gd name="T6" fmla="*/ 2147483647 w 391"/>
              <a:gd name="T7" fmla="*/ 2147483647 h 411"/>
              <a:gd name="T8" fmla="*/ 0 w 391"/>
              <a:gd name="T9" fmla="*/ 2147483647 h 411"/>
              <a:gd name="T10" fmla="*/ 0 w 391"/>
              <a:gd name="T11" fmla="*/ 2147483647 h 411"/>
              <a:gd name="T12" fmla="*/ 2147483647 w 391"/>
              <a:gd name="T13" fmla="*/ 2147483647 h 411"/>
              <a:gd name="T14" fmla="*/ 2147483647 w 391"/>
              <a:gd name="T15" fmla="*/ 2147483647 h 411"/>
              <a:gd name="T16" fmla="*/ 2147483647 w 391"/>
              <a:gd name="T17" fmla="*/ 2147483647 h 411"/>
              <a:gd name="T18" fmla="*/ 2147483647 w 391"/>
              <a:gd name="T19" fmla="*/ 2147483647 h 411"/>
              <a:gd name="T20" fmla="*/ 2147483647 w 391"/>
              <a:gd name="T21" fmla="*/ 2147483647 h 411"/>
              <a:gd name="T22" fmla="*/ 2147483647 w 391"/>
              <a:gd name="T23" fmla="*/ 2147483647 h 411"/>
              <a:gd name="T24" fmla="*/ 2147483647 w 391"/>
              <a:gd name="T25" fmla="*/ 2147483647 h 411"/>
              <a:gd name="T26" fmla="*/ 2147483647 w 391"/>
              <a:gd name="T27" fmla="*/ 2147483647 h 411"/>
              <a:gd name="T28" fmla="*/ 2147483647 w 391"/>
              <a:gd name="T29" fmla="*/ 2147483647 h 411"/>
              <a:gd name="T30" fmla="*/ 2147483647 w 391"/>
              <a:gd name="T31" fmla="*/ 0 h 411"/>
              <a:gd name="T32" fmla="*/ 2147483647 w 391"/>
              <a:gd name="T33" fmla="*/ 2147483647 h 411"/>
              <a:gd name="T34" fmla="*/ 2147483647 w 391"/>
              <a:gd name="T35" fmla="*/ 2147483647 h 411"/>
              <a:gd name="T36" fmla="*/ 2147483647 w 391"/>
              <a:gd name="T37" fmla="*/ 2147483647 h 411"/>
              <a:gd name="T38" fmla="*/ 2147483647 w 391"/>
              <a:gd name="T39" fmla="*/ 2147483647 h 411"/>
              <a:gd name="T40" fmla="*/ 2147483647 w 391"/>
              <a:gd name="T41" fmla="*/ 2147483647 h 411"/>
              <a:gd name="T42" fmla="*/ 2147483647 w 391"/>
              <a:gd name="T43" fmla="*/ 2147483647 h 411"/>
              <a:gd name="T44" fmla="*/ 2147483647 w 391"/>
              <a:gd name="T45" fmla="*/ 2147483647 h 411"/>
              <a:gd name="T46" fmla="*/ 2147483647 w 391"/>
              <a:gd name="T47" fmla="*/ 2147483647 h 411"/>
              <a:gd name="T48" fmla="*/ 2147483647 w 391"/>
              <a:gd name="T49" fmla="*/ 2147483647 h 411"/>
              <a:gd name="T50" fmla="*/ 2147483647 w 391"/>
              <a:gd name="T51" fmla="*/ 2147483647 h 411"/>
              <a:gd name="T52" fmla="*/ 2147483647 w 391"/>
              <a:gd name="T53" fmla="*/ 2147483647 h 411"/>
              <a:gd name="T54" fmla="*/ 2147483647 w 391"/>
              <a:gd name="T55" fmla="*/ 2147483647 h 411"/>
              <a:gd name="T56" fmla="*/ 2147483647 w 391"/>
              <a:gd name="T57" fmla="*/ 2147483647 h 411"/>
              <a:gd name="T58" fmla="*/ 2147483647 w 391"/>
              <a:gd name="T59" fmla="*/ 2147483647 h 411"/>
              <a:gd name="T60" fmla="*/ 2147483647 w 391"/>
              <a:gd name="T61" fmla="*/ 2147483647 h 411"/>
              <a:gd name="T62" fmla="*/ 2147483647 w 391"/>
              <a:gd name="T63" fmla="*/ 2147483647 h 411"/>
              <a:gd name="T64" fmla="*/ 2147483647 w 391"/>
              <a:gd name="T65" fmla="*/ 2147483647 h 411"/>
              <a:gd name="T66" fmla="*/ 2147483647 w 391"/>
              <a:gd name="T67" fmla="*/ 2147483647 h 411"/>
              <a:gd name="T68" fmla="*/ 2147483647 w 391"/>
              <a:gd name="T69" fmla="*/ 2147483647 h 411"/>
              <a:gd name="T70" fmla="*/ 2147483647 w 391"/>
              <a:gd name="T71" fmla="*/ 2147483647 h 411"/>
              <a:gd name="T72" fmla="*/ 2147483647 w 391"/>
              <a:gd name="T73" fmla="*/ 2147483647 h 411"/>
              <a:gd name="T74" fmla="*/ 2147483647 w 391"/>
              <a:gd name="T75" fmla="*/ 2147483647 h 411"/>
              <a:gd name="T76" fmla="*/ 2147483647 w 391"/>
              <a:gd name="T77" fmla="*/ 2147483647 h 411"/>
              <a:gd name="T78" fmla="*/ 2147483647 w 391"/>
              <a:gd name="T79" fmla="*/ 2147483647 h 411"/>
              <a:gd name="T80" fmla="*/ 2147483647 w 391"/>
              <a:gd name="T81" fmla="*/ 2147483647 h 411"/>
              <a:gd name="T82" fmla="*/ 2147483647 w 391"/>
              <a:gd name="T83" fmla="*/ 2147483647 h 411"/>
              <a:gd name="T84" fmla="*/ 2147483647 w 391"/>
              <a:gd name="T85" fmla="*/ 2147483647 h 411"/>
              <a:gd name="T86" fmla="*/ 2147483647 w 391"/>
              <a:gd name="T87" fmla="*/ 2147483647 h 411"/>
              <a:gd name="T88" fmla="*/ 2147483647 w 391"/>
              <a:gd name="T89" fmla="*/ 2147483647 h 411"/>
              <a:gd name="T90" fmla="*/ 2147483647 w 391"/>
              <a:gd name="T91" fmla="*/ 2147483647 h 411"/>
              <a:gd name="T92" fmla="*/ 2147483647 w 391"/>
              <a:gd name="T93" fmla="*/ 2147483647 h 411"/>
              <a:gd name="T94" fmla="*/ 2147483647 w 391"/>
              <a:gd name="T95" fmla="*/ 2147483647 h 411"/>
              <a:gd name="T96" fmla="*/ 2147483647 w 391"/>
              <a:gd name="T97" fmla="*/ 2147483647 h 411"/>
              <a:gd name="T98" fmla="*/ 2147483647 w 391"/>
              <a:gd name="T99" fmla="*/ 2147483647 h 411"/>
              <a:gd name="T100" fmla="*/ 2147483647 w 391"/>
              <a:gd name="T101" fmla="*/ 2147483647 h 411"/>
              <a:gd name="T102" fmla="*/ 2147483647 w 391"/>
              <a:gd name="T103" fmla="*/ 2147483647 h 411"/>
              <a:gd name="T104" fmla="*/ 2147483647 w 391"/>
              <a:gd name="T105" fmla="*/ 2147483647 h 411"/>
              <a:gd name="T106" fmla="*/ 2147483647 w 391"/>
              <a:gd name="T107" fmla="*/ 2147483647 h 411"/>
              <a:gd name="T108" fmla="*/ 2147483647 w 391"/>
              <a:gd name="T109" fmla="*/ 2147483647 h 411"/>
              <a:gd name="T110" fmla="*/ 2147483647 w 391"/>
              <a:gd name="T111" fmla="*/ 2147483647 h 4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91"/>
              <a:gd name="T169" fmla="*/ 0 h 411"/>
              <a:gd name="T170" fmla="*/ 391 w 391"/>
              <a:gd name="T171" fmla="*/ 411 h 4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91" h="411">
                <a:moveTo>
                  <a:pt x="52" y="341"/>
                </a:moveTo>
                <a:lnTo>
                  <a:pt x="33" y="274"/>
                </a:lnTo>
                <a:lnTo>
                  <a:pt x="7" y="259"/>
                </a:lnTo>
                <a:lnTo>
                  <a:pt x="4" y="226"/>
                </a:lnTo>
                <a:lnTo>
                  <a:pt x="0" y="203"/>
                </a:lnTo>
                <a:lnTo>
                  <a:pt x="0" y="150"/>
                </a:lnTo>
                <a:lnTo>
                  <a:pt x="3" y="113"/>
                </a:lnTo>
                <a:lnTo>
                  <a:pt x="17" y="113"/>
                </a:lnTo>
                <a:lnTo>
                  <a:pt x="38" y="120"/>
                </a:lnTo>
                <a:lnTo>
                  <a:pt x="59" y="111"/>
                </a:lnTo>
                <a:lnTo>
                  <a:pt x="66" y="78"/>
                </a:lnTo>
                <a:lnTo>
                  <a:pt x="75" y="68"/>
                </a:lnTo>
                <a:lnTo>
                  <a:pt x="80" y="48"/>
                </a:lnTo>
                <a:lnTo>
                  <a:pt x="79" y="18"/>
                </a:lnTo>
                <a:lnTo>
                  <a:pt x="91" y="4"/>
                </a:lnTo>
                <a:lnTo>
                  <a:pt x="111" y="0"/>
                </a:lnTo>
                <a:lnTo>
                  <a:pt x="109" y="20"/>
                </a:lnTo>
                <a:lnTo>
                  <a:pt x="136" y="33"/>
                </a:lnTo>
                <a:lnTo>
                  <a:pt x="147" y="89"/>
                </a:lnTo>
                <a:lnTo>
                  <a:pt x="216" y="106"/>
                </a:lnTo>
                <a:lnTo>
                  <a:pt x="255" y="110"/>
                </a:lnTo>
                <a:lnTo>
                  <a:pt x="283" y="99"/>
                </a:lnTo>
                <a:lnTo>
                  <a:pt x="367" y="103"/>
                </a:lnTo>
                <a:lnTo>
                  <a:pt x="391" y="93"/>
                </a:lnTo>
                <a:lnTo>
                  <a:pt x="390" y="108"/>
                </a:lnTo>
                <a:lnTo>
                  <a:pt x="365" y="117"/>
                </a:lnTo>
                <a:lnTo>
                  <a:pt x="363" y="139"/>
                </a:lnTo>
                <a:lnTo>
                  <a:pt x="350" y="154"/>
                </a:lnTo>
                <a:lnTo>
                  <a:pt x="330" y="163"/>
                </a:lnTo>
                <a:lnTo>
                  <a:pt x="322" y="177"/>
                </a:lnTo>
                <a:lnTo>
                  <a:pt x="312" y="179"/>
                </a:lnTo>
                <a:lnTo>
                  <a:pt x="305" y="174"/>
                </a:lnTo>
                <a:lnTo>
                  <a:pt x="295" y="172"/>
                </a:lnTo>
                <a:lnTo>
                  <a:pt x="290" y="178"/>
                </a:lnTo>
                <a:lnTo>
                  <a:pt x="295" y="193"/>
                </a:lnTo>
                <a:lnTo>
                  <a:pt x="284" y="219"/>
                </a:lnTo>
                <a:lnTo>
                  <a:pt x="265" y="236"/>
                </a:lnTo>
                <a:lnTo>
                  <a:pt x="260" y="263"/>
                </a:lnTo>
                <a:lnTo>
                  <a:pt x="276" y="300"/>
                </a:lnTo>
                <a:lnTo>
                  <a:pt x="278" y="314"/>
                </a:lnTo>
                <a:lnTo>
                  <a:pt x="267" y="330"/>
                </a:lnTo>
                <a:lnTo>
                  <a:pt x="279" y="353"/>
                </a:lnTo>
                <a:lnTo>
                  <a:pt x="279" y="379"/>
                </a:lnTo>
                <a:lnTo>
                  <a:pt x="288" y="386"/>
                </a:lnTo>
                <a:lnTo>
                  <a:pt x="291" y="398"/>
                </a:lnTo>
                <a:lnTo>
                  <a:pt x="281" y="411"/>
                </a:lnTo>
                <a:lnTo>
                  <a:pt x="259" y="411"/>
                </a:lnTo>
                <a:lnTo>
                  <a:pt x="250" y="385"/>
                </a:lnTo>
                <a:lnTo>
                  <a:pt x="226" y="371"/>
                </a:lnTo>
                <a:lnTo>
                  <a:pt x="193" y="396"/>
                </a:lnTo>
                <a:lnTo>
                  <a:pt x="167" y="386"/>
                </a:lnTo>
                <a:lnTo>
                  <a:pt x="139" y="365"/>
                </a:lnTo>
                <a:lnTo>
                  <a:pt x="125" y="364"/>
                </a:lnTo>
                <a:lnTo>
                  <a:pt x="103" y="341"/>
                </a:lnTo>
                <a:lnTo>
                  <a:pt x="79" y="351"/>
                </a:lnTo>
                <a:lnTo>
                  <a:pt x="52" y="34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4" name="Freeform 1925"/>
          <p:cNvSpPr>
            <a:spLocks/>
          </p:cNvSpPr>
          <p:nvPr/>
        </p:nvSpPr>
        <p:spPr bwMode="auto">
          <a:xfrm>
            <a:off x="1879600" y="5014913"/>
            <a:ext cx="1312863" cy="749300"/>
          </a:xfrm>
          <a:custGeom>
            <a:avLst/>
            <a:gdLst>
              <a:gd name="T0" fmla="*/ 0 w 398"/>
              <a:gd name="T1" fmla="*/ 2147483647 h 302"/>
              <a:gd name="T2" fmla="*/ 2147483647 w 398"/>
              <a:gd name="T3" fmla="*/ 2147483647 h 302"/>
              <a:gd name="T4" fmla="*/ 2147483647 w 398"/>
              <a:gd name="T5" fmla="*/ 2147483647 h 302"/>
              <a:gd name="T6" fmla="*/ 2147483647 w 398"/>
              <a:gd name="T7" fmla="*/ 2147483647 h 302"/>
              <a:gd name="T8" fmla="*/ 2147483647 w 398"/>
              <a:gd name="T9" fmla="*/ 2147483647 h 302"/>
              <a:gd name="T10" fmla="*/ 2147483647 w 398"/>
              <a:gd name="T11" fmla="*/ 2147483647 h 302"/>
              <a:gd name="T12" fmla="*/ 2147483647 w 398"/>
              <a:gd name="T13" fmla="*/ 2147483647 h 302"/>
              <a:gd name="T14" fmla="*/ 2147483647 w 398"/>
              <a:gd name="T15" fmla="*/ 2147483647 h 302"/>
              <a:gd name="T16" fmla="*/ 2147483647 w 398"/>
              <a:gd name="T17" fmla="*/ 2147483647 h 302"/>
              <a:gd name="T18" fmla="*/ 2147483647 w 398"/>
              <a:gd name="T19" fmla="*/ 2147483647 h 302"/>
              <a:gd name="T20" fmla="*/ 2147483647 w 398"/>
              <a:gd name="T21" fmla="*/ 2147483647 h 302"/>
              <a:gd name="T22" fmla="*/ 2147483647 w 398"/>
              <a:gd name="T23" fmla="*/ 0 h 302"/>
              <a:gd name="T24" fmla="*/ 2147483647 w 398"/>
              <a:gd name="T25" fmla="*/ 2147483647 h 302"/>
              <a:gd name="T26" fmla="*/ 2147483647 w 398"/>
              <a:gd name="T27" fmla="*/ 2147483647 h 302"/>
              <a:gd name="T28" fmla="*/ 2147483647 w 398"/>
              <a:gd name="T29" fmla="*/ 2147483647 h 302"/>
              <a:gd name="T30" fmla="*/ 2147483647 w 398"/>
              <a:gd name="T31" fmla="*/ 2147483647 h 302"/>
              <a:gd name="T32" fmla="*/ 2147483647 w 398"/>
              <a:gd name="T33" fmla="*/ 2147483647 h 302"/>
              <a:gd name="T34" fmla="*/ 2147483647 w 398"/>
              <a:gd name="T35" fmla="*/ 2147483647 h 302"/>
              <a:gd name="T36" fmla="*/ 2147483647 w 398"/>
              <a:gd name="T37" fmla="*/ 2147483647 h 302"/>
              <a:gd name="T38" fmla="*/ 2147483647 w 398"/>
              <a:gd name="T39" fmla="*/ 2147483647 h 302"/>
              <a:gd name="T40" fmla="*/ 2147483647 w 398"/>
              <a:gd name="T41" fmla="*/ 2147483647 h 302"/>
              <a:gd name="T42" fmla="*/ 2147483647 w 398"/>
              <a:gd name="T43" fmla="*/ 2147483647 h 302"/>
              <a:gd name="T44" fmla="*/ 2147483647 w 398"/>
              <a:gd name="T45" fmla="*/ 2147483647 h 302"/>
              <a:gd name="T46" fmla="*/ 2147483647 w 398"/>
              <a:gd name="T47" fmla="*/ 2147483647 h 302"/>
              <a:gd name="T48" fmla="*/ 2147483647 w 398"/>
              <a:gd name="T49" fmla="*/ 2147483647 h 302"/>
              <a:gd name="T50" fmla="*/ 2147483647 w 398"/>
              <a:gd name="T51" fmla="*/ 2147483647 h 302"/>
              <a:gd name="T52" fmla="*/ 2147483647 w 398"/>
              <a:gd name="T53" fmla="*/ 2147483647 h 302"/>
              <a:gd name="T54" fmla="*/ 2147483647 w 398"/>
              <a:gd name="T55" fmla="*/ 2147483647 h 302"/>
              <a:gd name="T56" fmla="*/ 2147483647 w 398"/>
              <a:gd name="T57" fmla="*/ 2147483647 h 302"/>
              <a:gd name="T58" fmla="*/ 2147483647 w 398"/>
              <a:gd name="T59" fmla="*/ 2147483647 h 302"/>
              <a:gd name="T60" fmla="*/ 2147483647 w 398"/>
              <a:gd name="T61" fmla="*/ 2147483647 h 302"/>
              <a:gd name="T62" fmla="*/ 2147483647 w 398"/>
              <a:gd name="T63" fmla="*/ 2147483647 h 302"/>
              <a:gd name="T64" fmla="*/ 2147483647 w 398"/>
              <a:gd name="T65" fmla="*/ 2147483647 h 302"/>
              <a:gd name="T66" fmla="*/ 2147483647 w 398"/>
              <a:gd name="T67" fmla="*/ 2147483647 h 302"/>
              <a:gd name="T68" fmla="*/ 2147483647 w 398"/>
              <a:gd name="T69" fmla="*/ 2147483647 h 302"/>
              <a:gd name="T70" fmla="*/ 2147483647 w 398"/>
              <a:gd name="T71" fmla="*/ 2147483647 h 302"/>
              <a:gd name="T72" fmla="*/ 2147483647 w 398"/>
              <a:gd name="T73" fmla="*/ 2147483647 h 302"/>
              <a:gd name="T74" fmla="*/ 2147483647 w 398"/>
              <a:gd name="T75" fmla="*/ 2147483647 h 302"/>
              <a:gd name="T76" fmla="*/ 2147483647 w 398"/>
              <a:gd name="T77" fmla="*/ 2147483647 h 302"/>
              <a:gd name="T78" fmla="*/ 0 w 398"/>
              <a:gd name="T79" fmla="*/ 2147483647 h 30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98"/>
              <a:gd name="T121" fmla="*/ 0 h 302"/>
              <a:gd name="T122" fmla="*/ 398 w 398"/>
              <a:gd name="T123" fmla="*/ 302 h 30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98" h="302">
                <a:moveTo>
                  <a:pt x="0" y="209"/>
                </a:moveTo>
                <a:lnTo>
                  <a:pt x="11" y="135"/>
                </a:lnTo>
                <a:lnTo>
                  <a:pt x="21" y="126"/>
                </a:lnTo>
                <a:lnTo>
                  <a:pt x="45" y="110"/>
                </a:lnTo>
                <a:lnTo>
                  <a:pt x="71" y="90"/>
                </a:lnTo>
                <a:lnTo>
                  <a:pt x="83" y="87"/>
                </a:lnTo>
                <a:lnTo>
                  <a:pt x="94" y="92"/>
                </a:lnTo>
                <a:lnTo>
                  <a:pt x="115" y="85"/>
                </a:lnTo>
                <a:lnTo>
                  <a:pt x="133" y="64"/>
                </a:lnTo>
                <a:lnTo>
                  <a:pt x="178" y="45"/>
                </a:lnTo>
                <a:lnTo>
                  <a:pt x="185" y="26"/>
                </a:lnTo>
                <a:lnTo>
                  <a:pt x="187" y="0"/>
                </a:lnTo>
                <a:lnTo>
                  <a:pt x="222" y="5"/>
                </a:lnTo>
                <a:lnTo>
                  <a:pt x="232" y="15"/>
                </a:lnTo>
                <a:lnTo>
                  <a:pt x="255" y="19"/>
                </a:lnTo>
                <a:lnTo>
                  <a:pt x="280" y="28"/>
                </a:lnTo>
                <a:lnTo>
                  <a:pt x="323" y="33"/>
                </a:lnTo>
                <a:lnTo>
                  <a:pt x="345" y="39"/>
                </a:lnTo>
                <a:lnTo>
                  <a:pt x="346" y="93"/>
                </a:lnTo>
                <a:lnTo>
                  <a:pt x="350" y="116"/>
                </a:lnTo>
                <a:lnTo>
                  <a:pt x="353" y="149"/>
                </a:lnTo>
                <a:lnTo>
                  <a:pt x="379" y="164"/>
                </a:lnTo>
                <a:lnTo>
                  <a:pt x="398" y="231"/>
                </a:lnTo>
                <a:lnTo>
                  <a:pt x="383" y="261"/>
                </a:lnTo>
                <a:lnTo>
                  <a:pt x="380" y="288"/>
                </a:lnTo>
                <a:lnTo>
                  <a:pt x="363" y="302"/>
                </a:lnTo>
                <a:lnTo>
                  <a:pt x="315" y="286"/>
                </a:lnTo>
                <a:lnTo>
                  <a:pt x="274" y="260"/>
                </a:lnTo>
                <a:lnTo>
                  <a:pt x="248" y="260"/>
                </a:lnTo>
                <a:lnTo>
                  <a:pt x="234" y="248"/>
                </a:lnTo>
                <a:lnTo>
                  <a:pt x="190" y="261"/>
                </a:lnTo>
                <a:lnTo>
                  <a:pt x="164" y="269"/>
                </a:lnTo>
                <a:lnTo>
                  <a:pt x="141" y="258"/>
                </a:lnTo>
                <a:lnTo>
                  <a:pt x="120" y="237"/>
                </a:lnTo>
                <a:lnTo>
                  <a:pt x="108" y="236"/>
                </a:lnTo>
                <a:lnTo>
                  <a:pt x="81" y="244"/>
                </a:lnTo>
                <a:lnTo>
                  <a:pt x="55" y="237"/>
                </a:lnTo>
                <a:lnTo>
                  <a:pt x="33" y="236"/>
                </a:lnTo>
                <a:lnTo>
                  <a:pt x="7" y="210"/>
                </a:lnTo>
                <a:lnTo>
                  <a:pt x="0" y="20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5" name="Freeform 1926"/>
          <p:cNvSpPr>
            <a:spLocks/>
          </p:cNvSpPr>
          <p:nvPr/>
        </p:nvSpPr>
        <p:spPr bwMode="auto">
          <a:xfrm>
            <a:off x="2452688" y="4217988"/>
            <a:ext cx="933450" cy="893762"/>
          </a:xfrm>
          <a:custGeom>
            <a:avLst/>
            <a:gdLst>
              <a:gd name="T0" fmla="*/ 2147483647 w 283"/>
              <a:gd name="T1" fmla="*/ 2147483647 h 360"/>
              <a:gd name="T2" fmla="*/ 2147483647 w 283"/>
              <a:gd name="T3" fmla="*/ 2147483647 h 360"/>
              <a:gd name="T4" fmla="*/ 2147483647 w 283"/>
              <a:gd name="T5" fmla="*/ 2147483647 h 360"/>
              <a:gd name="T6" fmla="*/ 2147483647 w 283"/>
              <a:gd name="T7" fmla="*/ 2147483647 h 360"/>
              <a:gd name="T8" fmla="*/ 2147483647 w 283"/>
              <a:gd name="T9" fmla="*/ 2147483647 h 360"/>
              <a:gd name="T10" fmla="*/ 2147483647 w 283"/>
              <a:gd name="T11" fmla="*/ 2147483647 h 360"/>
              <a:gd name="T12" fmla="*/ 2147483647 w 283"/>
              <a:gd name="T13" fmla="*/ 2147483647 h 360"/>
              <a:gd name="T14" fmla="*/ 0 w 283"/>
              <a:gd name="T15" fmla="*/ 2147483647 h 360"/>
              <a:gd name="T16" fmla="*/ 2147483647 w 283"/>
              <a:gd name="T17" fmla="*/ 2147483647 h 360"/>
              <a:gd name="T18" fmla="*/ 2147483647 w 283"/>
              <a:gd name="T19" fmla="*/ 2147483647 h 360"/>
              <a:gd name="T20" fmla="*/ 2147483647 w 283"/>
              <a:gd name="T21" fmla="*/ 2147483647 h 360"/>
              <a:gd name="T22" fmla="*/ 2147483647 w 283"/>
              <a:gd name="T23" fmla="*/ 2147483647 h 360"/>
              <a:gd name="T24" fmla="*/ 2147483647 w 283"/>
              <a:gd name="T25" fmla="*/ 2147483647 h 360"/>
              <a:gd name="T26" fmla="*/ 2147483647 w 283"/>
              <a:gd name="T27" fmla="*/ 2147483647 h 360"/>
              <a:gd name="T28" fmla="*/ 2147483647 w 283"/>
              <a:gd name="T29" fmla="*/ 2147483647 h 360"/>
              <a:gd name="T30" fmla="*/ 2147483647 w 283"/>
              <a:gd name="T31" fmla="*/ 2147483647 h 360"/>
              <a:gd name="T32" fmla="*/ 2147483647 w 283"/>
              <a:gd name="T33" fmla="*/ 2147483647 h 360"/>
              <a:gd name="T34" fmla="*/ 2147483647 w 283"/>
              <a:gd name="T35" fmla="*/ 2147483647 h 360"/>
              <a:gd name="T36" fmla="*/ 2147483647 w 283"/>
              <a:gd name="T37" fmla="*/ 2147483647 h 360"/>
              <a:gd name="T38" fmla="*/ 2147483647 w 283"/>
              <a:gd name="T39" fmla="*/ 0 h 360"/>
              <a:gd name="T40" fmla="*/ 2147483647 w 283"/>
              <a:gd name="T41" fmla="*/ 2147483647 h 360"/>
              <a:gd name="T42" fmla="*/ 2147483647 w 283"/>
              <a:gd name="T43" fmla="*/ 0 h 360"/>
              <a:gd name="T44" fmla="*/ 2147483647 w 283"/>
              <a:gd name="T45" fmla="*/ 2147483647 h 360"/>
              <a:gd name="T46" fmla="*/ 2147483647 w 283"/>
              <a:gd name="T47" fmla="*/ 2147483647 h 360"/>
              <a:gd name="T48" fmla="*/ 2147483647 w 283"/>
              <a:gd name="T49" fmla="*/ 2147483647 h 360"/>
              <a:gd name="T50" fmla="*/ 2147483647 w 283"/>
              <a:gd name="T51" fmla="*/ 2147483647 h 360"/>
              <a:gd name="T52" fmla="*/ 2147483647 w 283"/>
              <a:gd name="T53" fmla="*/ 2147483647 h 360"/>
              <a:gd name="T54" fmla="*/ 2147483647 w 283"/>
              <a:gd name="T55" fmla="*/ 2147483647 h 360"/>
              <a:gd name="T56" fmla="*/ 2147483647 w 283"/>
              <a:gd name="T57" fmla="*/ 2147483647 h 360"/>
              <a:gd name="T58" fmla="*/ 2147483647 w 283"/>
              <a:gd name="T59" fmla="*/ 2147483647 h 360"/>
              <a:gd name="T60" fmla="*/ 2147483647 w 283"/>
              <a:gd name="T61" fmla="*/ 2147483647 h 360"/>
              <a:gd name="T62" fmla="*/ 2147483647 w 283"/>
              <a:gd name="T63" fmla="*/ 2147483647 h 360"/>
              <a:gd name="T64" fmla="*/ 2147483647 w 283"/>
              <a:gd name="T65" fmla="*/ 2147483647 h 360"/>
              <a:gd name="T66" fmla="*/ 2147483647 w 283"/>
              <a:gd name="T67" fmla="*/ 2147483647 h 360"/>
              <a:gd name="T68" fmla="*/ 2147483647 w 283"/>
              <a:gd name="T69" fmla="*/ 2147483647 h 360"/>
              <a:gd name="T70" fmla="*/ 2147483647 w 283"/>
              <a:gd name="T71" fmla="*/ 2147483647 h 360"/>
              <a:gd name="T72" fmla="*/ 2147483647 w 283"/>
              <a:gd name="T73" fmla="*/ 2147483647 h 360"/>
              <a:gd name="T74" fmla="*/ 2147483647 w 283"/>
              <a:gd name="T75" fmla="*/ 2147483647 h 360"/>
              <a:gd name="T76" fmla="*/ 2147483647 w 283"/>
              <a:gd name="T77" fmla="*/ 2147483647 h 360"/>
              <a:gd name="T78" fmla="*/ 2147483647 w 283"/>
              <a:gd name="T79" fmla="*/ 2147483647 h 360"/>
              <a:gd name="T80" fmla="*/ 2147483647 w 283"/>
              <a:gd name="T81" fmla="*/ 2147483647 h 360"/>
              <a:gd name="T82" fmla="*/ 2147483647 w 283"/>
              <a:gd name="T83" fmla="*/ 2147483647 h 360"/>
              <a:gd name="T84" fmla="*/ 2147483647 w 283"/>
              <a:gd name="T85" fmla="*/ 2147483647 h 360"/>
              <a:gd name="T86" fmla="*/ 2147483647 w 283"/>
              <a:gd name="T87" fmla="*/ 2147483647 h 360"/>
              <a:gd name="T88" fmla="*/ 2147483647 w 283"/>
              <a:gd name="T89" fmla="*/ 2147483647 h 360"/>
              <a:gd name="T90" fmla="*/ 2147483647 w 283"/>
              <a:gd name="T91" fmla="*/ 2147483647 h 360"/>
              <a:gd name="T92" fmla="*/ 2147483647 w 283"/>
              <a:gd name="T93" fmla="*/ 2147483647 h 360"/>
              <a:gd name="T94" fmla="*/ 2147483647 w 283"/>
              <a:gd name="T95" fmla="*/ 2147483647 h 360"/>
              <a:gd name="T96" fmla="*/ 2147483647 w 283"/>
              <a:gd name="T97" fmla="*/ 2147483647 h 360"/>
              <a:gd name="T98" fmla="*/ 2147483647 w 283"/>
              <a:gd name="T99" fmla="*/ 2147483647 h 360"/>
              <a:gd name="T100" fmla="*/ 2147483647 w 283"/>
              <a:gd name="T101" fmla="*/ 2147483647 h 36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83"/>
              <a:gd name="T154" fmla="*/ 0 h 360"/>
              <a:gd name="T155" fmla="*/ 283 w 283"/>
              <a:gd name="T156" fmla="*/ 360 h 36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83" h="360">
                <a:moveTo>
                  <a:pt x="14" y="321"/>
                </a:moveTo>
                <a:lnTo>
                  <a:pt x="3" y="318"/>
                </a:lnTo>
                <a:lnTo>
                  <a:pt x="1" y="295"/>
                </a:lnTo>
                <a:lnTo>
                  <a:pt x="12" y="277"/>
                </a:lnTo>
                <a:lnTo>
                  <a:pt x="5" y="258"/>
                </a:lnTo>
                <a:lnTo>
                  <a:pt x="12" y="240"/>
                </a:lnTo>
                <a:lnTo>
                  <a:pt x="6" y="230"/>
                </a:lnTo>
                <a:lnTo>
                  <a:pt x="0" y="196"/>
                </a:lnTo>
                <a:lnTo>
                  <a:pt x="17" y="179"/>
                </a:lnTo>
                <a:lnTo>
                  <a:pt x="26" y="157"/>
                </a:lnTo>
                <a:lnTo>
                  <a:pt x="47" y="151"/>
                </a:lnTo>
                <a:lnTo>
                  <a:pt x="53" y="133"/>
                </a:lnTo>
                <a:lnTo>
                  <a:pt x="45" y="125"/>
                </a:lnTo>
                <a:lnTo>
                  <a:pt x="77" y="107"/>
                </a:lnTo>
                <a:lnTo>
                  <a:pt x="84" y="69"/>
                </a:lnTo>
                <a:lnTo>
                  <a:pt x="80" y="42"/>
                </a:lnTo>
                <a:lnTo>
                  <a:pt x="63" y="31"/>
                </a:lnTo>
                <a:lnTo>
                  <a:pt x="67" y="18"/>
                </a:lnTo>
                <a:lnTo>
                  <a:pt x="76" y="13"/>
                </a:lnTo>
                <a:lnTo>
                  <a:pt x="89" y="0"/>
                </a:lnTo>
                <a:lnTo>
                  <a:pt x="113" y="10"/>
                </a:lnTo>
                <a:lnTo>
                  <a:pt x="149" y="0"/>
                </a:lnTo>
                <a:lnTo>
                  <a:pt x="173" y="11"/>
                </a:lnTo>
                <a:lnTo>
                  <a:pt x="200" y="17"/>
                </a:lnTo>
                <a:lnTo>
                  <a:pt x="199" y="30"/>
                </a:lnTo>
                <a:lnTo>
                  <a:pt x="212" y="31"/>
                </a:lnTo>
                <a:lnTo>
                  <a:pt x="214" y="56"/>
                </a:lnTo>
                <a:lnTo>
                  <a:pt x="226" y="59"/>
                </a:lnTo>
                <a:lnTo>
                  <a:pt x="236" y="69"/>
                </a:lnTo>
                <a:lnTo>
                  <a:pt x="236" y="96"/>
                </a:lnTo>
                <a:lnTo>
                  <a:pt x="220" y="108"/>
                </a:lnTo>
                <a:lnTo>
                  <a:pt x="224" y="139"/>
                </a:lnTo>
                <a:lnTo>
                  <a:pt x="253" y="140"/>
                </a:lnTo>
                <a:lnTo>
                  <a:pt x="252" y="160"/>
                </a:lnTo>
                <a:lnTo>
                  <a:pt x="283" y="211"/>
                </a:lnTo>
                <a:lnTo>
                  <a:pt x="263" y="215"/>
                </a:lnTo>
                <a:lnTo>
                  <a:pt x="251" y="229"/>
                </a:lnTo>
                <a:lnTo>
                  <a:pt x="252" y="259"/>
                </a:lnTo>
                <a:lnTo>
                  <a:pt x="247" y="279"/>
                </a:lnTo>
                <a:lnTo>
                  <a:pt x="238" y="289"/>
                </a:lnTo>
                <a:lnTo>
                  <a:pt x="231" y="322"/>
                </a:lnTo>
                <a:lnTo>
                  <a:pt x="210" y="331"/>
                </a:lnTo>
                <a:lnTo>
                  <a:pt x="189" y="324"/>
                </a:lnTo>
                <a:lnTo>
                  <a:pt x="175" y="324"/>
                </a:lnTo>
                <a:lnTo>
                  <a:pt x="171" y="360"/>
                </a:lnTo>
                <a:lnTo>
                  <a:pt x="149" y="354"/>
                </a:lnTo>
                <a:lnTo>
                  <a:pt x="106" y="349"/>
                </a:lnTo>
                <a:lnTo>
                  <a:pt x="81" y="340"/>
                </a:lnTo>
                <a:lnTo>
                  <a:pt x="58" y="336"/>
                </a:lnTo>
                <a:lnTo>
                  <a:pt x="48" y="326"/>
                </a:lnTo>
                <a:lnTo>
                  <a:pt x="14" y="32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6" name="Freeform 1927"/>
          <p:cNvSpPr>
            <a:spLocks/>
          </p:cNvSpPr>
          <p:nvPr/>
        </p:nvSpPr>
        <p:spPr bwMode="auto">
          <a:xfrm>
            <a:off x="1455738" y="4473575"/>
            <a:ext cx="1044575" cy="1087438"/>
          </a:xfrm>
          <a:custGeom>
            <a:avLst/>
            <a:gdLst>
              <a:gd name="T0" fmla="*/ 2147483647 w 317"/>
              <a:gd name="T1" fmla="*/ 2147483647 h 438"/>
              <a:gd name="T2" fmla="*/ 2147483647 w 317"/>
              <a:gd name="T3" fmla="*/ 2147483647 h 438"/>
              <a:gd name="T4" fmla="*/ 2147483647 w 317"/>
              <a:gd name="T5" fmla="*/ 2147483647 h 438"/>
              <a:gd name="T6" fmla="*/ 2147483647 w 317"/>
              <a:gd name="T7" fmla="*/ 2147483647 h 438"/>
              <a:gd name="T8" fmla="*/ 2147483647 w 317"/>
              <a:gd name="T9" fmla="*/ 2147483647 h 438"/>
              <a:gd name="T10" fmla="*/ 2147483647 w 317"/>
              <a:gd name="T11" fmla="*/ 2147483647 h 438"/>
              <a:gd name="T12" fmla="*/ 2147483647 w 317"/>
              <a:gd name="T13" fmla="*/ 2147483647 h 438"/>
              <a:gd name="T14" fmla="*/ 2147483647 w 317"/>
              <a:gd name="T15" fmla="*/ 2147483647 h 438"/>
              <a:gd name="T16" fmla="*/ 2147483647 w 317"/>
              <a:gd name="T17" fmla="*/ 2147483647 h 438"/>
              <a:gd name="T18" fmla="*/ 2147483647 w 317"/>
              <a:gd name="T19" fmla="*/ 2147483647 h 438"/>
              <a:gd name="T20" fmla="*/ 2147483647 w 317"/>
              <a:gd name="T21" fmla="*/ 0 h 438"/>
              <a:gd name="T22" fmla="*/ 2147483647 w 317"/>
              <a:gd name="T23" fmla="*/ 2147483647 h 438"/>
              <a:gd name="T24" fmla="*/ 2147483647 w 317"/>
              <a:gd name="T25" fmla="*/ 2147483647 h 438"/>
              <a:gd name="T26" fmla="*/ 2147483647 w 317"/>
              <a:gd name="T27" fmla="*/ 2147483647 h 438"/>
              <a:gd name="T28" fmla="*/ 2147483647 w 317"/>
              <a:gd name="T29" fmla="*/ 2147483647 h 438"/>
              <a:gd name="T30" fmla="*/ 2147483647 w 317"/>
              <a:gd name="T31" fmla="*/ 2147483647 h 438"/>
              <a:gd name="T32" fmla="*/ 2147483647 w 317"/>
              <a:gd name="T33" fmla="*/ 2147483647 h 438"/>
              <a:gd name="T34" fmla="*/ 2147483647 w 317"/>
              <a:gd name="T35" fmla="*/ 2147483647 h 438"/>
              <a:gd name="T36" fmla="*/ 2147483647 w 317"/>
              <a:gd name="T37" fmla="*/ 2147483647 h 438"/>
              <a:gd name="T38" fmla="*/ 2147483647 w 317"/>
              <a:gd name="T39" fmla="*/ 2147483647 h 438"/>
              <a:gd name="T40" fmla="*/ 2147483647 w 317"/>
              <a:gd name="T41" fmla="*/ 2147483647 h 438"/>
              <a:gd name="T42" fmla="*/ 2147483647 w 317"/>
              <a:gd name="T43" fmla="*/ 2147483647 h 438"/>
              <a:gd name="T44" fmla="*/ 2147483647 w 317"/>
              <a:gd name="T45" fmla="*/ 2147483647 h 438"/>
              <a:gd name="T46" fmla="*/ 2147483647 w 317"/>
              <a:gd name="T47" fmla="*/ 2147483647 h 438"/>
              <a:gd name="T48" fmla="*/ 2147483647 w 317"/>
              <a:gd name="T49" fmla="*/ 2147483647 h 438"/>
              <a:gd name="T50" fmla="*/ 2147483647 w 317"/>
              <a:gd name="T51" fmla="*/ 2147483647 h 438"/>
              <a:gd name="T52" fmla="*/ 2147483647 w 317"/>
              <a:gd name="T53" fmla="*/ 2147483647 h 438"/>
              <a:gd name="T54" fmla="*/ 2147483647 w 317"/>
              <a:gd name="T55" fmla="*/ 2147483647 h 438"/>
              <a:gd name="T56" fmla="*/ 2147483647 w 317"/>
              <a:gd name="T57" fmla="*/ 2147483647 h 438"/>
              <a:gd name="T58" fmla="*/ 2147483647 w 317"/>
              <a:gd name="T59" fmla="*/ 2147483647 h 438"/>
              <a:gd name="T60" fmla="*/ 2147483647 w 317"/>
              <a:gd name="T61" fmla="*/ 2147483647 h 438"/>
              <a:gd name="T62" fmla="*/ 2147483647 w 317"/>
              <a:gd name="T63" fmla="*/ 2147483647 h 438"/>
              <a:gd name="T64" fmla="*/ 2147483647 w 317"/>
              <a:gd name="T65" fmla="*/ 2147483647 h 438"/>
              <a:gd name="T66" fmla="*/ 2147483647 w 317"/>
              <a:gd name="T67" fmla="*/ 2147483647 h 438"/>
              <a:gd name="T68" fmla="*/ 2147483647 w 317"/>
              <a:gd name="T69" fmla="*/ 2147483647 h 438"/>
              <a:gd name="T70" fmla="*/ 2147483647 w 317"/>
              <a:gd name="T71" fmla="*/ 2147483647 h 438"/>
              <a:gd name="T72" fmla="*/ 2147483647 w 317"/>
              <a:gd name="T73" fmla="*/ 2147483647 h 438"/>
              <a:gd name="T74" fmla="*/ 2147483647 w 317"/>
              <a:gd name="T75" fmla="*/ 2147483647 h 438"/>
              <a:gd name="T76" fmla="*/ 2147483647 w 317"/>
              <a:gd name="T77" fmla="*/ 2147483647 h 438"/>
              <a:gd name="T78" fmla="*/ 2147483647 w 317"/>
              <a:gd name="T79" fmla="*/ 2147483647 h 438"/>
              <a:gd name="T80" fmla="*/ 2147483647 w 317"/>
              <a:gd name="T81" fmla="*/ 2147483647 h 438"/>
              <a:gd name="T82" fmla="*/ 2147483647 w 317"/>
              <a:gd name="T83" fmla="*/ 2147483647 h 438"/>
              <a:gd name="T84" fmla="*/ 2147483647 w 317"/>
              <a:gd name="T85" fmla="*/ 2147483647 h 438"/>
              <a:gd name="T86" fmla="*/ 2147483647 w 317"/>
              <a:gd name="T87" fmla="*/ 2147483647 h 438"/>
              <a:gd name="T88" fmla="*/ 2147483647 w 317"/>
              <a:gd name="T89" fmla="*/ 2147483647 h 438"/>
              <a:gd name="T90" fmla="*/ 2147483647 w 317"/>
              <a:gd name="T91" fmla="*/ 2147483647 h 438"/>
              <a:gd name="T92" fmla="*/ 2147483647 w 317"/>
              <a:gd name="T93" fmla="*/ 2147483647 h 438"/>
              <a:gd name="T94" fmla="*/ 2147483647 w 317"/>
              <a:gd name="T95" fmla="*/ 2147483647 h 438"/>
              <a:gd name="T96" fmla="*/ 2147483647 w 317"/>
              <a:gd name="T97" fmla="*/ 2147483647 h 438"/>
              <a:gd name="T98" fmla="*/ 2147483647 w 317"/>
              <a:gd name="T99" fmla="*/ 2147483647 h 438"/>
              <a:gd name="T100" fmla="*/ 0 w 317"/>
              <a:gd name="T101" fmla="*/ 2147483647 h 438"/>
              <a:gd name="T102" fmla="*/ 0 w 317"/>
              <a:gd name="T103" fmla="*/ 2147483647 h 438"/>
              <a:gd name="T104" fmla="*/ 2147483647 w 317"/>
              <a:gd name="T105" fmla="*/ 2147483647 h 438"/>
              <a:gd name="T106" fmla="*/ 2147483647 w 317"/>
              <a:gd name="T107" fmla="*/ 2147483647 h 4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7"/>
              <a:gd name="T163" fmla="*/ 0 h 438"/>
              <a:gd name="T164" fmla="*/ 317 w 317"/>
              <a:gd name="T165" fmla="*/ 438 h 4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7" h="438">
                <a:moveTo>
                  <a:pt x="45" y="39"/>
                </a:moveTo>
                <a:lnTo>
                  <a:pt x="76" y="57"/>
                </a:lnTo>
                <a:lnTo>
                  <a:pt x="92" y="51"/>
                </a:lnTo>
                <a:lnTo>
                  <a:pt x="111" y="51"/>
                </a:lnTo>
                <a:lnTo>
                  <a:pt x="124" y="81"/>
                </a:lnTo>
                <a:lnTo>
                  <a:pt x="132" y="81"/>
                </a:lnTo>
                <a:lnTo>
                  <a:pt x="138" y="48"/>
                </a:lnTo>
                <a:lnTo>
                  <a:pt x="157" y="46"/>
                </a:lnTo>
                <a:lnTo>
                  <a:pt x="162" y="17"/>
                </a:lnTo>
                <a:lnTo>
                  <a:pt x="204" y="11"/>
                </a:lnTo>
                <a:lnTo>
                  <a:pt x="221" y="0"/>
                </a:lnTo>
                <a:lnTo>
                  <a:pt x="221" y="18"/>
                </a:lnTo>
                <a:lnTo>
                  <a:pt x="238" y="23"/>
                </a:lnTo>
                <a:lnTo>
                  <a:pt x="238" y="40"/>
                </a:lnTo>
                <a:lnTo>
                  <a:pt x="246" y="59"/>
                </a:lnTo>
                <a:lnTo>
                  <a:pt x="239" y="62"/>
                </a:lnTo>
                <a:lnTo>
                  <a:pt x="242" y="72"/>
                </a:lnTo>
                <a:lnTo>
                  <a:pt x="232" y="80"/>
                </a:lnTo>
                <a:lnTo>
                  <a:pt x="258" y="112"/>
                </a:lnTo>
                <a:lnTo>
                  <a:pt x="281" y="99"/>
                </a:lnTo>
                <a:lnTo>
                  <a:pt x="303" y="93"/>
                </a:lnTo>
                <a:lnTo>
                  <a:pt x="309" y="127"/>
                </a:lnTo>
                <a:lnTo>
                  <a:pt x="315" y="137"/>
                </a:lnTo>
                <a:lnTo>
                  <a:pt x="308" y="155"/>
                </a:lnTo>
                <a:lnTo>
                  <a:pt x="315" y="174"/>
                </a:lnTo>
                <a:lnTo>
                  <a:pt x="304" y="192"/>
                </a:lnTo>
                <a:lnTo>
                  <a:pt x="306" y="215"/>
                </a:lnTo>
                <a:lnTo>
                  <a:pt x="317" y="218"/>
                </a:lnTo>
                <a:lnTo>
                  <a:pt x="314" y="244"/>
                </a:lnTo>
                <a:lnTo>
                  <a:pt x="307" y="263"/>
                </a:lnTo>
                <a:lnTo>
                  <a:pt x="262" y="282"/>
                </a:lnTo>
                <a:lnTo>
                  <a:pt x="244" y="303"/>
                </a:lnTo>
                <a:lnTo>
                  <a:pt x="223" y="310"/>
                </a:lnTo>
                <a:lnTo>
                  <a:pt x="212" y="305"/>
                </a:lnTo>
                <a:lnTo>
                  <a:pt x="200" y="308"/>
                </a:lnTo>
                <a:lnTo>
                  <a:pt x="174" y="328"/>
                </a:lnTo>
                <a:lnTo>
                  <a:pt x="150" y="344"/>
                </a:lnTo>
                <a:lnTo>
                  <a:pt x="140" y="353"/>
                </a:lnTo>
                <a:lnTo>
                  <a:pt x="129" y="427"/>
                </a:lnTo>
                <a:lnTo>
                  <a:pt x="109" y="438"/>
                </a:lnTo>
                <a:lnTo>
                  <a:pt x="89" y="437"/>
                </a:lnTo>
                <a:lnTo>
                  <a:pt x="76" y="402"/>
                </a:lnTo>
                <a:lnTo>
                  <a:pt x="60" y="401"/>
                </a:lnTo>
                <a:lnTo>
                  <a:pt x="56" y="364"/>
                </a:lnTo>
                <a:lnTo>
                  <a:pt x="34" y="351"/>
                </a:lnTo>
                <a:lnTo>
                  <a:pt x="34" y="323"/>
                </a:lnTo>
                <a:lnTo>
                  <a:pt x="36" y="306"/>
                </a:lnTo>
                <a:lnTo>
                  <a:pt x="29" y="287"/>
                </a:lnTo>
                <a:lnTo>
                  <a:pt x="12" y="284"/>
                </a:lnTo>
                <a:lnTo>
                  <a:pt x="9" y="255"/>
                </a:lnTo>
                <a:lnTo>
                  <a:pt x="0" y="214"/>
                </a:lnTo>
                <a:lnTo>
                  <a:pt x="0" y="132"/>
                </a:lnTo>
                <a:lnTo>
                  <a:pt x="22" y="95"/>
                </a:lnTo>
                <a:lnTo>
                  <a:pt x="45" y="3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7" name="Freeform 1928"/>
          <p:cNvSpPr>
            <a:spLocks/>
          </p:cNvSpPr>
          <p:nvPr/>
        </p:nvSpPr>
        <p:spPr bwMode="auto">
          <a:xfrm>
            <a:off x="1431925" y="3016250"/>
            <a:ext cx="2225675" cy="1743075"/>
          </a:xfrm>
          <a:custGeom>
            <a:avLst/>
            <a:gdLst>
              <a:gd name="T0" fmla="*/ 2147483647 w 675"/>
              <a:gd name="T1" fmla="*/ 2147483647 h 702"/>
              <a:gd name="T2" fmla="*/ 2147483647 w 675"/>
              <a:gd name="T3" fmla="*/ 2147483647 h 702"/>
              <a:gd name="T4" fmla="*/ 2147483647 w 675"/>
              <a:gd name="T5" fmla="*/ 2147483647 h 702"/>
              <a:gd name="T6" fmla="*/ 2147483647 w 675"/>
              <a:gd name="T7" fmla="*/ 2147483647 h 702"/>
              <a:gd name="T8" fmla="*/ 2147483647 w 675"/>
              <a:gd name="T9" fmla="*/ 2147483647 h 702"/>
              <a:gd name="T10" fmla="*/ 2147483647 w 675"/>
              <a:gd name="T11" fmla="*/ 2147483647 h 702"/>
              <a:gd name="T12" fmla="*/ 2147483647 w 675"/>
              <a:gd name="T13" fmla="*/ 2147483647 h 702"/>
              <a:gd name="T14" fmla="*/ 2147483647 w 675"/>
              <a:gd name="T15" fmla="*/ 2147483647 h 702"/>
              <a:gd name="T16" fmla="*/ 2147483647 w 675"/>
              <a:gd name="T17" fmla="*/ 0 h 702"/>
              <a:gd name="T18" fmla="*/ 2147483647 w 675"/>
              <a:gd name="T19" fmla="*/ 2147483647 h 702"/>
              <a:gd name="T20" fmla="*/ 2147483647 w 675"/>
              <a:gd name="T21" fmla="*/ 2147483647 h 702"/>
              <a:gd name="T22" fmla="*/ 2147483647 w 675"/>
              <a:gd name="T23" fmla="*/ 2147483647 h 702"/>
              <a:gd name="T24" fmla="*/ 2147483647 w 675"/>
              <a:gd name="T25" fmla="*/ 2147483647 h 702"/>
              <a:gd name="T26" fmla="*/ 2147483647 w 675"/>
              <a:gd name="T27" fmla="*/ 2147483647 h 702"/>
              <a:gd name="T28" fmla="*/ 2147483647 w 675"/>
              <a:gd name="T29" fmla="*/ 2147483647 h 702"/>
              <a:gd name="T30" fmla="*/ 2147483647 w 675"/>
              <a:gd name="T31" fmla="*/ 2147483647 h 702"/>
              <a:gd name="T32" fmla="*/ 2147483647 w 675"/>
              <a:gd name="T33" fmla="*/ 2147483647 h 702"/>
              <a:gd name="T34" fmla="*/ 2147483647 w 675"/>
              <a:gd name="T35" fmla="*/ 2147483647 h 702"/>
              <a:gd name="T36" fmla="*/ 2147483647 w 675"/>
              <a:gd name="T37" fmla="*/ 2147483647 h 702"/>
              <a:gd name="T38" fmla="*/ 2147483647 w 675"/>
              <a:gd name="T39" fmla="*/ 2147483647 h 702"/>
              <a:gd name="T40" fmla="*/ 2147483647 w 675"/>
              <a:gd name="T41" fmla="*/ 2147483647 h 702"/>
              <a:gd name="T42" fmla="*/ 2147483647 w 675"/>
              <a:gd name="T43" fmla="*/ 2147483647 h 702"/>
              <a:gd name="T44" fmla="*/ 2147483647 w 675"/>
              <a:gd name="T45" fmla="*/ 2147483647 h 702"/>
              <a:gd name="T46" fmla="*/ 2147483647 w 675"/>
              <a:gd name="T47" fmla="*/ 2147483647 h 702"/>
              <a:gd name="T48" fmla="*/ 2147483647 w 675"/>
              <a:gd name="T49" fmla="*/ 2147483647 h 702"/>
              <a:gd name="T50" fmla="*/ 2147483647 w 675"/>
              <a:gd name="T51" fmla="*/ 2147483647 h 702"/>
              <a:gd name="T52" fmla="*/ 2147483647 w 675"/>
              <a:gd name="T53" fmla="*/ 2147483647 h 702"/>
              <a:gd name="T54" fmla="*/ 2147483647 w 675"/>
              <a:gd name="T55" fmla="*/ 2147483647 h 702"/>
              <a:gd name="T56" fmla="*/ 2147483647 w 675"/>
              <a:gd name="T57" fmla="*/ 2147483647 h 702"/>
              <a:gd name="T58" fmla="*/ 2147483647 w 675"/>
              <a:gd name="T59" fmla="*/ 2147483647 h 702"/>
              <a:gd name="T60" fmla="*/ 2147483647 w 675"/>
              <a:gd name="T61" fmla="*/ 2147483647 h 702"/>
              <a:gd name="T62" fmla="*/ 2147483647 w 675"/>
              <a:gd name="T63" fmla="*/ 2147483647 h 702"/>
              <a:gd name="T64" fmla="*/ 2147483647 w 675"/>
              <a:gd name="T65" fmla="*/ 2147483647 h 702"/>
              <a:gd name="T66" fmla="*/ 2147483647 w 675"/>
              <a:gd name="T67" fmla="*/ 2147483647 h 702"/>
              <a:gd name="T68" fmla="*/ 2147483647 w 675"/>
              <a:gd name="T69" fmla="*/ 2147483647 h 702"/>
              <a:gd name="T70" fmla="*/ 2147483647 w 675"/>
              <a:gd name="T71" fmla="*/ 2147483647 h 702"/>
              <a:gd name="T72" fmla="*/ 2147483647 w 675"/>
              <a:gd name="T73" fmla="*/ 2147483647 h 702"/>
              <a:gd name="T74" fmla="*/ 2147483647 w 675"/>
              <a:gd name="T75" fmla="*/ 2147483647 h 702"/>
              <a:gd name="T76" fmla="*/ 2147483647 w 675"/>
              <a:gd name="T77" fmla="*/ 2147483647 h 702"/>
              <a:gd name="T78" fmla="*/ 2147483647 w 675"/>
              <a:gd name="T79" fmla="*/ 2147483647 h 702"/>
              <a:gd name="T80" fmla="*/ 2147483647 w 675"/>
              <a:gd name="T81" fmla="*/ 2147483647 h 702"/>
              <a:gd name="T82" fmla="*/ 2147483647 w 675"/>
              <a:gd name="T83" fmla="*/ 2147483647 h 702"/>
              <a:gd name="T84" fmla="*/ 2147483647 w 675"/>
              <a:gd name="T85" fmla="*/ 2147483647 h 702"/>
              <a:gd name="T86" fmla="*/ 2147483647 w 675"/>
              <a:gd name="T87" fmla="*/ 2147483647 h 702"/>
              <a:gd name="T88" fmla="*/ 2147483647 w 675"/>
              <a:gd name="T89" fmla="*/ 2147483647 h 702"/>
              <a:gd name="T90" fmla="*/ 2147483647 w 675"/>
              <a:gd name="T91" fmla="*/ 2147483647 h 702"/>
              <a:gd name="T92" fmla="*/ 2147483647 w 675"/>
              <a:gd name="T93" fmla="*/ 2147483647 h 702"/>
              <a:gd name="T94" fmla="*/ 2147483647 w 675"/>
              <a:gd name="T95" fmla="*/ 2147483647 h 7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75"/>
              <a:gd name="T145" fmla="*/ 0 h 702"/>
              <a:gd name="T146" fmla="*/ 675 w 675"/>
              <a:gd name="T147" fmla="*/ 702 h 7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75" h="702">
                <a:moveTo>
                  <a:pt x="6" y="360"/>
                </a:moveTo>
                <a:lnTo>
                  <a:pt x="31" y="311"/>
                </a:lnTo>
                <a:lnTo>
                  <a:pt x="48" y="308"/>
                </a:lnTo>
                <a:lnTo>
                  <a:pt x="160" y="339"/>
                </a:lnTo>
                <a:lnTo>
                  <a:pt x="204" y="296"/>
                </a:lnTo>
                <a:lnTo>
                  <a:pt x="225" y="306"/>
                </a:lnTo>
                <a:lnTo>
                  <a:pt x="246" y="299"/>
                </a:lnTo>
                <a:lnTo>
                  <a:pt x="333" y="309"/>
                </a:lnTo>
                <a:lnTo>
                  <a:pt x="331" y="287"/>
                </a:lnTo>
                <a:lnTo>
                  <a:pt x="329" y="265"/>
                </a:lnTo>
                <a:lnTo>
                  <a:pt x="337" y="235"/>
                </a:lnTo>
                <a:lnTo>
                  <a:pt x="355" y="226"/>
                </a:lnTo>
                <a:lnTo>
                  <a:pt x="389" y="163"/>
                </a:lnTo>
                <a:lnTo>
                  <a:pt x="418" y="125"/>
                </a:lnTo>
                <a:lnTo>
                  <a:pt x="455" y="113"/>
                </a:lnTo>
                <a:lnTo>
                  <a:pt x="468" y="71"/>
                </a:lnTo>
                <a:lnTo>
                  <a:pt x="489" y="75"/>
                </a:lnTo>
                <a:lnTo>
                  <a:pt x="519" y="0"/>
                </a:lnTo>
                <a:lnTo>
                  <a:pt x="544" y="0"/>
                </a:lnTo>
                <a:lnTo>
                  <a:pt x="561" y="7"/>
                </a:lnTo>
                <a:lnTo>
                  <a:pt x="554" y="24"/>
                </a:lnTo>
                <a:lnTo>
                  <a:pt x="593" y="27"/>
                </a:lnTo>
                <a:lnTo>
                  <a:pt x="561" y="158"/>
                </a:lnTo>
                <a:lnTo>
                  <a:pt x="567" y="172"/>
                </a:lnTo>
                <a:lnTo>
                  <a:pt x="558" y="231"/>
                </a:lnTo>
                <a:lnTo>
                  <a:pt x="533" y="255"/>
                </a:lnTo>
                <a:lnTo>
                  <a:pt x="522" y="281"/>
                </a:lnTo>
                <a:lnTo>
                  <a:pt x="524" y="310"/>
                </a:lnTo>
                <a:lnTo>
                  <a:pt x="544" y="309"/>
                </a:lnTo>
                <a:lnTo>
                  <a:pt x="561" y="328"/>
                </a:lnTo>
                <a:lnTo>
                  <a:pt x="596" y="330"/>
                </a:lnTo>
                <a:lnTo>
                  <a:pt x="616" y="341"/>
                </a:lnTo>
                <a:lnTo>
                  <a:pt x="635" y="393"/>
                </a:lnTo>
                <a:lnTo>
                  <a:pt x="655" y="395"/>
                </a:lnTo>
                <a:lnTo>
                  <a:pt x="655" y="448"/>
                </a:lnTo>
                <a:lnTo>
                  <a:pt x="675" y="462"/>
                </a:lnTo>
                <a:lnTo>
                  <a:pt x="661" y="488"/>
                </a:lnTo>
                <a:lnTo>
                  <a:pt x="637" y="505"/>
                </a:lnTo>
                <a:lnTo>
                  <a:pt x="609" y="540"/>
                </a:lnTo>
                <a:lnTo>
                  <a:pt x="571" y="548"/>
                </a:lnTo>
                <a:lnTo>
                  <a:pt x="570" y="597"/>
                </a:lnTo>
                <a:lnTo>
                  <a:pt x="579" y="624"/>
                </a:lnTo>
                <a:lnTo>
                  <a:pt x="563" y="627"/>
                </a:lnTo>
                <a:lnTo>
                  <a:pt x="534" y="626"/>
                </a:lnTo>
                <a:lnTo>
                  <a:pt x="530" y="595"/>
                </a:lnTo>
                <a:lnTo>
                  <a:pt x="546" y="583"/>
                </a:lnTo>
                <a:lnTo>
                  <a:pt x="546" y="556"/>
                </a:lnTo>
                <a:lnTo>
                  <a:pt x="536" y="546"/>
                </a:lnTo>
                <a:lnTo>
                  <a:pt x="524" y="543"/>
                </a:lnTo>
                <a:lnTo>
                  <a:pt x="522" y="518"/>
                </a:lnTo>
                <a:lnTo>
                  <a:pt x="509" y="517"/>
                </a:lnTo>
                <a:lnTo>
                  <a:pt x="510" y="504"/>
                </a:lnTo>
                <a:lnTo>
                  <a:pt x="483" y="498"/>
                </a:lnTo>
                <a:lnTo>
                  <a:pt x="459" y="487"/>
                </a:lnTo>
                <a:lnTo>
                  <a:pt x="423" y="497"/>
                </a:lnTo>
                <a:lnTo>
                  <a:pt x="399" y="487"/>
                </a:lnTo>
                <a:lnTo>
                  <a:pt x="386" y="500"/>
                </a:lnTo>
                <a:lnTo>
                  <a:pt x="377" y="505"/>
                </a:lnTo>
                <a:lnTo>
                  <a:pt x="373" y="518"/>
                </a:lnTo>
                <a:lnTo>
                  <a:pt x="390" y="529"/>
                </a:lnTo>
                <a:lnTo>
                  <a:pt x="394" y="556"/>
                </a:lnTo>
                <a:lnTo>
                  <a:pt x="387" y="594"/>
                </a:lnTo>
                <a:lnTo>
                  <a:pt x="355" y="612"/>
                </a:lnTo>
                <a:lnTo>
                  <a:pt x="363" y="620"/>
                </a:lnTo>
                <a:lnTo>
                  <a:pt x="357" y="638"/>
                </a:lnTo>
                <a:lnTo>
                  <a:pt x="336" y="644"/>
                </a:lnTo>
                <a:lnTo>
                  <a:pt x="327" y="666"/>
                </a:lnTo>
                <a:lnTo>
                  <a:pt x="310" y="683"/>
                </a:lnTo>
                <a:lnTo>
                  <a:pt x="288" y="689"/>
                </a:lnTo>
                <a:lnTo>
                  <a:pt x="265" y="702"/>
                </a:lnTo>
                <a:lnTo>
                  <a:pt x="239" y="670"/>
                </a:lnTo>
                <a:lnTo>
                  <a:pt x="249" y="662"/>
                </a:lnTo>
                <a:lnTo>
                  <a:pt x="246" y="652"/>
                </a:lnTo>
                <a:lnTo>
                  <a:pt x="253" y="649"/>
                </a:lnTo>
                <a:lnTo>
                  <a:pt x="245" y="630"/>
                </a:lnTo>
                <a:lnTo>
                  <a:pt x="245" y="613"/>
                </a:lnTo>
                <a:lnTo>
                  <a:pt x="228" y="608"/>
                </a:lnTo>
                <a:lnTo>
                  <a:pt x="228" y="590"/>
                </a:lnTo>
                <a:lnTo>
                  <a:pt x="211" y="601"/>
                </a:lnTo>
                <a:lnTo>
                  <a:pt x="169" y="607"/>
                </a:lnTo>
                <a:lnTo>
                  <a:pt x="164" y="636"/>
                </a:lnTo>
                <a:lnTo>
                  <a:pt x="145" y="638"/>
                </a:lnTo>
                <a:lnTo>
                  <a:pt x="139" y="671"/>
                </a:lnTo>
                <a:lnTo>
                  <a:pt x="131" y="671"/>
                </a:lnTo>
                <a:lnTo>
                  <a:pt x="118" y="641"/>
                </a:lnTo>
                <a:lnTo>
                  <a:pt x="99" y="641"/>
                </a:lnTo>
                <a:lnTo>
                  <a:pt x="83" y="647"/>
                </a:lnTo>
                <a:lnTo>
                  <a:pt x="52" y="629"/>
                </a:lnTo>
                <a:lnTo>
                  <a:pt x="40" y="593"/>
                </a:lnTo>
                <a:lnTo>
                  <a:pt x="34" y="531"/>
                </a:lnTo>
                <a:lnTo>
                  <a:pt x="0" y="513"/>
                </a:lnTo>
                <a:lnTo>
                  <a:pt x="6" y="494"/>
                </a:lnTo>
                <a:lnTo>
                  <a:pt x="28" y="463"/>
                </a:lnTo>
                <a:lnTo>
                  <a:pt x="37" y="401"/>
                </a:lnTo>
                <a:lnTo>
                  <a:pt x="29" y="376"/>
                </a:lnTo>
                <a:lnTo>
                  <a:pt x="6" y="36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8" name="Freeform 1929"/>
          <p:cNvSpPr>
            <a:spLocks/>
          </p:cNvSpPr>
          <p:nvPr/>
        </p:nvSpPr>
        <p:spPr bwMode="auto">
          <a:xfrm>
            <a:off x="989013" y="2443163"/>
            <a:ext cx="1984375" cy="1484312"/>
          </a:xfrm>
          <a:custGeom>
            <a:avLst/>
            <a:gdLst>
              <a:gd name="T0" fmla="*/ 2147483647 w 602"/>
              <a:gd name="T1" fmla="*/ 2147483647 h 598"/>
              <a:gd name="T2" fmla="*/ 2147483647 w 602"/>
              <a:gd name="T3" fmla="*/ 0 h 598"/>
              <a:gd name="T4" fmla="*/ 2147483647 w 602"/>
              <a:gd name="T5" fmla="*/ 2147483647 h 598"/>
              <a:gd name="T6" fmla="*/ 2147483647 w 602"/>
              <a:gd name="T7" fmla="*/ 2147483647 h 598"/>
              <a:gd name="T8" fmla="*/ 2147483647 w 602"/>
              <a:gd name="T9" fmla="*/ 2147483647 h 598"/>
              <a:gd name="T10" fmla="*/ 2147483647 w 602"/>
              <a:gd name="T11" fmla="*/ 2147483647 h 598"/>
              <a:gd name="T12" fmla="*/ 2147483647 w 602"/>
              <a:gd name="T13" fmla="*/ 2147483647 h 598"/>
              <a:gd name="T14" fmla="*/ 2147483647 w 602"/>
              <a:gd name="T15" fmla="*/ 2147483647 h 598"/>
              <a:gd name="T16" fmla="*/ 2147483647 w 602"/>
              <a:gd name="T17" fmla="*/ 2147483647 h 598"/>
              <a:gd name="T18" fmla="*/ 2147483647 w 602"/>
              <a:gd name="T19" fmla="*/ 2147483647 h 598"/>
              <a:gd name="T20" fmla="*/ 2147483647 w 602"/>
              <a:gd name="T21" fmla="*/ 2147483647 h 598"/>
              <a:gd name="T22" fmla="*/ 2147483647 w 602"/>
              <a:gd name="T23" fmla="*/ 2147483647 h 598"/>
              <a:gd name="T24" fmla="*/ 2147483647 w 602"/>
              <a:gd name="T25" fmla="*/ 2147483647 h 598"/>
              <a:gd name="T26" fmla="*/ 2147483647 w 602"/>
              <a:gd name="T27" fmla="*/ 2147483647 h 598"/>
              <a:gd name="T28" fmla="*/ 2147483647 w 602"/>
              <a:gd name="T29" fmla="*/ 2147483647 h 598"/>
              <a:gd name="T30" fmla="*/ 2147483647 w 602"/>
              <a:gd name="T31" fmla="*/ 2147483647 h 598"/>
              <a:gd name="T32" fmla="*/ 2147483647 w 602"/>
              <a:gd name="T33" fmla="*/ 2147483647 h 598"/>
              <a:gd name="T34" fmla="*/ 2147483647 w 602"/>
              <a:gd name="T35" fmla="*/ 2147483647 h 598"/>
              <a:gd name="T36" fmla="*/ 2147483647 w 602"/>
              <a:gd name="T37" fmla="*/ 2147483647 h 598"/>
              <a:gd name="T38" fmla="*/ 2147483647 w 602"/>
              <a:gd name="T39" fmla="*/ 2147483647 h 598"/>
              <a:gd name="T40" fmla="*/ 2147483647 w 602"/>
              <a:gd name="T41" fmla="*/ 2147483647 h 598"/>
              <a:gd name="T42" fmla="*/ 2147483647 w 602"/>
              <a:gd name="T43" fmla="*/ 2147483647 h 598"/>
              <a:gd name="T44" fmla="*/ 2147483647 w 602"/>
              <a:gd name="T45" fmla="*/ 2147483647 h 598"/>
              <a:gd name="T46" fmla="*/ 2147483647 w 602"/>
              <a:gd name="T47" fmla="*/ 2147483647 h 598"/>
              <a:gd name="T48" fmla="*/ 2147483647 w 602"/>
              <a:gd name="T49" fmla="*/ 2147483647 h 598"/>
              <a:gd name="T50" fmla="*/ 2147483647 w 602"/>
              <a:gd name="T51" fmla="*/ 2147483647 h 598"/>
              <a:gd name="T52" fmla="*/ 2147483647 w 602"/>
              <a:gd name="T53" fmla="*/ 2147483647 h 598"/>
              <a:gd name="T54" fmla="*/ 2147483647 w 602"/>
              <a:gd name="T55" fmla="*/ 2147483647 h 598"/>
              <a:gd name="T56" fmla="*/ 2147483647 w 602"/>
              <a:gd name="T57" fmla="*/ 2147483647 h 598"/>
              <a:gd name="T58" fmla="*/ 2147483647 w 602"/>
              <a:gd name="T59" fmla="*/ 2147483647 h 598"/>
              <a:gd name="T60" fmla="*/ 2147483647 w 602"/>
              <a:gd name="T61" fmla="*/ 2147483647 h 598"/>
              <a:gd name="T62" fmla="*/ 2147483647 w 602"/>
              <a:gd name="T63" fmla="*/ 2147483647 h 598"/>
              <a:gd name="T64" fmla="*/ 2147483647 w 602"/>
              <a:gd name="T65" fmla="*/ 2147483647 h 598"/>
              <a:gd name="T66" fmla="*/ 2147483647 w 602"/>
              <a:gd name="T67" fmla="*/ 2147483647 h 598"/>
              <a:gd name="T68" fmla="*/ 2147483647 w 602"/>
              <a:gd name="T69" fmla="*/ 2147483647 h 598"/>
              <a:gd name="T70" fmla="*/ 2147483647 w 602"/>
              <a:gd name="T71" fmla="*/ 2147483647 h 598"/>
              <a:gd name="T72" fmla="*/ 2147483647 w 602"/>
              <a:gd name="T73" fmla="*/ 2147483647 h 598"/>
              <a:gd name="T74" fmla="*/ 0 w 602"/>
              <a:gd name="T75" fmla="*/ 2147483647 h 598"/>
              <a:gd name="T76" fmla="*/ 2147483647 w 602"/>
              <a:gd name="T77" fmla="*/ 2147483647 h 598"/>
              <a:gd name="T78" fmla="*/ 2147483647 w 602"/>
              <a:gd name="T79" fmla="*/ 2147483647 h 598"/>
              <a:gd name="T80" fmla="*/ 2147483647 w 602"/>
              <a:gd name="T81" fmla="*/ 2147483647 h 598"/>
              <a:gd name="T82" fmla="*/ 2147483647 w 602"/>
              <a:gd name="T83" fmla="*/ 2147483647 h 598"/>
              <a:gd name="T84" fmla="*/ 2147483647 w 602"/>
              <a:gd name="T85" fmla="*/ 2147483647 h 598"/>
              <a:gd name="T86" fmla="*/ 2147483647 w 602"/>
              <a:gd name="T87" fmla="*/ 2147483647 h 59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02"/>
              <a:gd name="T133" fmla="*/ 0 h 598"/>
              <a:gd name="T134" fmla="*/ 602 w 602"/>
              <a:gd name="T135" fmla="*/ 598 h 59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02" h="598">
                <a:moveTo>
                  <a:pt x="105" y="196"/>
                </a:moveTo>
                <a:lnTo>
                  <a:pt x="191" y="0"/>
                </a:lnTo>
                <a:lnTo>
                  <a:pt x="324" y="28"/>
                </a:lnTo>
                <a:lnTo>
                  <a:pt x="338" y="54"/>
                </a:lnTo>
                <a:lnTo>
                  <a:pt x="400" y="75"/>
                </a:lnTo>
                <a:lnTo>
                  <a:pt x="394" y="121"/>
                </a:lnTo>
                <a:lnTo>
                  <a:pt x="490" y="163"/>
                </a:lnTo>
                <a:lnTo>
                  <a:pt x="490" y="194"/>
                </a:lnTo>
                <a:lnTo>
                  <a:pt x="473" y="246"/>
                </a:lnTo>
                <a:lnTo>
                  <a:pt x="517" y="260"/>
                </a:lnTo>
                <a:lnTo>
                  <a:pt x="532" y="247"/>
                </a:lnTo>
                <a:lnTo>
                  <a:pt x="589" y="277"/>
                </a:lnTo>
                <a:lnTo>
                  <a:pt x="602" y="299"/>
                </a:lnTo>
                <a:lnTo>
                  <a:pt x="589" y="341"/>
                </a:lnTo>
                <a:lnTo>
                  <a:pt x="552" y="353"/>
                </a:lnTo>
                <a:lnTo>
                  <a:pt x="523" y="391"/>
                </a:lnTo>
                <a:lnTo>
                  <a:pt x="489" y="454"/>
                </a:lnTo>
                <a:lnTo>
                  <a:pt x="471" y="463"/>
                </a:lnTo>
                <a:lnTo>
                  <a:pt x="463" y="493"/>
                </a:lnTo>
                <a:lnTo>
                  <a:pt x="467" y="537"/>
                </a:lnTo>
                <a:lnTo>
                  <a:pt x="380" y="527"/>
                </a:lnTo>
                <a:lnTo>
                  <a:pt x="359" y="534"/>
                </a:lnTo>
                <a:lnTo>
                  <a:pt x="338" y="524"/>
                </a:lnTo>
                <a:lnTo>
                  <a:pt x="294" y="567"/>
                </a:lnTo>
                <a:lnTo>
                  <a:pt x="182" y="536"/>
                </a:lnTo>
                <a:lnTo>
                  <a:pt x="165" y="539"/>
                </a:lnTo>
                <a:lnTo>
                  <a:pt x="134" y="590"/>
                </a:lnTo>
                <a:lnTo>
                  <a:pt x="105" y="598"/>
                </a:lnTo>
                <a:lnTo>
                  <a:pt x="46" y="548"/>
                </a:lnTo>
                <a:lnTo>
                  <a:pt x="22" y="492"/>
                </a:lnTo>
                <a:lnTo>
                  <a:pt x="19" y="467"/>
                </a:lnTo>
                <a:lnTo>
                  <a:pt x="36" y="444"/>
                </a:lnTo>
                <a:lnTo>
                  <a:pt x="45" y="426"/>
                </a:lnTo>
                <a:lnTo>
                  <a:pt x="30" y="402"/>
                </a:lnTo>
                <a:lnTo>
                  <a:pt x="33" y="367"/>
                </a:lnTo>
                <a:lnTo>
                  <a:pt x="23" y="349"/>
                </a:lnTo>
                <a:lnTo>
                  <a:pt x="5" y="328"/>
                </a:lnTo>
                <a:lnTo>
                  <a:pt x="0" y="295"/>
                </a:lnTo>
                <a:lnTo>
                  <a:pt x="10" y="282"/>
                </a:lnTo>
                <a:lnTo>
                  <a:pt x="24" y="278"/>
                </a:lnTo>
                <a:lnTo>
                  <a:pt x="50" y="284"/>
                </a:lnTo>
                <a:lnTo>
                  <a:pt x="81" y="283"/>
                </a:lnTo>
                <a:lnTo>
                  <a:pt x="99" y="255"/>
                </a:lnTo>
                <a:lnTo>
                  <a:pt x="105" y="19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29" name="Freeform 1930"/>
          <p:cNvSpPr>
            <a:spLocks/>
          </p:cNvSpPr>
          <p:nvPr/>
        </p:nvSpPr>
        <p:spPr bwMode="auto">
          <a:xfrm>
            <a:off x="1292225" y="2928938"/>
            <a:ext cx="66675" cy="153987"/>
          </a:xfrm>
          <a:custGeom>
            <a:avLst/>
            <a:gdLst>
              <a:gd name="T0" fmla="*/ 0 w 174"/>
              <a:gd name="T1" fmla="*/ 0 h 540"/>
              <a:gd name="T2" fmla="*/ 0 w 174"/>
              <a:gd name="T3" fmla="*/ 0 h 540"/>
              <a:gd name="T4" fmla="*/ 0 w 174"/>
              <a:gd name="T5" fmla="*/ 0 h 540"/>
              <a:gd name="T6" fmla="*/ 0 w 174"/>
              <a:gd name="T7" fmla="*/ 0 h 540"/>
              <a:gd name="T8" fmla="*/ 0 w 174"/>
              <a:gd name="T9" fmla="*/ 0 h 540"/>
              <a:gd name="T10" fmla="*/ 0 w 174"/>
              <a:gd name="T11" fmla="*/ 0 h 5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540"/>
              <a:gd name="T20" fmla="*/ 174 w 174"/>
              <a:gd name="T21" fmla="*/ 540 h 5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540">
                <a:moveTo>
                  <a:pt x="105" y="540"/>
                </a:moveTo>
                <a:lnTo>
                  <a:pt x="113" y="523"/>
                </a:lnTo>
                <a:lnTo>
                  <a:pt x="174" y="9"/>
                </a:lnTo>
                <a:lnTo>
                  <a:pt x="61" y="0"/>
                </a:lnTo>
                <a:lnTo>
                  <a:pt x="0" y="505"/>
                </a:lnTo>
                <a:lnTo>
                  <a:pt x="105" y="54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0" name="Freeform 1931"/>
          <p:cNvSpPr>
            <a:spLocks/>
          </p:cNvSpPr>
          <p:nvPr/>
        </p:nvSpPr>
        <p:spPr bwMode="auto">
          <a:xfrm>
            <a:off x="1292225" y="3073400"/>
            <a:ext cx="42863" cy="20638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0" y="0"/>
                </a:moveTo>
                <a:lnTo>
                  <a:pt x="0" y="9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53"/>
                </a:lnTo>
                <a:lnTo>
                  <a:pt x="26" y="61"/>
                </a:lnTo>
                <a:lnTo>
                  <a:pt x="35" y="61"/>
                </a:lnTo>
                <a:lnTo>
                  <a:pt x="52" y="70"/>
                </a:lnTo>
                <a:lnTo>
                  <a:pt x="61" y="70"/>
                </a:lnTo>
                <a:lnTo>
                  <a:pt x="70" y="61"/>
                </a:lnTo>
                <a:lnTo>
                  <a:pt x="87" y="61"/>
                </a:lnTo>
                <a:lnTo>
                  <a:pt x="96" y="53"/>
                </a:lnTo>
                <a:lnTo>
                  <a:pt x="105" y="44"/>
                </a:lnTo>
                <a:lnTo>
                  <a:pt x="105" y="35"/>
                </a:lnTo>
                <a:lnTo>
                  <a:pt x="113" y="26"/>
                </a:lnTo>
                <a:lnTo>
                  <a:pt x="113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1" name="Freeform 1932"/>
          <p:cNvSpPr>
            <a:spLocks/>
          </p:cNvSpPr>
          <p:nvPr/>
        </p:nvSpPr>
        <p:spPr bwMode="auto">
          <a:xfrm>
            <a:off x="1279525" y="3065463"/>
            <a:ext cx="53975" cy="38100"/>
          </a:xfrm>
          <a:custGeom>
            <a:avLst/>
            <a:gdLst>
              <a:gd name="T0" fmla="*/ 0 w 140"/>
              <a:gd name="T1" fmla="*/ 0 h 131"/>
              <a:gd name="T2" fmla="*/ 0 w 140"/>
              <a:gd name="T3" fmla="*/ 0 h 131"/>
              <a:gd name="T4" fmla="*/ 0 w 140"/>
              <a:gd name="T5" fmla="*/ 0 h 131"/>
              <a:gd name="T6" fmla="*/ 0 w 140"/>
              <a:gd name="T7" fmla="*/ 0 h 131"/>
              <a:gd name="T8" fmla="*/ 0 w 140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31"/>
              <a:gd name="T17" fmla="*/ 140 w 140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31">
                <a:moveTo>
                  <a:pt x="96" y="131"/>
                </a:moveTo>
                <a:lnTo>
                  <a:pt x="0" y="70"/>
                </a:lnTo>
                <a:lnTo>
                  <a:pt x="44" y="0"/>
                </a:lnTo>
                <a:lnTo>
                  <a:pt x="140" y="61"/>
                </a:lnTo>
                <a:lnTo>
                  <a:pt x="96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2" name="Freeform 1933"/>
          <p:cNvSpPr>
            <a:spLocks/>
          </p:cNvSpPr>
          <p:nvPr/>
        </p:nvSpPr>
        <p:spPr bwMode="auto">
          <a:xfrm>
            <a:off x="1236663" y="3116263"/>
            <a:ext cx="55562" cy="46037"/>
          </a:xfrm>
          <a:custGeom>
            <a:avLst/>
            <a:gdLst>
              <a:gd name="T0" fmla="*/ 0 w 148"/>
              <a:gd name="T1" fmla="*/ 0 h 166"/>
              <a:gd name="T2" fmla="*/ 0 w 148"/>
              <a:gd name="T3" fmla="*/ 0 h 166"/>
              <a:gd name="T4" fmla="*/ 0 w 148"/>
              <a:gd name="T5" fmla="*/ 0 h 166"/>
              <a:gd name="T6" fmla="*/ 0 w 148"/>
              <a:gd name="T7" fmla="*/ 0 h 166"/>
              <a:gd name="T8" fmla="*/ 0 w 148"/>
              <a:gd name="T9" fmla="*/ 0 h 166"/>
              <a:gd name="T10" fmla="*/ 0 w 148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66"/>
              <a:gd name="T20" fmla="*/ 148 w 148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66">
                <a:moveTo>
                  <a:pt x="61" y="166"/>
                </a:moveTo>
                <a:lnTo>
                  <a:pt x="105" y="140"/>
                </a:lnTo>
                <a:lnTo>
                  <a:pt x="148" y="61"/>
                </a:lnTo>
                <a:lnTo>
                  <a:pt x="52" y="0"/>
                </a:lnTo>
                <a:lnTo>
                  <a:pt x="0" y="79"/>
                </a:lnTo>
                <a:lnTo>
                  <a:pt x="61" y="16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3" name="Freeform 1934"/>
          <p:cNvSpPr>
            <a:spLocks/>
          </p:cNvSpPr>
          <p:nvPr/>
        </p:nvSpPr>
        <p:spPr bwMode="auto">
          <a:xfrm>
            <a:off x="1233488" y="3138488"/>
            <a:ext cx="44450" cy="23812"/>
          </a:xfrm>
          <a:custGeom>
            <a:avLst/>
            <a:gdLst>
              <a:gd name="T0" fmla="*/ 0 w 114"/>
              <a:gd name="T1" fmla="*/ 0 h 87"/>
              <a:gd name="T2" fmla="*/ 0 w 114"/>
              <a:gd name="T3" fmla="*/ 0 h 87"/>
              <a:gd name="T4" fmla="*/ 0 w 114"/>
              <a:gd name="T5" fmla="*/ 0 h 87"/>
              <a:gd name="T6" fmla="*/ 0 w 114"/>
              <a:gd name="T7" fmla="*/ 0 h 87"/>
              <a:gd name="T8" fmla="*/ 0 w 114"/>
              <a:gd name="T9" fmla="*/ 0 h 87"/>
              <a:gd name="T10" fmla="*/ 0 w 114"/>
              <a:gd name="T11" fmla="*/ 0 h 87"/>
              <a:gd name="T12" fmla="*/ 0 w 114"/>
              <a:gd name="T13" fmla="*/ 0 h 87"/>
              <a:gd name="T14" fmla="*/ 0 w 114"/>
              <a:gd name="T15" fmla="*/ 0 h 87"/>
              <a:gd name="T16" fmla="*/ 0 w 114"/>
              <a:gd name="T17" fmla="*/ 0 h 87"/>
              <a:gd name="T18" fmla="*/ 0 w 114"/>
              <a:gd name="T19" fmla="*/ 0 h 87"/>
              <a:gd name="T20" fmla="*/ 0 w 114"/>
              <a:gd name="T21" fmla="*/ 0 h 87"/>
              <a:gd name="T22" fmla="*/ 0 w 114"/>
              <a:gd name="T23" fmla="*/ 0 h 87"/>
              <a:gd name="T24" fmla="*/ 0 w 114"/>
              <a:gd name="T25" fmla="*/ 0 h 87"/>
              <a:gd name="T26" fmla="*/ 0 w 114"/>
              <a:gd name="T27" fmla="*/ 0 h 87"/>
              <a:gd name="T28" fmla="*/ 0 w 114"/>
              <a:gd name="T29" fmla="*/ 0 h 87"/>
              <a:gd name="T30" fmla="*/ 0 w 114"/>
              <a:gd name="T31" fmla="*/ 0 h 87"/>
              <a:gd name="T32" fmla="*/ 0 w 114"/>
              <a:gd name="T33" fmla="*/ 0 h 87"/>
              <a:gd name="T34" fmla="*/ 0 w 114"/>
              <a:gd name="T35" fmla="*/ 0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4"/>
              <a:gd name="T55" fmla="*/ 0 h 87"/>
              <a:gd name="T56" fmla="*/ 114 w 114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4" h="87">
                <a:moveTo>
                  <a:pt x="9" y="0"/>
                </a:moveTo>
                <a:lnTo>
                  <a:pt x="9" y="8"/>
                </a:lnTo>
                <a:lnTo>
                  <a:pt x="9" y="17"/>
                </a:lnTo>
                <a:lnTo>
                  <a:pt x="0" y="35"/>
                </a:lnTo>
                <a:lnTo>
                  <a:pt x="9" y="43"/>
                </a:lnTo>
                <a:lnTo>
                  <a:pt x="9" y="52"/>
                </a:lnTo>
                <a:lnTo>
                  <a:pt x="18" y="61"/>
                </a:lnTo>
                <a:lnTo>
                  <a:pt x="27" y="69"/>
                </a:lnTo>
                <a:lnTo>
                  <a:pt x="35" y="78"/>
                </a:lnTo>
                <a:lnTo>
                  <a:pt x="44" y="87"/>
                </a:lnTo>
                <a:lnTo>
                  <a:pt x="53" y="87"/>
                </a:lnTo>
                <a:lnTo>
                  <a:pt x="70" y="87"/>
                </a:lnTo>
                <a:lnTo>
                  <a:pt x="79" y="87"/>
                </a:lnTo>
                <a:lnTo>
                  <a:pt x="87" y="78"/>
                </a:lnTo>
                <a:lnTo>
                  <a:pt x="96" y="78"/>
                </a:lnTo>
                <a:lnTo>
                  <a:pt x="105" y="69"/>
                </a:lnTo>
                <a:lnTo>
                  <a:pt x="114" y="61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4" name="Freeform 1935"/>
          <p:cNvSpPr>
            <a:spLocks/>
          </p:cNvSpPr>
          <p:nvPr/>
        </p:nvSpPr>
        <p:spPr bwMode="auto">
          <a:xfrm>
            <a:off x="1244600" y="3127375"/>
            <a:ext cx="14288" cy="34925"/>
          </a:xfrm>
          <a:custGeom>
            <a:avLst/>
            <a:gdLst>
              <a:gd name="T0" fmla="*/ 0 w 43"/>
              <a:gd name="T1" fmla="*/ 0 h 122"/>
              <a:gd name="T2" fmla="*/ 0 w 43"/>
              <a:gd name="T3" fmla="*/ 0 h 122"/>
              <a:gd name="T4" fmla="*/ 0 w 43"/>
              <a:gd name="T5" fmla="*/ 0 h 122"/>
              <a:gd name="T6" fmla="*/ 0 w 43"/>
              <a:gd name="T7" fmla="*/ 0 h 122"/>
              <a:gd name="T8" fmla="*/ 0 w 43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22"/>
              <a:gd name="T17" fmla="*/ 43 w 43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22">
                <a:moveTo>
                  <a:pt x="8" y="122"/>
                </a:moveTo>
                <a:lnTo>
                  <a:pt x="0" y="9"/>
                </a:lnTo>
                <a:lnTo>
                  <a:pt x="34" y="0"/>
                </a:lnTo>
                <a:lnTo>
                  <a:pt x="43" y="122"/>
                </a:lnTo>
                <a:lnTo>
                  <a:pt x="8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5" name="Freeform 1936"/>
          <p:cNvSpPr>
            <a:spLocks/>
          </p:cNvSpPr>
          <p:nvPr/>
        </p:nvSpPr>
        <p:spPr bwMode="auto">
          <a:xfrm>
            <a:off x="1147763" y="3128963"/>
            <a:ext cx="52387" cy="36512"/>
          </a:xfrm>
          <a:custGeom>
            <a:avLst/>
            <a:gdLst>
              <a:gd name="T0" fmla="*/ 0 w 139"/>
              <a:gd name="T1" fmla="*/ 0 h 122"/>
              <a:gd name="T2" fmla="*/ 0 w 139"/>
              <a:gd name="T3" fmla="*/ 0 h 122"/>
              <a:gd name="T4" fmla="*/ 0 w 139"/>
              <a:gd name="T5" fmla="*/ 0 h 122"/>
              <a:gd name="T6" fmla="*/ 0 w 139"/>
              <a:gd name="T7" fmla="*/ 0 h 122"/>
              <a:gd name="T8" fmla="*/ 0 w 139"/>
              <a:gd name="T9" fmla="*/ 0 h 122"/>
              <a:gd name="T10" fmla="*/ 0 w 139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22"/>
              <a:gd name="T20" fmla="*/ 139 w 139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22">
                <a:moveTo>
                  <a:pt x="0" y="122"/>
                </a:moveTo>
                <a:lnTo>
                  <a:pt x="17" y="122"/>
                </a:lnTo>
                <a:lnTo>
                  <a:pt x="139" y="122"/>
                </a:lnTo>
                <a:lnTo>
                  <a:pt x="139" y="0"/>
                </a:lnTo>
                <a:lnTo>
                  <a:pt x="17" y="8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6" name="Freeform 1937"/>
          <p:cNvSpPr>
            <a:spLocks/>
          </p:cNvSpPr>
          <p:nvPr/>
        </p:nvSpPr>
        <p:spPr bwMode="auto">
          <a:xfrm>
            <a:off x="1130300" y="3132138"/>
            <a:ext cx="25400" cy="33337"/>
          </a:xfrm>
          <a:custGeom>
            <a:avLst/>
            <a:gdLst>
              <a:gd name="T0" fmla="*/ 0 w 61"/>
              <a:gd name="T1" fmla="*/ 0 h 114"/>
              <a:gd name="T2" fmla="*/ 0 w 61"/>
              <a:gd name="T3" fmla="*/ 0 h 114"/>
              <a:gd name="T4" fmla="*/ 0 w 61"/>
              <a:gd name="T5" fmla="*/ 0 h 114"/>
              <a:gd name="T6" fmla="*/ 0 w 61"/>
              <a:gd name="T7" fmla="*/ 0 h 114"/>
              <a:gd name="T8" fmla="*/ 0 w 61"/>
              <a:gd name="T9" fmla="*/ 0 h 114"/>
              <a:gd name="T10" fmla="*/ 0 w 61"/>
              <a:gd name="T11" fmla="*/ 0 h 114"/>
              <a:gd name="T12" fmla="*/ 0 w 61"/>
              <a:gd name="T13" fmla="*/ 0 h 114"/>
              <a:gd name="T14" fmla="*/ 0 w 61"/>
              <a:gd name="T15" fmla="*/ 0 h 114"/>
              <a:gd name="T16" fmla="*/ 0 w 61"/>
              <a:gd name="T17" fmla="*/ 0 h 114"/>
              <a:gd name="T18" fmla="*/ 0 w 61"/>
              <a:gd name="T19" fmla="*/ 0 h 114"/>
              <a:gd name="T20" fmla="*/ 0 w 61"/>
              <a:gd name="T21" fmla="*/ 0 h 114"/>
              <a:gd name="T22" fmla="*/ 0 w 61"/>
              <a:gd name="T23" fmla="*/ 0 h 114"/>
              <a:gd name="T24" fmla="*/ 0 w 61"/>
              <a:gd name="T25" fmla="*/ 0 h 114"/>
              <a:gd name="T26" fmla="*/ 0 w 61"/>
              <a:gd name="T27" fmla="*/ 0 h 114"/>
              <a:gd name="T28" fmla="*/ 0 w 61"/>
              <a:gd name="T29" fmla="*/ 0 h 114"/>
              <a:gd name="T30" fmla="*/ 0 w 61"/>
              <a:gd name="T31" fmla="*/ 0 h 114"/>
              <a:gd name="T32" fmla="*/ 0 w 61"/>
              <a:gd name="T33" fmla="*/ 0 h 114"/>
              <a:gd name="T34" fmla="*/ 0 w 61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4"/>
              <a:gd name="T56" fmla="*/ 61 w 61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4">
                <a:moveTo>
                  <a:pt x="61" y="0"/>
                </a:moveTo>
                <a:lnTo>
                  <a:pt x="53" y="0"/>
                </a:lnTo>
                <a:lnTo>
                  <a:pt x="35" y="0"/>
                </a:lnTo>
                <a:lnTo>
                  <a:pt x="27" y="9"/>
                </a:lnTo>
                <a:lnTo>
                  <a:pt x="18" y="18"/>
                </a:lnTo>
                <a:lnTo>
                  <a:pt x="9" y="26"/>
                </a:lnTo>
                <a:lnTo>
                  <a:pt x="9" y="35"/>
                </a:lnTo>
                <a:lnTo>
                  <a:pt x="0" y="44"/>
                </a:lnTo>
                <a:lnTo>
                  <a:pt x="0" y="61"/>
                </a:lnTo>
                <a:lnTo>
                  <a:pt x="9" y="70"/>
                </a:lnTo>
                <a:lnTo>
                  <a:pt x="9" y="79"/>
                </a:lnTo>
                <a:lnTo>
                  <a:pt x="18" y="87"/>
                </a:lnTo>
                <a:lnTo>
                  <a:pt x="18" y="96"/>
                </a:lnTo>
                <a:lnTo>
                  <a:pt x="35" y="105"/>
                </a:lnTo>
                <a:lnTo>
                  <a:pt x="44" y="114"/>
                </a:lnTo>
                <a:lnTo>
                  <a:pt x="53" y="114"/>
                </a:lnTo>
                <a:lnTo>
                  <a:pt x="61" y="114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7" name="Freeform 1938"/>
          <p:cNvSpPr>
            <a:spLocks/>
          </p:cNvSpPr>
          <p:nvPr/>
        </p:nvSpPr>
        <p:spPr bwMode="auto">
          <a:xfrm>
            <a:off x="1063625" y="3116263"/>
            <a:ext cx="96838" cy="49212"/>
          </a:xfrm>
          <a:custGeom>
            <a:avLst/>
            <a:gdLst>
              <a:gd name="T0" fmla="*/ 0 w 261"/>
              <a:gd name="T1" fmla="*/ 0 h 175"/>
              <a:gd name="T2" fmla="*/ 0 w 261"/>
              <a:gd name="T3" fmla="*/ 0 h 175"/>
              <a:gd name="T4" fmla="*/ 0 w 261"/>
              <a:gd name="T5" fmla="*/ 0 h 175"/>
              <a:gd name="T6" fmla="*/ 0 w 261"/>
              <a:gd name="T7" fmla="*/ 0 h 175"/>
              <a:gd name="T8" fmla="*/ 0 w 261"/>
              <a:gd name="T9" fmla="*/ 0 h 175"/>
              <a:gd name="T10" fmla="*/ 0 w 261"/>
              <a:gd name="T11" fmla="*/ 0 h 1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1"/>
              <a:gd name="T19" fmla="*/ 0 h 175"/>
              <a:gd name="T20" fmla="*/ 261 w 261"/>
              <a:gd name="T21" fmla="*/ 175 h 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1" h="175">
                <a:moveTo>
                  <a:pt x="0" y="0"/>
                </a:moveTo>
                <a:lnTo>
                  <a:pt x="0" y="114"/>
                </a:lnTo>
                <a:lnTo>
                  <a:pt x="226" y="175"/>
                </a:lnTo>
                <a:lnTo>
                  <a:pt x="261" y="61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8" name="Freeform 1939"/>
          <p:cNvSpPr>
            <a:spLocks/>
          </p:cNvSpPr>
          <p:nvPr/>
        </p:nvSpPr>
        <p:spPr bwMode="auto">
          <a:xfrm>
            <a:off x="1046163" y="3116263"/>
            <a:ext cx="26987" cy="31750"/>
          </a:xfrm>
          <a:custGeom>
            <a:avLst/>
            <a:gdLst>
              <a:gd name="T0" fmla="*/ 0 w 78"/>
              <a:gd name="T1" fmla="*/ 0 h 114"/>
              <a:gd name="T2" fmla="*/ 0 w 78"/>
              <a:gd name="T3" fmla="*/ 0 h 114"/>
              <a:gd name="T4" fmla="*/ 0 w 78"/>
              <a:gd name="T5" fmla="*/ 0 h 114"/>
              <a:gd name="T6" fmla="*/ 0 w 78"/>
              <a:gd name="T7" fmla="*/ 0 h 114"/>
              <a:gd name="T8" fmla="*/ 0 w 78"/>
              <a:gd name="T9" fmla="*/ 0 h 114"/>
              <a:gd name="T10" fmla="*/ 0 w 78"/>
              <a:gd name="T11" fmla="*/ 0 h 114"/>
              <a:gd name="T12" fmla="*/ 0 w 78"/>
              <a:gd name="T13" fmla="*/ 0 h 114"/>
              <a:gd name="T14" fmla="*/ 0 w 78"/>
              <a:gd name="T15" fmla="*/ 0 h 114"/>
              <a:gd name="T16" fmla="*/ 0 w 78"/>
              <a:gd name="T17" fmla="*/ 0 h 114"/>
              <a:gd name="T18" fmla="*/ 0 w 78"/>
              <a:gd name="T19" fmla="*/ 0 h 114"/>
              <a:gd name="T20" fmla="*/ 0 w 78"/>
              <a:gd name="T21" fmla="*/ 0 h 114"/>
              <a:gd name="T22" fmla="*/ 0 w 78"/>
              <a:gd name="T23" fmla="*/ 0 h 114"/>
              <a:gd name="T24" fmla="*/ 0 w 78"/>
              <a:gd name="T25" fmla="*/ 0 h 114"/>
              <a:gd name="T26" fmla="*/ 0 w 78"/>
              <a:gd name="T27" fmla="*/ 0 h 114"/>
              <a:gd name="T28" fmla="*/ 0 w 78"/>
              <a:gd name="T29" fmla="*/ 0 h 114"/>
              <a:gd name="T30" fmla="*/ 0 w 78"/>
              <a:gd name="T31" fmla="*/ 0 h 114"/>
              <a:gd name="T32" fmla="*/ 0 w 78"/>
              <a:gd name="T33" fmla="*/ 0 h 114"/>
              <a:gd name="T34" fmla="*/ 0 w 78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4"/>
              <a:gd name="T56" fmla="*/ 78 w 78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4">
                <a:moveTo>
                  <a:pt x="78" y="0"/>
                </a:moveTo>
                <a:lnTo>
                  <a:pt x="61" y="0"/>
                </a:lnTo>
                <a:lnTo>
                  <a:pt x="52" y="0"/>
                </a:lnTo>
                <a:lnTo>
                  <a:pt x="44" y="0"/>
                </a:lnTo>
                <a:lnTo>
                  <a:pt x="35" y="9"/>
                </a:lnTo>
                <a:lnTo>
                  <a:pt x="26" y="9"/>
                </a:lnTo>
                <a:lnTo>
                  <a:pt x="18" y="18"/>
                </a:lnTo>
                <a:lnTo>
                  <a:pt x="9" y="35"/>
                </a:lnTo>
                <a:lnTo>
                  <a:pt x="9" y="44"/>
                </a:lnTo>
                <a:lnTo>
                  <a:pt x="0" y="53"/>
                </a:lnTo>
                <a:lnTo>
                  <a:pt x="0" y="70"/>
                </a:lnTo>
                <a:lnTo>
                  <a:pt x="9" y="79"/>
                </a:lnTo>
                <a:lnTo>
                  <a:pt x="9" y="87"/>
                </a:lnTo>
                <a:lnTo>
                  <a:pt x="18" y="96"/>
                </a:lnTo>
                <a:lnTo>
                  <a:pt x="26" y="105"/>
                </a:lnTo>
                <a:lnTo>
                  <a:pt x="35" y="114"/>
                </a:lnTo>
                <a:lnTo>
                  <a:pt x="44" y="114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39" name="Freeform 1940"/>
          <p:cNvSpPr>
            <a:spLocks/>
          </p:cNvSpPr>
          <p:nvPr/>
        </p:nvSpPr>
        <p:spPr bwMode="auto">
          <a:xfrm>
            <a:off x="1004888" y="3116263"/>
            <a:ext cx="68262" cy="44450"/>
          </a:xfrm>
          <a:custGeom>
            <a:avLst/>
            <a:gdLst>
              <a:gd name="T0" fmla="*/ 0 w 191"/>
              <a:gd name="T1" fmla="*/ 0 h 157"/>
              <a:gd name="T2" fmla="*/ 0 w 191"/>
              <a:gd name="T3" fmla="*/ 0 h 157"/>
              <a:gd name="T4" fmla="*/ 0 w 191"/>
              <a:gd name="T5" fmla="*/ 0 h 157"/>
              <a:gd name="T6" fmla="*/ 0 w 191"/>
              <a:gd name="T7" fmla="*/ 0 h 157"/>
              <a:gd name="T8" fmla="*/ 0 w 191"/>
              <a:gd name="T9" fmla="*/ 0 h 157"/>
              <a:gd name="T10" fmla="*/ 0 w 191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1"/>
              <a:gd name="T19" fmla="*/ 0 h 157"/>
              <a:gd name="T20" fmla="*/ 191 w 191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1" h="157">
                <a:moveTo>
                  <a:pt x="0" y="61"/>
                </a:moveTo>
                <a:lnTo>
                  <a:pt x="70" y="157"/>
                </a:lnTo>
                <a:lnTo>
                  <a:pt x="191" y="114"/>
                </a:lnTo>
                <a:lnTo>
                  <a:pt x="157" y="0"/>
                </a:lnTo>
                <a:lnTo>
                  <a:pt x="35" y="44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0" name="Freeform 1941"/>
          <p:cNvSpPr>
            <a:spLocks/>
          </p:cNvSpPr>
          <p:nvPr/>
        </p:nvSpPr>
        <p:spPr bwMode="auto">
          <a:xfrm>
            <a:off x="1000125" y="3127375"/>
            <a:ext cx="30163" cy="33338"/>
          </a:xfrm>
          <a:custGeom>
            <a:avLst/>
            <a:gdLst>
              <a:gd name="T0" fmla="*/ 0 w 79"/>
              <a:gd name="T1" fmla="*/ 0 h 113"/>
              <a:gd name="T2" fmla="*/ 0 w 79"/>
              <a:gd name="T3" fmla="*/ 0 h 113"/>
              <a:gd name="T4" fmla="*/ 0 w 79"/>
              <a:gd name="T5" fmla="*/ 0 h 113"/>
              <a:gd name="T6" fmla="*/ 0 w 79"/>
              <a:gd name="T7" fmla="*/ 0 h 113"/>
              <a:gd name="T8" fmla="*/ 0 w 79"/>
              <a:gd name="T9" fmla="*/ 0 h 113"/>
              <a:gd name="T10" fmla="*/ 0 w 79"/>
              <a:gd name="T11" fmla="*/ 0 h 113"/>
              <a:gd name="T12" fmla="*/ 0 w 79"/>
              <a:gd name="T13" fmla="*/ 0 h 113"/>
              <a:gd name="T14" fmla="*/ 0 w 79"/>
              <a:gd name="T15" fmla="*/ 0 h 113"/>
              <a:gd name="T16" fmla="*/ 0 w 79"/>
              <a:gd name="T17" fmla="*/ 0 h 113"/>
              <a:gd name="T18" fmla="*/ 0 w 79"/>
              <a:gd name="T19" fmla="*/ 0 h 113"/>
              <a:gd name="T20" fmla="*/ 0 w 79"/>
              <a:gd name="T21" fmla="*/ 0 h 113"/>
              <a:gd name="T22" fmla="*/ 0 w 79"/>
              <a:gd name="T23" fmla="*/ 0 h 113"/>
              <a:gd name="T24" fmla="*/ 0 w 79"/>
              <a:gd name="T25" fmla="*/ 0 h 113"/>
              <a:gd name="T26" fmla="*/ 0 w 79"/>
              <a:gd name="T27" fmla="*/ 0 h 113"/>
              <a:gd name="T28" fmla="*/ 0 w 79"/>
              <a:gd name="T29" fmla="*/ 0 h 113"/>
              <a:gd name="T30" fmla="*/ 0 w 79"/>
              <a:gd name="T31" fmla="*/ 0 h 113"/>
              <a:gd name="T32" fmla="*/ 0 w 79"/>
              <a:gd name="T33" fmla="*/ 0 h 113"/>
              <a:gd name="T34" fmla="*/ 0 w 79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9"/>
              <a:gd name="T55" fmla="*/ 0 h 113"/>
              <a:gd name="T56" fmla="*/ 79 w 79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9" h="113">
                <a:moveTo>
                  <a:pt x="44" y="0"/>
                </a:moveTo>
                <a:lnTo>
                  <a:pt x="26" y="0"/>
                </a:lnTo>
                <a:lnTo>
                  <a:pt x="18" y="9"/>
                </a:lnTo>
                <a:lnTo>
                  <a:pt x="9" y="17"/>
                </a:lnTo>
                <a:lnTo>
                  <a:pt x="9" y="26"/>
                </a:lnTo>
                <a:lnTo>
                  <a:pt x="0" y="35"/>
                </a:lnTo>
                <a:lnTo>
                  <a:pt x="0" y="43"/>
                </a:lnTo>
                <a:lnTo>
                  <a:pt x="0" y="61"/>
                </a:lnTo>
                <a:lnTo>
                  <a:pt x="0" y="70"/>
                </a:lnTo>
                <a:lnTo>
                  <a:pt x="9" y="78"/>
                </a:lnTo>
                <a:lnTo>
                  <a:pt x="18" y="87"/>
                </a:lnTo>
                <a:lnTo>
                  <a:pt x="18" y="96"/>
                </a:lnTo>
                <a:lnTo>
                  <a:pt x="35" y="104"/>
                </a:lnTo>
                <a:lnTo>
                  <a:pt x="44" y="113"/>
                </a:lnTo>
                <a:lnTo>
                  <a:pt x="52" y="113"/>
                </a:lnTo>
                <a:lnTo>
                  <a:pt x="61" y="113"/>
                </a:lnTo>
                <a:lnTo>
                  <a:pt x="79" y="113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1" name="Freeform 1942"/>
          <p:cNvSpPr>
            <a:spLocks/>
          </p:cNvSpPr>
          <p:nvPr/>
        </p:nvSpPr>
        <p:spPr bwMode="auto">
          <a:xfrm>
            <a:off x="979488" y="3132138"/>
            <a:ext cx="58737" cy="46037"/>
          </a:xfrm>
          <a:custGeom>
            <a:avLst/>
            <a:gdLst>
              <a:gd name="T0" fmla="*/ 0 w 157"/>
              <a:gd name="T1" fmla="*/ 0 h 157"/>
              <a:gd name="T2" fmla="*/ 0 w 157"/>
              <a:gd name="T3" fmla="*/ 0 h 157"/>
              <a:gd name="T4" fmla="*/ 0 w 157"/>
              <a:gd name="T5" fmla="*/ 0 h 157"/>
              <a:gd name="T6" fmla="*/ 0 w 157"/>
              <a:gd name="T7" fmla="*/ 0 h 157"/>
              <a:gd name="T8" fmla="*/ 0 w 157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57"/>
              <a:gd name="T17" fmla="*/ 157 w 15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57">
                <a:moveTo>
                  <a:pt x="96" y="157"/>
                </a:moveTo>
                <a:lnTo>
                  <a:pt x="0" y="87"/>
                </a:lnTo>
                <a:lnTo>
                  <a:pt x="61" y="0"/>
                </a:lnTo>
                <a:lnTo>
                  <a:pt x="157" y="70"/>
                </a:lnTo>
                <a:lnTo>
                  <a:pt x="96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2" name="Freeform 1943"/>
          <p:cNvSpPr>
            <a:spLocks/>
          </p:cNvSpPr>
          <p:nvPr/>
        </p:nvSpPr>
        <p:spPr bwMode="auto">
          <a:xfrm>
            <a:off x="974725" y="3194050"/>
            <a:ext cx="47625" cy="39688"/>
          </a:xfrm>
          <a:custGeom>
            <a:avLst/>
            <a:gdLst>
              <a:gd name="T0" fmla="*/ 0 w 130"/>
              <a:gd name="T1" fmla="*/ 0 h 139"/>
              <a:gd name="T2" fmla="*/ 0 w 130"/>
              <a:gd name="T3" fmla="*/ 0 h 139"/>
              <a:gd name="T4" fmla="*/ 0 w 130"/>
              <a:gd name="T5" fmla="*/ 0 h 139"/>
              <a:gd name="T6" fmla="*/ 0 w 130"/>
              <a:gd name="T7" fmla="*/ 0 h 139"/>
              <a:gd name="T8" fmla="*/ 0 w 13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39"/>
              <a:gd name="T17" fmla="*/ 130 w 13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39">
                <a:moveTo>
                  <a:pt x="130" y="122"/>
                </a:moveTo>
                <a:lnTo>
                  <a:pt x="17" y="139"/>
                </a:lnTo>
                <a:lnTo>
                  <a:pt x="0" y="26"/>
                </a:lnTo>
                <a:lnTo>
                  <a:pt x="113" y="0"/>
                </a:lnTo>
                <a:lnTo>
                  <a:pt x="13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3" name="Freeform 1944"/>
          <p:cNvSpPr>
            <a:spLocks/>
          </p:cNvSpPr>
          <p:nvPr/>
        </p:nvSpPr>
        <p:spPr bwMode="auto">
          <a:xfrm>
            <a:off x="996950" y="3252788"/>
            <a:ext cx="88900" cy="66675"/>
          </a:xfrm>
          <a:custGeom>
            <a:avLst/>
            <a:gdLst>
              <a:gd name="T0" fmla="*/ 0 w 236"/>
              <a:gd name="T1" fmla="*/ 0 h 235"/>
              <a:gd name="T2" fmla="*/ 0 w 236"/>
              <a:gd name="T3" fmla="*/ 0 h 235"/>
              <a:gd name="T4" fmla="*/ 0 w 236"/>
              <a:gd name="T5" fmla="*/ 0 h 235"/>
              <a:gd name="T6" fmla="*/ 0 w 236"/>
              <a:gd name="T7" fmla="*/ 0 h 235"/>
              <a:gd name="T8" fmla="*/ 0 w 236"/>
              <a:gd name="T9" fmla="*/ 0 h 235"/>
              <a:gd name="T10" fmla="*/ 0 w 236"/>
              <a:gd name="T11" fmla="*/ 0 h 2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6"/>
              <a:gd name="T19" fmla="*/ 0 h 235"/>
              <a:gd name="T20" fmla="*/ 236 w 236"/>
              <a:gd name="T21" fmla="*/ 235 h 2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6" h="235">
                <a:moveTo>
                  <a:pt x="236" y="166"/>
                </a:moveTo>
                <a:lnTo>
                  <a:pt x="227" y="157"/>
                </a:lnTo>
                <a:lnTo>
                  <a:pt x="96" y="0"/>
                </a:lnTo>
                <a:lnTo>
                  <a:pt x="0" y="79"/>
                </a:lnTo>
                <a:lnTo>
                  <a:pt x="140" y="235"/>
                </a:lnTo>
                <a:lnTo>
                  <a:pt x="236" y="16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4" name="Freeform 1945"/>
          <p:cNvSpPr>
            <a:spLocks/>
          </p:cNvSpPr>
          <p:nvPr/>
        </p:nvSpPr>
        <p:spPr bwMode="auto">
          <a:xfrm>
            <a:off x="1047750" y="3297238"/>
            <a:ext cx="41275" cy="30162"/>
          </a:xfrm>
          <a:custGeom>
            <a:avLst/>
            <a:gdLst>
              <a:gd name="T0" fmla="*/ 0 w 104"/>
              <a:gd name="T1" fmla="*/ 0 h 105"/>
              <a:gd name="T2" fmla="*/ 0 w 104"/>
              <a:gd name="T3" fmla="*/ 0 h 105"/>
              <a:gd name="T4" fmla="*/ 0 w 104"/>
              <a:gd name="T5" fmla="*/ 0 h 105"/>
              <a:gd name="T6" fmla="*/ 0 w 104"/>
              <a:gd name="T7" fmla="*/ 0 h 105"/>
              <a:gd name="T8" fmla="*/ 0 w 104"/>
              <a:gd name="T9" fmla="*/ 0 h 105"/>
              <a:gd name="T10" fmla="*/ 0 w 104"/>
              <a:gd name="T11" fmla="*/ 0 h 105"/>
              <a:gd name="T12" fmla="*/ 0 w 104"/>
              <a:gd name="T13" fmla="*/ 0 h 105"/>
              <a:gd name="T14" fmla="*/ 0 w 104"/>
              <a:gd name="T15" fmla="*/ 0 h 105"/>
              <a:gd name="T16" fmla="*/ 0 w 104"/>
              <a:gd name="T17" fmla="*/ 0 h 105"/>
              <a:gd name="T18" fmla="*/ 0 w 104"/>
              <a:gd name="T19" fmla="*/ 0 h 105"/>
              <a:gd name="T20" fmla="*/ 0 w 104"/>
              <a:gd name="T21" fmla="*/ 0 h 105"/>
              <a:gd name="T22" fmla="*/ 0 w 104"/>
              <a:gd name="T23" fmla="*/ 0 h 105"/>
              <a:gd name="T24" fmla="*/ 0 w 104"/>
              <a:gd name="T25" fmla="*/ 0 h 105"/>
              <a:gd name="T26" fmla="*/ 0 w 104"/>
              <a:gd name="T27" fmla="*/ 0 h 105"/>
              <a:gd name="T28" fmla="*/ 0 w 104"/>
              <a:gd name="T29" fmla="*/ 0 h 105"/>
              <a:gd name="T30" fmla="*/ 0 w 104"/>
              <a:gd name="T31" fmla="*/ 0 h 105"/>
              <a:gd name="T32" fmla="*/ 0 w 104"/>
              <a:gd name="T33" fmla="*/ 0 h 105"/>
              <a:gd name="T34" fmla="*/ 0 w 104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105"/>
              <a:gd name="T56" fmla="*/ 104 w 104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105">
                <a:moveTo>
                  <a:pt x="0" y="78"/>
                </a:moveTo>
                <a:lnTo>
                  <a:pt x="9" y="87"/>
                </a:lnTo>
                <a:lnTo>
                  <a:pt x="17" y="96"/>
                </a:lnTo>
                <a:lnTo>
                  <a:pt x="26" y="96"/>
                </a:lnTo>
                <a:lnTo>
                  <a:pt x="35" y="105"/>
                </a:lnTo>
                <a:lnTo>
                  <a:pt x="52" y="105"/>
                </a:lnTo>
                <a:lnTo>
                  <a:pt x="61" y="96"/>
                </a:lnTo>
                <a:lnTo>
                  <a:pt x="69" y="96"/>
                </a:lnTo>
                <a:lnTo>
                  <a:pt x="78" y="87"/>
                </a:lnTo>
                <a:lnTo>
                  <a:pt x="87" y="78"/>
                </a:lnTo>
                <a:lnTo>
                  <a:pt x="96" y="70"/>
                </a:lnTo>
                <a:lnTo>
                  <a:pt x="96" y="61"/>
                </a:lnTo>
                <a:lnTo>
                  <a:pt x="104" y="44"/>
                </a:lnTo>
                <a:lnTo>
                  <a:pt x="104" y="35"/>
                </a:lnTo>
                <a:lnTo>
                  <a:pt x="96" y="26"/>
                </a:lnTo>
                <a:lnTo>
                  <a:pt x="96" y="17"/>
                </a:lnTo>
                <a:lnTo>
                  <a:pt x="87" y="0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5" name="Freeform 1946"/>
          <p:cNvSpPr>
            <a:spLocks/>
          </p:cNvSpPr>
          <p:nvPr/>
        </p:nvSpPr>
        <p:spPr bwMode="auto">
          <a:xfrm>
            <a:off x="1046163" y="3298825"/>
            <a:ext cx="76200" cy="61913"/>
          </a:xfrm>
          <a:custGeom>
            <a:avLst/>
            <a:gdLst>
              <a:gd name="T0" fmla="*/ 0 w 200"/>
              <a:gd name="T1" fmla="*/ 0 h 217"/>
              <a:gd name="T2" fmla="*/ 0 w 200"/>
              <a:gd name="T3" fmla="*/ 0 h 217"/>
              <a:gd name="T4" fmla="*/ 0 w 200"/>
              <a:gd name="T5" fmla="*/ 0 h 217"/>
              <a:gd name="T6" fmla="*/ 0 w 200"/>
              <a:gd name="T7" fmla="*/ 0 h 217"/>
              <a:gd name="T8" fmla="*/ 0 w 200"/>
              <a:gd name="T9" fmla="*/ 0 h 217"/>
              <a:gd name="T10" fmla="*/ 0 w 200"/>
              <a:gd name="T11" fmla="*/ 0 h 2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"/>
              <a:gd name="T19" fmla="*/ 0 h 217"/>
              <a:gd name="T20" fmla="*/ 200 w 200"/>
              <a:gd name="T21" fmla="*/ 217 h 2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" h="217">
                <a:moveTo>
                  <a:pt x="200" y="191"/>
                </a:moveTo>
                <a:lnTo>
                  <a:pt x="192" y="156"/>
                </a:lnTo>
                <a:lnTo>
                  <a:pt x="105" y="0"/>
                </a:lnTo>
                <a:lnTo>
                  <a:pt x="0" y="61"/>
                </a:lnTo>
                <a:lnTo>
                  <a:pt x="87" y="217"/>
                </a:lnTo>
                <a:lnTo>
                  <a:pt x="200" y="19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6" name="Freeform 1947"/>
          <p:cNvSpPr>
            <a:spLocks/>
          </p:cNvSpPr>
          <p:nvPr/>
        </p:nvSpPr>
        <p:spPr bwMode="auto">
          <a:xfrm>
            <a:off x="1079500" y="3343275"/>
            <a:ext cx="42863" cy="25400"/>
          </a:xfrm>
          <a:custGeom>
            <a:avLst/>
            <a:gdLst>
              <a:gd name="T0" fmla="*/ 0 w 113"/>
              <a:gd name="T1" fmla="*/ 0 h 88"/>
              <a:gd name="T2" fmla="*/ 0 w 113"/>
              <a:gd name="T3" fmla="*/ 0 h 88"/>
              <a:gd name="T4" fmla="*/ 0 w 113"/>
              <a:gd name="T5" fmla="*/ 0 h 88"/>
              <a:gd name="T6" fmla="*/ 0 w 113"/>
              <a:gd name="T7" fmla="*/ 0 h 88"/>
              <a:gd name="T8" fmla="*/ 0 w 113"/>
              <a:gd name="T9" fmla="*/ 0 h 88"/>
              <a:gd name="T10" fmla="*/ 0 w 113"/>
              <a:gd name="T11" fmla="*/ 0 h 88"/>
              <a:gd name="T12" fmla="*/ 0 w 113"/>
              <a:gd name="T13" fmla="*/ 0 h 88"/>
              <a:gd name="T14" fmla="*/ 0 w 113"/>
              <a:gd name="T15" fmla="*/ 0 h 88"/>
              <a:gd name="T16" fmla="*/ 0 w 113"/>
              <a:gd name="T17" fmla="*/ 0 h 88"/>
              <a:gd name="T18" fmla="*/ 0 w 113"/>
              <a:gd name="T19" fmla="*/ 0 h 88"/>
              <a:gd name="T20" fmla="*/ 0 w 113"/>
              <a:gd name="T21" fmla="*/ 0 h 88"/>
              <a:gd name="T22" fmla="*/ 0 w 113"/>
              <a:gd name="T23" fmla="*/ 0 h 88"/>
              <a:gd name="T24" fmla="*/ 0 w 113"/>
              <a:gd name="T25" fmla="*/ 0 h 88"/>
              <a:gd name="T26" fmla="*/ 0 w 113"/>
              <a:gd name="T27" fmla="*/ 0 h 88"/>
              <a:gd name="T28" fmla="*/ 0 w 113"/>
              <a:gd name="T29" fmla="*/ 0 h 88"/>
              <a:gd name="T30" fmla="*/ 0 w 113"/>
              <a:gd name="T31" fmla="*/ 0 h 88"/>
              <a:gd name="T32" fmla="*/ 0 w 113"/>
              <a:gd name="T33" fmla="*/ 0 h 88"/>
              <a:gd name="T34" fmla="*/ 0 w 113"/>
              <a:gd name="T35" fmla="*/ 0 h 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88"/>
              <a:gd name="T56" fmla="*/ 113 w 113"/>
              <a:gd name="T57" fmla="*/ 88 h 8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88">
                <a:moveTo>
                  <a:pt x="0" y="61"/>
                </a:moveTo>
                <a:lnTo>
                  <a:pt x="9" y="70"/>
                </a:lnTo>
                <a:lnTo>
                  <a:pt x="18" y="79"/>
                </a:lnTo>
                <a:lnTo>
                  <a:pt x="26" y="88"/>
                </a:lnTo>
                <a:lnTo>
                  <a:pt x="35" y="88"/>
                </a:lnTo>
                <a:lnTo>
                  <a:pt x="44" y="88"/>
                </a:lnTo>
                <a:lnTo>
                  <a:pt x="61" y="88"/>
                </a:lnTo>
                <a:lnTo>
                  <a:pt x="70" y="88"/>
                </a:lnTo>
                <a:lnTo>
                  <a:pt x="79" y="79"/>
                </a:lnTo>
                <a:lnTo>
                  <a:pt x="87" y="79"/>
                </a:lnTo>
                <a:lnTo>
                  <a:pt x="96" y="70"/>
                </a:lnTo>
                <a:lnTo>
                  <a:pt x="105" y="61"/>
                </a:lnTo>
                <a:lnTo>
                  <a:pt x="105" y="44"/>
                </a:lnTo>
                <a:lnTo>
                  <a:pt x="113" y="35"/>
                </a:lnTo>
                <a:lnTo>
                  <a:pt x="113" y="27"/>
                </a:lnTo>
                <a:lnTo>
                  <a:pt x="105" y="9"/>
                </a:lnTo>
                <a:lnTo>
                  <a:pt x="105" y="0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7" name="Freeform 1948"/>
          <p:cNvSpPr>
            <a:spLocks/>
          </p:cNvSpPr>
          <p:nvPr/>
        </p:nvSpPr>
        <p:spPr bwMode="auto">
          <a:xfrm>
            <a:off x="1068388" y="3351213"/>
            <a:ext cx="53975" cy="61912"/>
          </a:xfrm>
          <a:custGeom>
            <a:avLst/>
            <a:gdLst>
              <a:gd name="T0" fmla="*/ 0 w 139"/>
              <a:gd name="T1" fmla="*/ 0 h 217"/>
              <a:gd name="T2" fmla="*/ 0 w 139"/>
              <a:gd name="T3" fmla="*/ 0 h 217"/>
              <a:gd name="T4" fmla="*/ 0 w 139"/>
              <a:gd name="T5" fmla="*/ 0 h 217"/>
              <a:gd name="T6" fmla="*/ 0 w 139"/>
              <a:gd name="T7" fmla="*/ 0 h 217"/>
              <a:gd name="T8" fmla="*/ 0 w 139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217"/>
              <a:gd name="T17" fmla="*/ 139 w 139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217">
                <a:moveTo>
                  <a:pt x="122" y="217"/>
                </a:moveTo>
                <a:lnTo>
                  <a:pt x="0" y="209"/>
                </a:lnTo>
                <a:lnTo>
                  <a:pt x="17" y="0"/>
                </a:lnTo>
                <a:lnTo>
                  <a:pt x="139" y="8"/>
                </a:lnTo>
                <a:lnTo>
                  <a:pt x="122" y="2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8" name="Freeform 1949"/>
          <p:cNvSpPr>
            <a:spLocks/>
          </p:cNvSpPr>
          <p:nvPr/>
        </p:nvSpPr>
        <p:spPr bwMode="auto">
          <a:xfrm>
            <a:off x="1071563" y="3435350"/>
            <a:ext cx="63500" cy="47625"/>
          </a:xfrm>
          <a:custGeom>
            <a:avLst/>
            <a:gdLst>
              <a:gd name="T0" fmla="*/ 0 w 165"/>
              <a:gd name="T1" fmla="*/ 0 h 165"/>
              <a:gd name="T2" fmla="*/ 0 w 165"/>
              <a:gd name="T3" fmla="*/ 0 h 165"/>
              <a:gd name="T4" fmla="*/ 0 w 165"/>
              <a:gd name="T5" fmla="*/ 0 h 165"/>
              <a:gd name="T6" fmla="*/ 0 w 165"/>
              <a:gd name="T7" fmla="*/ 0 h 165"/>
              <a:gd name="T8" fmla="*/ 0 w 165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65"/>
              <a:gd name="T17" fmla="*/ 165 w 165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65">
                <a:moveTo>
                  <a:pt x="165" y="104"/>
                </a:moveTo>
                <a:lnTo>
                  <a:pt x="69" y="165"/>
                </a:lnTo>
                <a:lnTo>
                  <a:pt x="0" y="69"/>
                </a:lnTo>
                <a:lnTo>
                  <a:pt x="104" y="0"/>
                </a:lnTo>
                <a:lnTo>
                  <a:pt x="165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49" name="Freeform 1950"/>
          <p:cNvSpPr>
            <a:spLocks/>
          </p:cNvSpPr>
          <p:nvPr/>
        </p:nvSpPr>
        <p:spPr bwMode="auto">
          <a:xfrm>
            <a:off x="1089025" y="3495675"/>
            <a:ext cx="66675" cy="58738"/>
          </a:xfrm>
          <a:custGeom>
            <a:avLst/>
            <a:gdLst>
              <a:gd name="T0" fmla="*/ 0 w 174"/>
              <a:gd name="T1" fmla="*/ 0 h 209"/>
              <a:gd name="T2" fmla="*/ 0 w 174"/>
              <a:gd name="T3" fmla="*/ 0 h 209"/>
              <a:gd name="T4" fmla="*/ 0 w 174"/>
              <a:gd name="T5" fmla="*/ 0 h 209"/>
              <a:gd name="T6" fmla="*/ 0 w 174"/>
              <a:gd name="T7" fmla="*/ 0 h 209"/>
              <a:gd name="T8" fmla="*/ 0 w 174"/>
              <a:gd name="T9" fmla="*/ 0 h 209"/>
              <a:gd name="T10" fmla="*/ 0 w 174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209"/>
              <a:gd name="T20" fmla="*/ 174 w 174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209">
                <a:moveTo>
                  <a:pt x="105" y="209"/>
                </a:moveTo>
                <a:lnTo>
                  <a:pt x="105" y="200"/>
                </a:lnTo>
                <a:lnTo>
                  <a:pt x="174" y="52"/>
                </a:lnTo>
                <a:lnTo>
                  <a:pt x="70" y="0"/>
                </a:lnTo>
                <a:lnTo>
                  <a:pt x="0" y="148"/>
                </a:lnTo>
                <a:lnTo>
                  <a:pt x="105" y="20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0" name="Freeform 1951"/>
          <p:cNvSpPr>
            <a:spLocks/>
          </p:cNvSpPr>
          <p:nvPr/>
        </p:nvSpPr>
        <p:spPr bwMode="auto">
          <a:xfrm>
            <a:off x="1085850" y="3536950"/>
            <a:ext cx="41275" cy="25400"/>
          </a:xfrm>
          <a:custGeom>
            <a:avLst/>
            <a:gdLst>
              <a:gd name="T0" fmla="*/ 0 w 113"/>
              <a:gd name="T1" fmla="*/ 0 h 87"/>
              <a:gd name="T2" fmla="*/ 0 w 113"/>
              <a:gd name="T3" fmla="*/ 0 h 87"/>
              <a:gd name="T4" fmla="*/ 0 w 113"/>
              <a:gd name="T5" fmla="*/ 0 h 87"/>
              <a:gd name="T6" fmla="*/ 0 w 113"/>
              <a:gd name="T7" fmla="*/ 0 h 87"/>
              <a:gd name="T8" fmla="*/ 0 w 113"/>
              <a:gd name="T9" fmla="*/ 0 h 87"/>
              <a:gd name="T10" fmla="*/ 0 w 113"/>
              <a:gd name="T11" fmla="*/ 0 h 87"/>
              <a:gd name="T12" fmla="*/ 0 w 113"/>
              <a:gd name="T13" fmla="*/ 0 h 87"/>
              <a:gd name="T14" fmla="*/ 0 w 113"/>
              <a:gd name="T15" fmla="*/ 0 h 87"/>
              <a:gd name="T16" fmla="*/ 0 w 113"/>
              <a:gd name="T17" fmla="*/ 0 h 87"/>
              <a:gd name="T18" fmla="*/ 0 w 113"/>
              <a:gd name="T19" fmla="*/ 0 h 87"/>
              <a:gd name="T20" fmla="*/ 0 w 113"/>
              <a:gd name="T21" fmla="*/ 0 h 87"/>
              <a:gd name="T22" fmla="*/ 0 w 113"/>
              <a:gd name="T23" fmla="*/ 0 h 87"/>
              <a:gd name="T24" fmla="*/ 0 w 113"/>
              <a:gd name="T25" fmla="*/ 0 h 87"/>
              <a:gd name="T26" fmla="*/ 0 w 113"/>
              <a:gd name="T27" fmla="*/ 0 h 87"/>
              <a:gd name="T28" fmla="*/ 0 w 113"/>
              <a:gd name="T29" fmla="*/ 0 h 87"/>
              <a:gd name="T30" fmla="*/ 0 w 113"/>
              <a:gd name="T31" fmla="*/ 0 h 87"/>
              <a:gd name="T32" fmla="*/ 0 w 113"/>
              <a:gd name="T33" fmla="*/ 0 h 87"/>
              <a:gd name="T34" fmla="*/ 0 w 113"/>
              <a:gd name="T35" fmla="*/ 0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87"/>
              <a:gd name="T56" fmla="*/ 113 w 113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87">
                <a:moveTo>
                  <a:pt x="8" y="0"/>
                </a:moveTo>
                <a:lnTo>
                  <a:pt x="8" y="17"/>
                </a:lnTo>
                <a:lnTo>
                  <a:pt x="0" y="26"/>
                </a:lnTo>
                <a:lnTo>
                  <a:pt x="8" y="35"/>
                </a:lnTo>
                <a:lnTo>
                  <a:pt x="8" y="43"/>
                </a:lnTo>
                <a:lnTo>
                  <a:pt x="8" y="61"/>
                </a:lnTo>
                <a:lnTo>
                  <a:pt x="17" y="69"/>
                </a:lnTo>
                <a:lnTo>
                  <a:pt x="26" y="78"/>
                </a:lnTo>
                <a:lnTo>
                  <a:pt x="34" y="78"/>
                </a:lnTo>
                <a:lnTo>
                  <a:pt x="52" y="87"/>
                </a:lnTo>
                <a:lnTo>
                  <a:pt x="61" y="87"/>
                </a:lnTo>
                <a:lnTo>
                  <a:pt x="69" y="87"/>
                </a:lnTo>
                <a:lnTo>
                  <a:pt x="87" y="78"/>
                </a:lnTo>
                <a:lnTo>
                  <a:pt x="95" y="78"/>
                </a:lnTo>
                <a:lnTo>
                  <a:pt x="104" y="69"/>
                </a:lnTo>
                <a:lnTo>
                  <a:pt x="113" y="61"/>
                </a:lnTo>
                <a:lnTo>
                  <a:pt x="113" y="52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1" name="Freeform 1952"/>
          <p:cNvSpPr>
            <a:spLocks/>
          </p:cNvSpPr>
          <p:nvPr/>
        </p:nvSpPr>
        <p:spPr bwMode="auto">
          <a:xfrm>
            <a:off x="1030288" y="3535363"/>
            <a:ext cx="96837" cy="76200"/>
          </a:xfrm>
          <a:custGeom>
            <a:avLst/>
            <a:gdLst>
              <a:gd name="T0" fmla="*/ 0 w 261"/>
              <a:gd name="T1" fmla="*/ 0 h 270"/>
              <a:gd name="T2" fmla="*/ 0 w 261"/>
              <a:gd name="T3" fmla="*/ 0 h 270"/>
              <a:gd name="T4" fmla="*/ 0 w 261"/>
              <a:gd name="T5" fmla="*/ 0 h 270"/>
              <a:gd name="T6" fmla="*/ 0 w 261"/>
              <a:gd name="T7" fmla="*/ 0 h 270"/>
              <a:gd name="T8" fmla="*/ 0 w 261"/>
              <a:gd name="T9" fmla="*/ 0 h 270"/>
              <a:gd name="T10" fmla="*/ 0 w 261"/>
              <a:gd name="T11" fmla="*/ 0 h 2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1"/>
              <a:gd name="T19" fmla="*/ 0 h 270"/>
              <a:gd name="T20" fmla="*/ 261 w 261"/>
              <a:gd name="T21" fmla="*/ 270 h 2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1" h="270">
                <a:moveTo>
                  <a:pt x="0" y="235"/>
                </a:moveTo>
                <a:lnTo>
                  <a:pt x="104" y="270"/>
                </a:lnTo>
                <a:lnTo>
                  <a:pt x="261" y="70"/>
                </a:lnTo>
                <a:lnTo>
                  <a:pt x="165" y="0"/>
                </a:lnTo>
                <a:lnTo>
                  <a:pt x="17" y="192"/>
                </a:lnTo>
                <a:lnTo>
                  <a:pt x="0" y="2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2" name="Freeform 1953"/>
          <p:cNvSpPr>
            <a:spLocks/>
          </p:cNvSpPr>
          <p:nvPr/>
        </p:nvSpPr>
        <p:spPr bwMode="auto">
          <a:xfrm>
            <a:off x="1030288" y="3589338"/>
            <a:ext cx="38100" cy="28575"/>
          </a:xfrm>
          <a:custGeom>
            <a:avLst/>
            <a:gdLst>
              <a:gd name="T0" fmla="*/ 0 w 104"/>
              <a:gd name="T1" fmla="*/ 0 h 95"/>
              <a:gd name="T2" fmla="*/ 0 w 104"/>
              <a:gd name="T3" fmla="*/ 0 h 95"/>
              <a:gd name="T4" fmla="*/ 0 w 104"/>
              <a:gd name="T5" fmla="*/ 0 h 95"/>
              <a:gd name="T6" fmla="*/ 0 w 104"/>
              <a:gd name="T7" fmla="*/ 0 h 95"/>
              <a:gd name="T8" fmla="*/ 0 w 104"/>
              <a:gd name="T9" fmla="*/ 0 h 95"/>
              <a:gd name="T10" fmla="*/ 0 w 104"/>
              <a:gd name="T11" fmla="*/ 0 h 95"/>
              <a:gd name="T12" fmla="*/ 0 w 104"/>
              <a:gd name="T13" fmla="*/ 0 h 95"/>
              <a:gd name="T14" fmla="*/ 0 w 104"/>
              <a:gd name="T15" fmla="*/ 0 h 95"/>
              <a:gd name="T16" fmla="*/ 0 w 104"/>
              <a:gd name="T17" fmla="*/ 0 h 95"/>
              <a:gd name="T18" fmla="*/ 0 w 104"/>
              <a:gd name="T19" fmla="*/ 0 h 95"/>
              <a:gd name="T20" fmla="*/ 0 w 104"/>
              <a:gd name="T21" fmla="*/ 0 h 95"/>
              <a:gd name="T22" fmla="*/ 0 w 104"/>
              <a:gd name="T23" fmla="*/ 0 h 95"/>
              <a:gd name="T24" fmla="*/ 0 w 104"/>
              <a:gd name="T25" fmla="*/ 0 h 95"/>
              <a:gd name="T26" fmla="*/ 0 w 104"/>
              <a:gd name="T27" fmla="*/ 0 h 95"/>
              <a:gd name="T28" fmla="*/ 0 w 104"/>
              <a:gd name="T29" fmla="*/ 0 h 95"/>
              <a:gd name="T30" fmla="*/ 0 w 104"/>
              <a:gd name="T31" fmla="*/ 0 h 95"/>
              <a:gd name="T32" fmla="*/ 0 w 104"/>
              <a:gd name="T33" fmla="*/ 0 h 95"/>
              <a:gd name="T34" fmla="*/ 0 w 104"/>
              <a:gd name="T35" fmla="*/ 0 h 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95"/>
              <a:gd name="T56" fmla="*/ 104 w 104"/>
              <a:gd name="T57" fmla="*/ 95 h 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95">
                <a:moveTo>
                  <a:pt x="17" y="0"/>
                </a:moveTo>
                <a:lnTo>
                  <a:pt x="8" y="17"/>
                </a:lnTo>
                <a:lnTo>
                  <a:pt x="0" y="26"/>
                </a:lnTo>
                <a:lnTo>
                  <a:pt x="0" y="34"/>
                </a:lnTo>
                <a:lnTo>
                  <a:pt x="0" y="43"/>
                </a:lnTo>
                <a:lnTo>
                  <a:pt x="8" y="61"/>
                </a:lnTo>
                <a:lnTo>
                  <a:pt x="8" y="69"/>
                </a:lnTo>
                <a:lnTo>
                  <a:pt x="17" y="78"/>
                </a:lnTo>
                <a:lnTo>
                  <a:pt x="26" y="87"/>
                </a:lnTo>
                <a:lnTo>
                  <a:pt x="34" y="95"/>
                </a:lnTo>
                <a:lnTo>
                  <a:pt x="43" y="95"/>
                </a:lnTo>
                <a:lnTo>
                  <a:pt x="61" y="95"/>
                </a:lnTo>
                <a:lnTo>
                  <a:pt x="69" y="95"/>
                </a:lnTo>
                <a:lnTo>
                  <a:pt x="78" y="95"/>
                </a:lnTo>
                <a:lnTo>
                  <a:pt x="87" y="87"/>
                </a:lnTo>
                <a:lnTo>
                  <a:pt x="95" y="87"/>
                </a:lnTo>
                <a:lnTo>
                  <a:pt x="104" y="78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3" name="Freeform 1954"/>
          <p:cNvSpPr>
            <a:spLocks/>
          </p:cNvSpPr>
          <p:nvPr/>
        </p:nvSpPr>
        <p:spPr bwMode="auto">
          <a:xfrm>
            <a:off x="1030288" y="3598863"/>
            <a:ext cx="50800" cy="58737"/>
          </a:xfrm>
          <a:custGeom>
            <a:avLst/>
            <a:gdLst>
              <a:gd name="T0" fmla="*/ 0 w 139"/>
              <a:gd name="T1" fmla="*/ 0 h 201"/>
              <a:gd name="T2" fmla="*/ 0 w 139"/>
              <a:gd name="T3" fmla="*/ 0 h 201"/>
              <a:gd name="T4" fmla="*/ 0 w 139"/>
              <a:gd name="T5" fmla="*/ 0 h 201"/>
              <a:gd name="T6" fmla="*/ 0 w 139"/>
              <a:gd name="T7" fmla="*/ 0 h 201"/>
              <a:gd name="T8" fmla="*/ 0 w 139"/>
              <a:gd name="T9" fmla="*/ 0 h 2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201"/>
              <a:gd name="T17" fmla="*/ 139 w 139"/>
              <a:gd name="T18" fmla="*/ 201 h 2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201">
                <a:moveTo>
                  <a:pt x="139" y="183"/>
                </a:moveTo>
                <a:lnTo>
                  <a:pt x="26" y="201"/>
                </a:lnTo>
                <a:lnTo>
                  <a:pt x="0" y="9"/>
                </a:lnTo>
                <a:lnTo>
                  <a:pt x="121" y="0"/>
                </a:lnTo>
                <a:lnTo>
                  <a:pt x="139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4" name="Freeform 1955"/>
          <p:cNvSpPr>
            <a:spLocks/>
          </p:cNvSpPr>
          <p:nvPr/>
        </p:nvSpPr>
        <p:spPr bwMode="auto">
          <a:xfrm>
            <a:off x="1052513" y="3679825"/>
            <a:ext cx="58737" cy="44450"/>
          </a:xfrm>
          <a:custGeom>
            <a:avLst/>
            <a:gdLst>
              <a:gd name="T0" fmla="*/ 0 w 156"/>
              <a:gd name="T1" fmla="*/ 0 h 157"/>
              <a:gd name="T2" fmla="*/ 0 w 156"/>
              <a:gd name="T3" fmla="*/ 0 h 157"/>
              <a:gd name="T4" fmla="*/ 0 w 156"/>
              <a:gd name="T5" fmla="*/ 0 h 157"/>
              <a:gd name="T6" fmla="*/ 0 w 156"/>
              <a:gd name="T7" fmla="*/ 0 h 157"/>
              <a:gd name="T8" fmla="*/ 0 w 156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57"/>
              <a:gd name="T17" fmla="*/ 156 w 156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57">
                <a:moveTo>
                  <a:pt x="156" y="105"/>
                </a:moveTo>
                <a:lnTo>
                  <a:pt x="52" y="157"/>
                </a:lnTo>
                <a:lnTo>
                  <a:pt x="0" y="44"/>
                </a:lnTo>
                <a:lnTo>
                  <a:pt x="113" y="0"/>
                </a:lnTo>
                <a:lnTo>
                  <a:pt x="156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5" name="Freeform 1956"/>
          <p:cNvSpPr>
            <a:spLocks/>
          </p:cNvSpPr>
          <p:nvPr/>
        </p:nvSpPr>
        <p:spPr bwMode="auto">
          <a:xfrm>
            <a:off x="1089025" y="3741738"/>
            <a:ext cx="76200" cy="73025"/>
          </a:xfrm>
          <a:custGeom>
            <a:avLst/>
            <a:gdLst>
              <a:gd name="T0" fmla="*/ 0 w 201"/>
              <a:gd name="T1" fmla="*/ 0 h 261"/>
              <a:gd name="T2" fmla="*/ 0 w 201"/>
              <a:gd name="T3" fmla="*/ 0 h 261"/>
              <a:gd name="T4" fmla="*/ 0 w 201"/>
              <a:gd name="T5" fmla="*/ 0 h 261"/>
              <a:gd name="T6" fmla="*/ 0 w 201"/>
              <a:gd name="T7" fmla="*/ 0 h 261"/>
              <a:gd name="T8" fmla="*/ 0 w 201"/>
              <a:gd name="T9" fmla="*/ 0 h 261"/>
              <a:gd name="T10" fmla="*/ 0 w 201"/>
              <a:gd name="T11" fmla="*/ 0 h 2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"/>
              <a:gd name="T19" fmla="*/ 0 h 261"/>
              <a:gd name="T20" fmla="*/ 201 w 201"/>
              <a:gd name="T21" fmla="*/ 261 h 2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" h="261">
                <a:moveTo>
                  <a:pt x="105" y="261"/>
                </a:moveTo>
                <a:lnTo>
                  <a:pt x="201" y="200"/>
                </a:lnTo>
                <a:lnTo>
                  <a:pt x="113" y="0"/>
                </a:lnTo>
                <a:lnTo>
                  <a:pt x="0" y="43"/>
                </a:lnTo>
                <a:lnTo>
                  <a:pt x="87" y="244"/>
                </a:lnTo>
                <a:lnTo>
                  <a:pt x="105" y="2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6" name="Freeform 1957"/>
          <p:cNvSpPr>
            <a:spLocks/>
          </p:cNvSpPr>
          <p:nvPr/>
        </p:nvSpPr>
        <p:spPr bwMode="auto">
          <a:xfrm>
            <a:off x="1122363" y="3798888"/>
            <a:ext cx="42862" cy="22225"/>
          </a:xfrm>
          <a:custGeom>
            <a:avLst/>
            <a:gdLst>
              <a:gd name="T0" fmla="*/ 0 w 114"/>
              <a:gd name="T1" fmla="*/ 0 h 78"/>
              <a:gd name="T2" fmla="*/ 0 w 114"/>
              <a:gd name="T3" fmla="*/ 0 h 78"/>
              <a:gd name="T4" fmla="*/ 0 w 114"/>
              <a:gd name="T5" fmla="*/ 0 h 78"/>
              <a:gd name="T6" fmla="*/ 0 w 114"/>
              <a:gd name="T7" fmla="*/ 0 h 78"/>
              <a:gd name="T8" fmla="*/ 0 w 114"/>
              <a:gd name="T9" fmla="*/ 0 h 78"/>
              <a:gd name="T10" fmla="*/ 0 w 114"/>
              <a:gd name="T11" fmla="*/ 0 h 78"/>
              <a:gd name="T12" fmla="*/ 0 w 114"/>
              <a:gd name="T13" fmla="*/ 0 h 78"/>
              <a:gd name="T14" fmla="*/ 0 w 114"/>
              <a:gd name="T15" fmla="*/ 0 h 78"/>
              <a:gd name="T16" fmla="*/ 0 w 114"/>
              <a:gd name="T17" fmla="*/ 0 h 78"/>
              <a:gd name="T18" fmla="*/ 0 w 114"/>
              <a:gd name="T19" fmla="*/ 0 h 78"/>
              <a:gd name="T20" fmla="*/ 0 w 114"/>
              <a:gd name="T21" fmla="*/ 0 h 78"/>
              <a:gd name="T22" fmla="*/ 0 w 114"/>
              <a:gd name="T23" fmla="*/ 0 h 78"/>
              <a:gd name="T24" fmla="*/ 0 w 114"/>
              <a:gd name="T25" fmla="*/ 0 h 78"/>
              <a:gd name="T26" fmla="*/ 0 w 114"/>
              <a:gd name="T27" fmla="*/ 0 h 78"/>
              <a:gd name="T28" fmla="*/ 0 w 114"/>
              <a:gd name="T29" fmla="*/ 0 h 78"/>
              <a:gd name="T30" fmla="*/ 0 w 114"/>
              <a:gd name="T31" fmla="*/ 0 h 78"/>
              <a:gd name="T32" fmla="*/ 0 w 114"/>
              <a:gd name="T33" fmla="*/ 0 h 78"/>
              <a:gd name="T34" fmla="*/ 0 w 114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4"/>
              <a:gd name="T55" fmla="*/ 0 h 78"/>
              <a:gd name="T56" fmla="*/ 114 w 114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4" h="78">
                <a:moveTo>
                  <a:pt x="0" y="44"/>
                </a:moveTo>
                <a:lnTo>
                  <a:pt x="9" y="52"/>
                </a:lnTo>
                <a:lnTo>
                  <a:pt x="18" y="61"/>
                </a:lnTo>
                <a:lnTo>
                  <a:pt x="26" y="70"/>
                </a:lnTo>
                <a:lnTo>
                  <a:pt x="35" y="78"/>
                </a:lnTo>
                <a:lnTo>
                  <a:pt x="44" y="78"/>
                </a:lnTo>
                <a:lnTo>
                  <a:pt x="53" y="78"/>
                </a:lnTo>
                <a:lnTo>
                  <a:pt x="70" y="78"/>
                </a:lnTo>
                <a:lnTo>
                  <a:pt x="79" y="78"/>
                </a:lnTo>
                <a:lnTo>
                  <a:pt x="87" y="70"/>
                </a:lnTo>
                <a:lnTo>
                  <a:pt x="96" y="61"/>
                </a:lnTo>
                <a:lnTo>
                  <a:pt x="105" y="52"/>
                </a:lnTo>
                <a:lnTo>
                  <a:pt x="114" y="44"/>
                </a:lnTo>
                <a:lnTo>
                  <a:pt x="114" y="35"/>
                </a:lnTo>
                <a:lnTo>
                  <a:pt x="114" y="17"/>
                </a:lnTo>
                <a:lnTo>
                  <a:pt x="114" y="9"/>
                </a:lnTo>
                <a:lnTo>
                  <a:pt x="114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7" name="Freeform 1958"/>
          <p:cNvSpPr>
            <a:spLocks/>
          </p:cNvSpPr>
          <p:nvPr/>
        </p:nvSpPr>
        <p:spPr bwMode="auto">
          <a:xfrm>
            <a:off x="1127125" y="3790950"/>
            <a:ext cx="139700" cy="96838"/>
          </a:xfrm>
          <a:custGeom>
            <a:avLst/>
            <a:gdLst>
              <a:gd name="T0" fmla="*/ 0 w 365"/>
              <a:gd name="T1" fmla="*/ 0 h 339"/>
              <a:gd name="T2" fmla="*/ 0 w 365"/>
              <a:gd name="T3" fmla="*/ 0 h 339"/>
              <a:gd name="T4" fmla="*/ 0 w 365"/>
              <a:gd name="T5" fmla="*/ 0 h 339"/>
              <a:gd name="T6" fmla="*/ 0 w 365"/>
              <a:gd name="T7" fmla="*/ 0 h 339"/>
              <a:gd name="T8" fmla="*/ 0 w 365"/>
              <a:gd name="T9" fmla="*/ 0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5"/>
              <a:gd name="T16" fmla="*/ 0 h 339"/>
              <a:gd name="T17" fmla="*/ 365 w 365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5" h="339">
                <a:moveTo>
                  <a:pt x="365" y="244"/>
                </a:moveTo>
                <a:lnTo>
                  <a:pt x="287" y="339"/>
                </a:lnTo>
                <a:lnTo>
                  <a:pt x="0" y="87"/>
                </a:lnTo>
                <a:lnTo>
                  <a:pt x="78" y="0"/>
                </a:lnTo>
                <a:lnTo>
                  <a:pt x="365" y="2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8" name="Freeform 1959"/>
          <p:cNvSpPr>
            <a:spLocks/>
          </p:cNvSpPr>
          <p:nvPr/>
        </p:nvSpPr>
        <p:spPr bwMode="auto">
          <a:xfrm>
            <a:off x="1274763" y="3883025"/>
            <a:ext cx="60325" cy="46038"/>
          </a:xfrm>
          <a:custGeom>
            <a:avLst/>
            <a:gdLst>
              <a:gd name="T0" fmla="*/ 0 w 165"/>
              <a:gd name="T1" fmla="*/ 0 h 166"/>
              <a:gd name="T2" fmla="*/ 0 w 165"/>
              <a:gd name="T3" fmla="*/ 0 h 166"/>
              <a:gd name="T4" fmla="*/ 0 w 165"/>
              <a:gd name="T5" fmla="*/ 0 h 166"/>
              <a:gd name="T6" fmla="*/ 0 w 165"/>
              <a:gd name="T7" fmla="*/ 0 h 166"/>
              <a:gd name="T8" fmla="*/ 0 w 165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66"/>
              <a:gd name="T17" fmla="*/ 165 w 165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66">
                <a:moveTo>
                  <a:pt x="165" y="78"/>
                </a:moveTo>
                <a:lnTo>
                  <a:pt x="87" y="166"/>
                </a:lnTo>
                <a:lnTo>
                  <a:pt x="0" y="96"/>
                </a:lnTo>
                <a:lnTo>
                  <a:pt x="70" y="0"/>
                </a:lnTo>
                <a:lnTo>
                  <a:pt x="165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59" name="Freeform 1960"/>
          <p:cNvSpPr>
            <a:spLocks/>
          </p:cNvSpPr>
          <p:nvPr/>
        </p:nvSpPr>
        <p:spPr bwMode="auto">
          <a:xfrm>
            <a:off x="1355725" y="3887788"/>
            <a:ext cx="106363" cy="49212"/>
          </a:xfrm>
          <a:custGeom>
            <a:avLst/>
            <a:gdLst>
              <a:gd name="T0" fmla="*/ 0 w 287"/>
              <a:gd name="T1" fmla="*/ 0 h 175"/>
              <a:gd name="T2" fmla="*/ 0 w 287"/>
              <a:gd name="T3" fmla="*/ 0 h 175"/>
              <a:gd name="T4" fmla="*/ 0 w 287"/>
              <a:gd name="T5" fmla="*/ 0 h 175"/>
              <a:gd name="T6" fmla="*/ 0 w 287"/>
              <a:gd name="T7" fmla="*/ 0 h 175"/>
              <a:gd name="T8" fmla="*/ 0 w 287"/>
              <a:gd name="T9" fmla="*/ 0 h 175"/>
              <a:gd name="T10" fmla="*/ 0 w 287"/>
              <a:gd name="T11" fmla="*/ 0 h 1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7"/>
              <a:gd name="T19" fmla="*/ 0 h 175"/>
              <a:gd name="T20" fmla="*/ 287 w 287"/>
              <a:gd name="T21" fmla="*/ 175 h 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7" h="175">
                <a:moveTo>
                  <a:pt x="287" y="9"/>
                </a:moveTo>
                <a:lnTo>
                  <a:pt x="243" y="0"/>
                </a:lnTo>
                <a:lnTo>
                  <a:pt x="0" y="61"/>
                </a:lnTo>
                <a:lnTo>
                  <a:pt x="26" y="175"/>
                </a:lnTo>
                <a:lnTo>
                  <a:pt x="269" y="114"/>
                </a:lnTo>
                <a:lnTo>
                  <a:pt x="287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0" name="Freeform 1961"/>
          <p:cNvSpPr>
            <a:spLocks/>
          </p:cNvSpPr>
          <p:nvPr/>
        </p:nvSpPr>
        <p:spPr bwMode="auto">
          <a:xfrm>
            <a:off x="1447800" y="3884613"/>
            <a:ext cx="25400" cy="34925"/>
          </a:xfrm>
          <a:custGeom>
            <a:avLst/>
            <a:gdLst>
              <a:gd name="T0" fmla="*/ 0 w 70"/>
              <a:gd name="T1" fmla="*/ 0 h 122"/>
              <a:gd name="T2" fmla="*/ 0 w 70"/>
              <a:gd name="T3" fmla="*/ 0 h 122"/>
              <a:gd name="T4" fmla="*/ 0 w 70"/>
              <a:gd name="T5" fmla="*/ 0 h 122"/>
              <a:gd name="T6" fmla="*/ 0 w 70"/>
              <a:gd name="T7" fmla="*/ 0 h 122"/>
              <a:gd name="T8" fmla="*/ 0 w 70"/>
              <a:gd name="T9" fmla="*/ 0 h 122"/>
              <a:gd name="T10" fmla="*/ 0 w 70"/>
              <a:gd name="T11" fmla="*/ 0 h 122"/>
              <a:gd name="T12" fmla="*/ 0 w 70"/>
              <a:gd name="T13" fmla="*/ 0 h 122"/>
              <a:gd name="T14" fmla="*/ 0 w 70"/>
              <a:gd name="T15" fmla="*/ 0 h 122"/>
              <a:gd name="T16" fmla="*/ 0 w 70"/>
              <a:gd name="T17" fmla="*/ 0 h 122"/>
              <a:gd name="T18" fmla="*/ 0 w 70"/>
              <a:gd name="T19" fmla="*/ 0 h 122"/>
              <a:gd name="T20" fmla="*/ 0 w 70"/>
              <a:gd name="T21" fmla="*/ 0 h 122"/>
              <a:gd name="T22" fmla="*/ 0 w 70"/>
              <a:gd name="T23" fmla="*/ 0 h 122"/>
              <a:gd name="T24" fmla="*/ 0 w 70"/>
              <a:gd name="T25" fmla="*/ 0 h 122"/>
              <a:gd name="T26" fmla="*/ 0 w 70"/>
              <a:gd name="T27" fmla="*/ 0 h 122"/>
              <a:gd name="T28" fmla="*/ 0 w 70"/>
              <a:gd name="T29" fmla="*/ 0 h 122"/>
              <a:gd name="T30" fmla="*/ 0 w 70"/>
              <a:gd name="T31" fmla="*/ 0 h 122"/>
              <a:gd name="T32" fmla="*/ 0 w 70"/>
              <a:gd name="T33" fmla="*/ 0 h 122"/>
              <a:gd name="T34" fmla="*/ 0 w 70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22"/>
              <a:gd name="T56" fmla="*/ 70 w 70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22">
                <a:moveTo>
                  <a:pt x="26" y="122"/>
                </a:moveTo>
                <a:lnTo>
                  <a:pt x="35" y="113"/>
                </a:lnTo>
                <a:lnTo>
                  <a:pt x="44" y="113"/>
                </a:lnTo>
                <a:lnTo>
                  <a:pt x="53" y="104"/>
                </a:lnTo>
                <a:lnTo>
                  <a:pt x="61" y="96"/>
                </a:lnTo>
                <a:lnTo>
                  <a:pt x="70" y="87"/>
                </a:lnTo>
                <a:lnTo>
                  <a:pt x="70" y="69"/>
                </a:lnTo>
                <a:lnTo>
                  <a:pt x="70" y="61"/>
                </a:lnTo>
                <a:lnTo>
                  <a:pt x="70" y="52"/>
                </a:lnTo>
                <a:lnTo>
                  <a:pt x="61" y="35"/>
                </a:lnTo>
                <a:lnTo>
                  <a:pt x="61" y="26"/>
                </a:lnTo>
                <a:lnTo>
                  <a:pt x="53" y="17"/>
                </a:lnTo>
                <a:lnTo>
                  <a:pt x="44" y="8"/>
                </a:lnTo>
                <a:lnTo>
                  <a:pt x="35" y="8"/>
                </a:lnTo>
                <a:lnTo>
                  <a:pt x="18" y="8"/>
                </a:lnTo>
                <a:lnTo>
                  <a:pt x="9" y="0"/>
                </a:lnTo>
                <a:lnTo>
                  <a:pt x="0" y="8"/>
                </a:lnTo>
                <a:lnTo>
                  <a:pt x="26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1" name="Freeform 1962"/>
          <p:cNvSpPr>
            <a:spLocks/>
          </p:cNvSpPr>
          <p:nvPr/>
        </p:nvSpPr>
        <p:spPr bwMode="auto">
          <a:xfrm>
            <a:off x="1436688" y="3889375"/>
            <a:ext cx="115887" cy="66675"/>
          </a:xfrm>
          <a:custGeom>
            <a:avLst/>
            <a:gdLst>
              <a:gd name="T0" fmla="*/ 0 w 296"/>
              <a:gd name="T1" fmla="*/ 0 h 227"/>
              <a:gd name="T2" fmla="*/ 0 w 296"/>
              <a:gd name="T3" fmla="*/ 0 h 227"/>
              <a:gd name="T4" fmla="*/ 0 w 296"/>
              <a:gd name="T5" fmla="*/ 0 h 227"/>
              <a:gd name="T6" fmla="*/ 0 w 296"/>
              <a:gd name="T7" fmla="*/ 0 h 227"/>
              <a:gd name="T8" fmla="*/ 0 w 296"/>
              <a:gd name="T9" fmla="*/ 0 h 227"/>
              <a:gd name="T10" fmla="*/ 0 w 296"/>
              <a:gd name="T11" fmla="*/ 0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6"/>
              <a:gd name="T19" fmla="*/ 0 h 227"/>
              <a:gd name="T20" fmla="*/ 296 w 296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6" h="227">
                <a:moveTo>
                  <a:pt x="296" y="166"/>
                </a:moveTo>
                <a:lnTo>
                  <a:pt x="270" y="131"/>
                </a:lnTo>
                <a:lnTo>
                  <a:pt x="70" y="0"/>
                </a:lnTo>
                <a:lnTo>
                  <a:pt x="0" y="96"/>
                </a:lnTo>
                <a:lnTo>
                  <a:pt x="201" y="227"/>
                </a:lnTo>
                <a:lnTo>
                  <a:pt x="296" y="16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2" name="Freeform 1963"/>
          <p:cNvSpPr>
            <a:spLocks/>
          </p:cNvSpPr>
          <p:nvPr/>
        </p:nvSpPr>
        <p:spPr bwMode="auto">
          <a:xfrm>
            <a:off x="1514475" y="3927475"/>
            <a:ext cx="38100" cy="30163"/>
          </a:xfrm>
          <a:custGeom>
            <a:avLst/>
            <a:gdLst>
              <a:gd name="T0" fmla="*/ 0 w 95"/>
              <a:gd name="T1" fmla="*/ 0 h 104"/>
              <a:gd name="T2" fmla="*/ 0 w 95"/>
              <a:gd name="T3" fmla="*/ 0 h 104"/>
              <a:gd name="T4" fmla="*/ 0 w 95"/>
              <a:gd name="T5" fmla="*/ 0 h 104"/>
              <a:gd name="T6" fmla="*/ 0 w 95"/>
              <a:gd name="T7" fmla="*/ 0 h 104"/>
              <a:gd name="T8" fmla="*/ 0 w 95"/>
              <a:gd name="T9" fmla="*/ 0 h 104"/>
              <a:gd name="T10" fmla="*/ 0 w 95"/>
              <a:gd name="T11" fmla="*/ 0 h 104"/>
              <a:gd name="T12" fmla="*/ 0 w 95"/>
              <a:gd name="T13" fmla="*/ 0 h 104"/>
              <a:gd name="T14" fmla="*/ 0 w 95"/>
              <a:gd name="T15" fmla="*/ 0 h 104"/>
              <a:gd name="T16" fmla="*/ 0 w 95"/>
              <a:gd name="T17" fmla="*/ 0 h 104"/>
              <a:gd name="T18" fmla="*/ 0 w 95"/>
              <a:gd name="T19" fmla="*/ 0 h 104"/>
              <a:gd name="T20" fmla="*/ 0 w 95"/>
              <a:gd name="T21" fmla="*/ 0 h 104"/>
              <a:gd name="T22" fmla="*/ 0 w 95"/>
              <a:gd name="T23" fmla="*/ 0 h 104"/>
              <a:gd name="T24" fmla="*/ 0 w 95"/>
              <a:gd name="T25" fmla="*/ 0 h 104"/>
              <a:gd name="T26" fmla="*/ 0 w 95"/>
              <a:gd name="T27" fmla="*/ 0 h 104"/>
              <a:gd name="T28" fmla="*/ 0 w 95"/>
              <a:gd name="T29" fmla="*/ 0 h 104"/>
              <a:gd name="T30" fmla="*/ 0 w 95"/>
              <a:gd name="T31" fmla="*/ 0 h 104"/>
              <a:gd name="T32" fmla="*/ 0 w 95"/>
              <a:gd name="T33" fmla="*/ 0 h 104"/>
              <a:gd name="T34" fmla="*/ 0 w 95"/>
              <a:gd name="T35" fmla="*/ 0 h 1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"/>
              <a:gd name="T55" fmla="*/ 0 h 104"/>
              <a:gd name="T56" fmla="*/ 95 w 95"/>
              <a:gd name="T57" fmla="*/ 104 h 1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" h="104">
                <a:moveTo>
                  <a:pt x="0" y="96"/>
                </a:moveTo>
                <a:lnTo>
                  <a:pt x="17" y="104"/>
                </a:lnTo>
                <a:lnTo>
                  <a:pt x="26" y="104"/>
                </a:lnTo>
                <a:lnTo>
                  <a:pt x="34" y="104"/>
                </a:lnTo>
                <a:lnTo>
                  <a:pt x="43" y="104"/>
                </a:lnTo>
                <a:lnTo>
                  <a:pt x="60" y="104"/>
                </a:lnTo>
                <a:lnTo>
                  <a:pt x="69" y="96"/>
                </a:lnTo>
                <a:lnTo>
                  <a:pt x="78" y="87"/>
                </a:lnTo>
                <a:lnTo>
                  <a:pt x="87" y="78"/>
                </a:lnTo>
                <a:lnTo>
                  <a:pt x="87" y="69"/>
                </a:lnTo>
                <a:lnTo>
                  <a:pt x="95" y="61"/>
                </a:lnTo>
                <a:lnTo>
                  <a:pt x="95" y="52"/>
                </a:lnTo>
                <a:lnTo>
                  <a:pt x="95" y="35"/>
                </a:lnTo>
                <a:lnTo>
                  <a:pt x="87" y="26"/>
                </a:lnTo>
                <a:lnTo>
                  <a:pt x="87" y="17"/>
                </a:lnTo>
                <a:lnTo>
                  <a:pt x="78" y="9"/>
                </a:lnTo>
                <a:lnTo>
                  <a:pt x="69" y="0"/>
                </a:lnTo>
                <a:lnTo>
                  <a:pt x="0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3" name="Freeform 1964"/>
          <p:cNvSpPr>
            <a:spLocks/>
          </p:cNvSpPr>
          <p:nvPr/>
        </p:nvSpPr>
        <p:spPr bwMode="auto">
          <a:xfrm>
            <a:off x="1506538" y="3937000"/>
            <a:ext cx="52387" cy="36513"/>
          </a:xfrm>
          <a:custGeom>
            <a:avLst/>
            <a:gdLst>
              <a:gd name="T0" fmla="*/ 0 w 139"/>
              <a:gd name="T1" fmla="*/ 0 h 130"/>
              <a:gd name="T2" fmla="*/ 0 w 139"/>
              <a:gd name="T3" fmla="*/ 0 h 130"/>
              <a:gd name="T4" fmla="*/ 0 w 139"/>
              <a:gd name="T5" fmla="*/ 0 h 130"/>
              <a:gd name="T6" fmla="*/ 0 w 139"/>
              <a:gd name="T7" fmla="*/ 0 h 130"/>
              <a:gd name="T8" fmla="*/ 0 w 139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0"/>
              <a:gd name="T17" fmla="*/ 139 w 139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0">
                <a:moveTo>
                  <a:pt x="139" y="95"/>
                </a:moveTo>
                <a:lnTo>
                  <a:pt x="26" y="130"/>
                </a:lnTo>
                <a:lnTo>
                  <a:pt x="0" y="34"/>
                </a:lnTo>
                <a:lnTo>
                  <a:pt x="113" y="0"/>
                </a:lnTo>
                <a:lnTo>
                  <a:pt x="139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4" name="Freeform 1965"/>
          <p:cNvSpPr>
            <a:spLocks/>
          </p:cNvSpPr>
          <p:nvPr/>
        </p:nvSpPr>
        <p:spPr bwMode="auto">
          <a:xfrm>
            <a:off x="1528763" y="3997325"/>
            <a:ext cx="49212" cy="12700"/>
          </a:xfrm>
          <a:custGeom>
            <a:avLst/>
            <a:gdLst>
              <a:gd name="T0" fmla="*/ 0 w 122"/>
              <a:gd name="T1" fmla="*/ 0 h 43"/>
              <a:gd name="T2" fmla="*/ 0 w 122"/>
              <a:gd name="T3" fmla="*/ 0 h 43"/>
              <a:gd name="T4" fmla="*/ 0 w 122"/>
              <a:gd name="T5" fmla="*/ 0 h 43"/>
              <a:gd name="T6" fmla="*/ 0 w 122"/>
              <a:gd name="T7" fmla="*/ 0 h 43"/>
              <a:gd name="T8" fmla="*/ 0 w 122"/>
              <a:gd name="T9" fmla="*/ 0 h 43"/>
              <a:gd name="T10" fmla="*/ 0 w 122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43"/>
              <a:gd name="T20" fmla="*/ 122 w 122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43">
                <a:moveTo>
                  <a:pt x="122" y="34"/>
                </a:moveTo>
                <a:lnTo>
                  <a:pt x="113" y="8"/>
                </a:lnTo>
                <a:lnTo>
                  <a:pt x="113" y="0"/>
                </a:lnTo>
                <a:lnTo>
                  <a:pt x="0" y="34"/>
                </a:lnTo>
                <a:lnTo>
                  <a:pt x="0" y="43"/>
                </a:lnTo>
                <a:lnTo>
                  <a:pt x="122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5" name="Freeform 1966"/>
          <p:cNvSpPr>
            <a:spLocks/>
          </p:cNvSpPr>
          <p:nvPr/>
        </p:nvSpPr>
        <p:spPr bwMode="auto">
          <a:xfrm>
            <a:off x="1528763" y="4000500"/>
            <a:ext cx="49212" cy="22225"/>
          </a:xfrm>
          <a:custGeom>
            <a:avLst/>
            <a:gdLst>
              <a:gd name="T0" fmla="*/ 0 w 122"/>
              <a:gd name="T1" fmla="*/ 0 h 79"/>
              <a:gd name="T2" fmla="*/ 0 w 122"/>
              <a:gd name="T3" fmla="*/ 0 h 79"/>
              <a:gd name="T4" fmla="*/ 0 w 122"/>
              <a:gd name="T5" fmla="*/ 0 h 79"/>
              <a:gd name="T6" fmla="*/ 0 w 122"/>
              <a:gd name="T7" fmla="*/ 0 h 79"/>
              <a:gd name="T8" fmla="*/ 0 w 122"/>
              <a:gd name="T9" fmla="*/ 0 h 79"/>
              <a:gd name="T10" fmla="*/ 0 w 122"/>
              <a:gd name="T11" fmla="*/ 0 h 79"/>
              <a:gd name="T12" fmla="*/ 0 w 122"/>
              <a:gd name="T13" fmla="*/ 0 h 79"/>
              <a:gd name="T14" fmla="*/ 0 w 122"/>
              <a:gd name="T15" fmla="*/ 0 h 79"/>
              <a:gd name="T16" fmla="*/ 0 w 122"/>
              <a:gd name="T17" fmla="*/ 0 h 79"/>
              <a:gd name="T18" fmla="*/ 0 w 122"/>
              <a:gd name="T19" fmla="*/ 0 h 79"/>
              <a:gd name="T20" fmla="*/ 0 w 122"/>
              <a:gd name="T21" fmla="*/ 0 h 79"/>
              <a:gd name="T22" fmla="*/ 0 w 122"/>
              <a:gd name="T23" fmla="*/ 0 h 79"/>
              <a:gd name="T24" fmla="*/ 0 w 122"/>
              <a:gd name="T25" fmla="*/ 0 h 79"/>
              <a:gd name="T26" fmla="*/ 0 w 122"/>
              <a:gd name="T27" fmla="*/ 0 h 79"/>
              <a:gd name="T28" fmla="*/ 0 w 122"/>
              <a:gd name="T29" fmla="*/ 0 h 79"/>
              <a:gd name="T30" fmla="*/ 0 w 122"/>
              <a:gd name="T31" fmla="*/ 0 h 79"/>
              <a:gd name="T32" fmla="*/ 0 w 122"/>
              <a:gd name="T33" fmla="*/ 0 h 79"/>
              <a:gd name="T34" fmla="*/ 0 w 122"/>
              <a:gd name="T35" fmla="*/ 0 h 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9"/>
              <a:gd name="T56" fmla="*/ 122 w 122"/>
              <a:gd name="T57" fmla="*/ 79 h 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9">
                <a:moveTo>
                  <a:pt x="0" y="35"/>
                </a:moveTo>
                <a:lnTo>
                  <a:pt x="9" y="44"/>
                </a:lnTo>
                <a:lnTo>
                  <a:pt x="17" y="53"/>
                </a:lnTo>
                <a:lnTo>
                  <a:pt x="26" y="61"/>
                </a:lnTo>
                <a:lnTo>
                  <a:pt x="35" y="70"/>
                </a:lnTo>
                <a:lnTo>
                  <a:pt x="44" y="79"/>
                </a:lnTo>
                <a:lnTo>
                  <a:pt x="52" y="79"/>
                </a:lnTo>
                <a:lnTo>
                  <a:pt x="61" y="79"/>
                </a:lnTo>
                <a:lnTo>
                  <a:pt x="78" y="79"/>
                </a:lnTo>
                <a:lnTo>
                  <a:pt x="87" y="70"/>
                </a:lnTo>
                <a:lnTo>
                  <a:pt x="96" y="61"/>
                </a:lnTo>
                <a:lnTo>
                  <a:pt x="105" y="53"/>
                </a:lnTo>
                <a:lnTo>
                  <a:pt x="113" y="44"/>
                </a:lnTo>
                <a:lnTo>
                  <a:pt x="113" y="35"/>
                </a:lnTo>
                <a:lnTo>
                  <a:pt x="122" y="26"/>
                </a:lnTo>
                <a:lnTo>
                  <a:pt x="122" y="9"/>
                </a:lnTo>
                <a:lnTo>
                  <a:pt x="113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6" name="Freeform 1967"/>
          <p:cNvSpPr>
            <a:spLocks/>
          </p:cNvSpPr>
          <p:nvPr/>
        </p:nvSpPr>
        <p:spPr bwMode="auto">
          <a:xfrm>
            <a:off x="1524000" y="4002088"/>
            <a:ext cx="53975" cy="36512"/>
          </a:xfrm>
          <a:custGeom>
            <a:avLst/>
            <a:gdLst>
              <a:gd name="T0" fmla="*/ 0 w 139"/>
              <a:gd name="T1" fmla="*/ 0 h 131"/>
              <a:gd name="T2" fmla="*/ 0 w 139"/>
              <a:gd name="T3" fmla="*/ 0 h 131"/>
              <a:gd name="T4" fmla="*/ 0 w 139"/>
              <a:gd name="T5" fmla="*/ 0 h 131"/>
              <a:gd name="T6" fmla="*/ 0 w 139"/>
              <a:gd name="T7" fmla="*/ 0 h 131"/>
              <a:gd name="T8" fmla="*/ 0 w 139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1"/>
              <a:gd name="T17" fmla="*/ 139 w 139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1">
                <a:moveTo>
                  <a:pt x="122" y="131"/>
                </a:moveTo>
                <a:lnTo>
                  <a:pt x="0" y="113"/>
                </a:lnTo>
                <a:lnTo>
                  <a:pt x="17" y="0"/>
                </a:lnTo>
                <a:lnTo>
                  <a:pt x="139" y="17"/>
                </a:lnTo>
                <a:lnTo>
                  <a:pt x="122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7" name="Freeform 1968"/>
          <p:cNvSpPr>
            <a:spLocks/>
          </p:cNvSpPr>
          <p:nvPr/>
        </p:nvSpPr>
        <p:spPr bwMode="auto">
          <a:xfrm>
            <a:off x="1501775" y="4067175"/>
            <a:ext cx="60325" cy="100013"/>
          </a:xfrm>
          <a:custGeom>
            <a:avLst/>
            <a:gdLst>
              <a:gd name="T0" fmla="*/ 0 w 165"/>
              <a:gd name="T1" fmla="*/ 0 h 357"/>
              <a:gd name="T2" fmla="*/ 0 w 165"/>
              <a:gd name="T3" fmla="*/ 0 h 357"/>
              <a:gd name="T4" fmla="*/ 0 w 165"/>
              <a:gd name="T5" fmla="*/ 0 h 357"/>
              <a:gd name="T6" fmla="*/ 0 w 165"/>
              <a:gd name="T7" fmla="*/ 0 h 357"/>
              <a:gd name="T8" fmla="*/ 0 w 165"/>
              <a:gd name="T9" fmla="*/ 0 h 357"/>
              <a:gd name="T10" fmla="*/ 0 w 165"/>
              <a:gd name="T11" fmla="*/ 0 h 3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357"/>
              <a:gd name="T20" fmla="*/ 165 w 165"/>
              <a:gd name="T21" fmla="*/ 357 h 3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357">
                <a:moveTo>
                  <a:pt x="104" y="357"/>
                </a:moveTo>
                <a:lnTo>
                  <a:pt x="122" y="331"/>
                </a:lnTo>
                <a:lnTo>
                  <a:pt x="165" y="18"/>
                </a:lnTo>
                <a:lnTo>
                  <a:pt x="43" y="0"/>
                </a:lnTo>
                <a:lnTo>
                  <a:pt x="0" y="314"/>
                </a:lnTo>
                <a:lnTo>
                  <a:pt x="104" y="3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8" name="Freeform 1969"/>
          <p:cNvSpPr>
            <a:spLocks/>
          </p:cNvSpPr>
          <p:nvPr/>
        </p:nvSpPr>
        <p:spPr bwMode="auto">
          <a:xfrm>
            <a:off x="1501775" y="4154488"/>
            <a:ext cx="44450" cy="20637"/>
          </a:xfrm>
          <a:custGeom>
            <a:avLst/>
            <a:gdLst>
              <a:gd name="T0" fmla="*/ 0 w 122"/>
              <a:gd name="T1" fmla="*/ 0 h 70"/>
              <a:gd name="T2" fmla="*/ 0 w 122"/>
              <a:gd name="T3" fmla="*/ 0 h 70"/>
              <a:gd name="T4" fmla="*/ 0 w 122"/>
              <a:gd name="T5" fmla="*/ 0 h 70"/>
              <a:gd name="T6" fmla="*/ 0 w 122"/>
              <a:gd name="T7" fmla="*/ 0 h 70"/>
              <a:gd name="T8" fmla="*/ 0 w 122"/>
              <a:gd name="T9" fmla="*/ 0 h 70"/>
              <a:gd name="T10" fmla="*/ 0 w 122"/>
              <a:gd name="T11" fmla="*/ 0 h 70"/>
              <a:gd name="T12" fmla="*/ 0 w 122"/>
              <a:gd name="T13" fmla="*/ 0 h 70"/>
              <a:gd name="T14" fmla="*/ 0 w 122"/>
              <a:gd name="T15" fmla="*/ 0 h 70"/>
              <a:gd name="T16" fmla="*/ 0 w 122"/>
              <a:gd name="T17" fmla="*/ 0 h 70"/>
              <a:gd name="T18" fmla="*/ 0 w 122"/>
              <a:gd name="T19" fmla="*/ 0 h 70"/>
              <a:gd name="T20" fmla="*/ 0 w 122"/>
              <a:gd name="T21" fmla="*/ 0 h 70"/>
              <a:gd name="T22" fmla="*/ 0 w 122"/>
              <a:gd name="T23" fmla="*/ 0 h 70"/>
              <a:gd name="T24" fmla="*/ 0 w 122"/>
              <a:gd name="T25" fmla="*/ 0 h 70"/>
              <a:gd name="T26" fmla="*/ 0 w 122"/>
              <a:gd name="T27" fmla="*/ 0 h 70"/>
              <a:gd name="T28" fmla="*/ 0 w 122"/>
              <a:gd name="T29" fmla="*/ 0 h 70"/>
              <a:gd name="T30" fmla="*/ 0 w 122"/>
              <a:gd name="T31" fmla="*/ 0 h 70"/>
              <a:gd name="T32" fmla="*/ 0 w 122"/>
              <a:gd name="T33" fmla="*/ 0 h 70"/>
              <a:gd name="T34" fmla="*/ 0 w 122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0"/>
              <a:gd name="T56" fmla="*/ 122 w 122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0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8" y="35"/>
                </a:lnTo>
                <a:lnTo>
                  <a:pt x="8" y="43"/>
                </a:lnTo>
                <a:lnTo>
                  <a:pt x="17" y="52"/>
                </a:lnTo>
                <a:lnTo>
                  <a:pt x="26" y="61"/>
                </a:lnTo>
                <a:lnTo>
                  <a:pt x="35" y="61"/>
                </a:lnTo>
                <a:lnTo>
                  <a:pt x="52" y="70"/>
                </a:lnTo>
                <a:lnTo>
                  <a:pt x="61" y="70"/>
                </a:lnTo>
                <a:lnTo>
                  <a:pt x="69" y="61"/>
                </a:lnTo>
                <a:lnTo>
                  <a:pt x="87" y="61"/>
                </a:lnTo>
                <a:lnTo>
                  <a:pt x="95" y="52"/>
                </a:lnTo>
                <a:lnTo>
                  <a:pt x="104" y="43"/>
                </a:lnTo>
                <a:lnTo>
                  <a:pt x="113" y="35"/>
                </a:lnTo>
                <a:lnTo>
                  <a:pt x="113" y="26"/>
                </a:lnTo>
                <a:lnTo>
                  <a:pt x="122" y="17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69" name="Freeform 1970"/>
          <p:cNvSpPr>
            <a:spLocks/>
          </p:cNvSpPr>
          <p:nvPr/>
        </p:nvSpPr>
        <p:spPr bwMode="auto">
          <a:xfrm>
            <a:off x="1444625" y="4149725"/>
            <a:ext cx="95250" cy="84138"/>
          </a:xfrm>
          <a:custGeom>
            <a:avLst/>
            <a:gdLst>
              <a:gd name="T0" fmla="*/ 0 w 252"/>
              <a:gd name="T1" fmla="*/ 0 h 296"/>
              <a:gd name="T2" fmla="*/ 0 w 252"/>
              <a:gd name="T3" fmla="*/ 0 h 296"/>
              <a:gd name="T4" fmla="*/ 0 w 252"/>
              <a:gd name="T5" fmla="*/ 0 h 296"/>
              <a:gd name="T6" fmla="*/ 0 w 252"/>
              <a:gd name="T7" fmla="*/ 0 h 296"/>
              <a:gd name="T8" fmla="*/ 0 w 252"/>
              <a:gd name="T9" fmla="*/ 0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96"/>
              <a:gd name="T17" fmla="*/ 252 w 25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96">
                <a:moveTo>
                  <a:pt x="95" y="296"/>
                </a:moveTo>
                <a:lnTo>
                  <a:pt x="0" y="226"/>
                </a:lnTo>
                <a:lnTo>
                  <a:pt x="156" y="0"/>
                </a:lnTo>
                <a:lnTo>
                  <a:pt x="252" y="69"/>
                </a:lnTo>
                <a:lnTo>
                  <a:pt x="95" y="2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0" name="Freeform 1971"/>
          <p:cNvSpPr>
            <a:spLocks/>
          </p:cNvSpPr>
          <p:nvPr/>
        </p:nvSpPr>
        <p:spPr bwMode="auto">
          <a:xfrm>
            <a:off x="1411288" y="4249738"/>
            <a:ext cx="50800" cy="47625"/>
          </a:xfrm>
          <a:custGeom>
            <a:avLst/>
            <a:gdLst>
              <a:gd name="T0" fmla="*/ 0 w 139"/>
              <a:gd name="T1" fmla="*/ 0 h 165"/>
              <a:gd name="T2" fmla="*/ 0 w 139"/>
              <a:gd name="T3" fmla="*/ 0 h 165"/>
              <a:gd name="T4" fmla="*/ 0 w 139"/>
              <a:gd name="T5" fmla="*/ 0 h 165"/>
              <a:gd name="T6" fmla="*/ 0 w 139"/>
              <a:gd name="T7" fmla="*/ 0 h 165"/>
              <a:gd name="T8" fmla="*/ 0 w 139"/>
              <a:gd name="T9" fmla="*/ 0 h 165"/>
              <a:gd name="T10" fmla="*/ 0 w 139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65"/>
              <a:gd name="T20" fmla="*/ 139 w 139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65">
                <a:moveTo>
                  <a:pt x="17" y="165"/>
                </a:moveTo>
                <a:lnTo>
                  <a:pt x="113" y="130"/>
                </a:lnTo>
                <a:lnTo>
                  <a:pt x="139" y="26"/>
                </a:lnTo>
                <a:lnTo>
                  <a:pt x="26" y="0"/>
                </a:lnTo>
                <a:lnTo>
                  <a:pt x="0" y="96"/>
                </a:lnTo>
                <a:lnTo>
                  <a:pt x="17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1" name="Freeform 1972"/>
          <p:cNvSpPr>
            <a:spLocks/>
          </p:cNvSpPr>
          <p:nvPr/>
        </p:nvSpPr>
        <p:spPr bwMode="auto">
          <a:xfrm>
            <a:off x="1406525" y="4278313"/>
            <a:ext cx="49213" cy="22225"/>
          </a:xfrm>
          <a:custGeom>
            <a:avLst/>
            <a:gdLst>
              <a:gd name="T0" fmla="*/ 0 w 122"/>
              <a:gd name="T1" fmla="*/ 0 h 78"/>
              <a:gd name="T2" fmla="*/ 0 w 122"/>
              <a:gd name="T3" fmla="*/ 0 h 78"/>
              <a:gd name="T4" fmla="*/ 0 w 122"/>
              <a:gd name="T5" fmla="*/ 0 h 78"/>
              <a:gd name="T6" fmla="*/ 0 w 122"/>
              <a:gd name="T7" fmla="*/ 0 h 78"/>
              <a:gd name="T8" fmla="*/ 0 w 122"/>
              <a:gd name="T9" fmla="*/ 0 h 78"/>
              <a:gd name="T10" fmla="*/ 0 w 122"/>
              <a:gd name="T11" fmla="*/ 0 h 78"/>
              <a:gd name="T12" fmla="*/ 0 w 122"/>
              <a:gd name="T13" fmla="*/ 0 h 78"/>
              <a:gd name="T14" fmla="*/ 0 w 122"/>
              <a:gd name="T15" fmla="*/ 0 h 78"/>
              <a:gd name="T16" fmla="*/ 0 w 122"/>
              <a:gd name="T17" fmla="*/ 0 h 78"/>
              <a:gd name="T18" fmla="*/ 0 w 122"/>
              <a:gd name="T19" fmla="*/ 0 h 78"/>
              <a:gd name="T20" fmla="*/ 0 w 122"/>
              <a:gd name="T21" fmla="*/ 0 h 78"/>
              <a:gd name="T22" fmla="*/ 0 w 122"/>
              <a:gd name="T23" fmla="*/ 0 h 78"/>
              <a:gd name="T24" fmla="*/ 0 w 122"/>
              <a:gd name="T25" fmla="*/ 0 h 78"/>
              <a:gd name="T26" fmla="*/ 0 w 122"/>
              <a:gd name="T27" fmla="*/ 0 h 78"/>
              <a:gd name="T28" fmla="*/ 0 w 122"/>
              <a:gd name="T29" fmla="*/ 0 h 78"/>
              <a:gd name="T30" fmla="*/ 0 w 122"/>
              <a:gd name="T31" fmla="*/ 0 h 78"/>
              <a:gd name="T32" fmla="*/ 0 w 122"/>
              <a:gd name="T33" fmla="*/ 0 h 78"/>
              <a:gd name="T34" fmla="*/ 0 w 122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8"/>
              <a:gd name="T56" fmla="*/ 122 w 122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8">
                <a:moveTo>
                  <a:pt x="9" y="0"/>
                </a:moveTo>
                <a:lnTo>
                  <a:pt x="0" y="8"/>
                </a:lnTo>
                <a:lnTo>
                  <a:pt x="0" y="26"/>
                </a:lnTo>
                <a:lnTo>
                  <a:pt x="9" y="34"/>
                </a:lnTo>
                <a:lnTo>
                  <a:pt x="9" y="43"/>
                </a:lnTo>
                <a:lnTo>
                  <a:pt x="17" y="52"/>
                </a:lnTo>
                <a:lnTo>
                  <a:pt x="26" y="61"/>
                </a:lnTo>
                <a:lnTo>
                  <a:pt x="35" y="69"/>
                </a:lnTo>
                <a:lnTo>
                  <a:pt x="43" y="78"/>
                </a:lnTo>
                <a:lnTo>
                  <a:pt x="61" y="78"/>
                </a:lnTo>
                <a:lnTo>
                  <a:pt x="70" y="78"/>
                </a:lnTo>
                <a:lnTo>
                  <a:pt x="78" y="78"/>
                </a:lnTo>
                <a:lnTo>
                  <a:pt x="87" y="69"/>
                </a:lnTo>
                <a:lnTo>
                  <a:pt x="96" y="61"/>
                </a:lnTo>
                <a:lnTo>
                  <a:pt x="104" y="52"/>
                </a:lnTo>
                <a:lnTo>
                  <a:pt x="113" y="43"/>
                </a:lnTo>
                <a:lnTo>
                  <a:pt x="122" y="34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2" name="Freeform 1973"/>
          <p:cNvSpPr>
            <a:spLocks/>
          </p:cNvSpPr>
          <p:nvPr/>
        </p:nvSpPr>
        <p:spPr bwMode="auto">
          <a:xfrm>
            <a:off x="1419225" y="4267200"/>
            <a:ext cx="28575" cy="33338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13"/>
              <a:gd name="T17" fmla="*/ 78 w 78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13">
                <a:moveTo>
                  <a:pt x="78" y="8"/>
                </a:moveTo>
                <a:lnTo>
                  <a:pt x="17" y="113"/>
                </a:lnTo>
                <a:lnTo>
                  <a:pt x="0" y="104"/>
                </a:lnTo>
                <a:lnTo>
                  <a:pt x="70" y="0"/>
                </a:lnTo>
                <a:lnTo>
                  <a:pt x="78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3" name="Freeform 1974"/>
          <p:cNvSpPr>
            <a:spLocks/>
          </p:cNvSpPr>
          <p:nvPr/>
        </p:nvSpPr>
        <p:spPr bwMode="auto">
          <a:xfrm>
            <a:off x="1462088" y="4289425"/>
            <a:ext cx="33337" cy="34925"/>
          </a:xfrm>
          <a:custGeom>
            <a:avLst/>
            <a:gdLst>
              <a:gd name="T0" fmla="*/ 0 w 96"/>
              <a:gd name="T1" fmla="*/ 0 h 122"/>
              <a:gd name="T2" fmla="*/ 0 w 96"/>
              <a:gd name="T3" fmla="*/ 0 h 122"/>
              <a:gd name="T4" fmla="*/ 0 w 96"/>
              <a:gd name="T5" fmla="*/ 0 h 122"/>
              <a:gd name="T6" fmla="*/ 0 w 96"/>
              <a:gd name="T7" fmla="*/ 0 h 122"/>
              <a:gd name="T8" fmla="*/ 0 w 96"/>
              <a:gd name="T9" fmla="*/ 0 h 122"/>
              <a:gd name="T10" fmla="*/ 0 w 96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22"/>
              <a:gd name="T20" fmla="*/ 96 w 96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22">
                <a:moveTo>
                  <a:pt x="44" y="122"/>
                </a:moveTo>
                <a:lnTo>
                  <a:pt x="96" y="18"/>
                </a:lnTo>
                <a:lnTo>
                  <a:pt x="70" y="0"/>
                </a:lnTo>
                <a:lnTo>
                  <a:pt x="0" y="96"/>
                </a:lnTo>
                <a:lnTo>
                  <a:pt x="35" y="113"/>
                </a:lnTo>
                <a:lnTo>
                  <a:pt x="44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4" name="Freeform 1975"/>
          <p:cNvSpPr>
            <a:spLocks/>
          </p:cNvSpPr>
          <p:nvPr/>
        </p:nvSpPr>
        <p:spPr bwMode="auto">
          <a:xfrm>
            <a:off x="1473200" y="4294188"/>
            <a:ext cx="33338" cy="30162"/>
          </a:xfrm>
          <a:custGeom>
            <a:avLst/>
            <a:gdLst>
              <a:gd name="T0" fmla="*/ 0 w 87"/>
              <a:gd name="T1" fmla="*/ 0 h 104"/>
              <a:gd name="T2" fmla="*/ 0 w 87"/>
              <a:gd name="T3" fmla="*/ 0 h 104"/>
              <a:gd name="T4" fmla="*/ 0 w 87"/>
              <a:gd name="T5" fmla="*/ 0 h 104"/>
              <a:gd name="T6" fmla="*/ 0 w 87"/>
              <a:gd name="T7" fmla="*/ 0 h 104"/>
              <a:gd name="T8" fmla="*/ 0 w 87"/>
              <a:gd name="T9" fmla="*/ 0 h 104"/>
              <a:gd name="T10" fmla="*/ 0 w 87"/>
              <a:gd name="T11" fmla="*/ 0 h 104"/>
              <a:gd name="T12" fmla="*/ 0 w 87"/>
              <a:gd name="T13" fmla="*/ 0 h 104"/>
              <a:gd name="T14" fmla="*/ 0 w 87"/>
              <a:gd name="T15" fmla="*/ 0 h 104"/>
              <a:gd name="T16" fmla="*/ 0 w 87"/>
              <a:gd name="T17" fmla="*/ 0 h 104"/>
              <a:gd name="T18" fmla="*/ 0 w 87"/>
              <a:gd name="T19" fmla="*/ 0 h 104"/>
              <a:gd name="T20" fmla="*/ 0 w 87"/>
              <a:gd name="T21" fmla="*/ 0 h 104"/>
              <a:gd name="T22" fmla="*/ 0 w 87"/>
              <a:gd name="T23" fmla="*/ 0 h 104"/>
              <a:gd name="T24" fmla="*/ 0 w 87"/>
              <a:gd name="T25" fmla="*/ 0 h 104"/>
              <a:gd name="T26" fmla="*/ 0 w 87"/>
              <a:gd name="T27" fmla="*/ 0 h 104"/>
              <a:gd name="T28" fmla="*/ 0 w 87"/>
              <a:gd name="T29" fmla="*/ 0 h 104"/>
              <a:gd name="T30" fmla="*/ 0 w 87"/>
              <a:gd name="T31" fmla="*/ 0 h 104"/>
              <a:gd name="T32" fmla="*/ 0 w 87"/>
              <a:gd name="T33" fmla="*/ 0 h 104"/>
              <a:gd name="T34" fmla="*/ 0 w 87"/>
              <a:gd name="T35" fmla="*/ 0 h 1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"/>
              <a:gd name="T55" fmla="*/ 0 h 104"/>
              <a:gd name="T56" fmla="*/ 87 w 87"/>
              <a:gd name="T57" fmla="*/ 104 h 1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" h="104">
                <a:moveTo>
                  <a:pt x="0" y="95"/>
                </a:moveTo>
                <a:lnTo>
                  <a:pt x="9" y="104"/>
                </a:lnTo>
                <a:lnTo>
                  <a:pt x="17" y="104"/>
                </a:lnTo>
                <a:lnTo>
                  <a:pt x="26" y="104"/>
                </a:lnTo>
                <a:lnTo>
                  <a:pt x="44" y="104"/>
                </a:lnTo>
                <a:lnTo>
                  <a:pt x="52" y="104"/>
                </a:lnTo>
                <a:lnTo>
                  <a:pt x="61" y="95"/>
                </a:lnTo>
                <a:lnTo>
                  <a:pt x="70" y="87"/>
                </a:lnTo>
                <a:lnTo>
                  <a:pt x="78" y="78"/>
                </a:lnTo>
                <a:lnTo>
                  <a:pt x="87" y="69"/>
                </a:lnTo>
                <a:lnTo>
                  <a:pt x="87" y="61"/>
                </a:lnTo>
                <a:lnTo>
                  <a:pt x="87" y="43"/>
                </a:lnTo>
                <a:lnTo>
                  <a:pt x="87" y="34"/>
                </a:lnTo>
                <a:lnTo>
                  <a:pt x="87" y="26"/>
                </a:lnTo>
                <a:lnTo>
                  <a:pt x="78" y="17"/>
                </a:lnTo>
                <a:lnTo>
                  <a:pt x="70" y="8"/>
                </a:lnTo>
                <a:lnTo>
                  <a:pt x="61" y="0"/>
                </a:lnTo>
                <a:lnTo>
                  <a:pt x="0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5" name="Freeform 1976"/>
          <p:cNvSpPr>
            <a:spLocks/>
          </p:cNvSpPr>
          <p:nvPr/>
        </p:nvSpPr>
        <p:spPr bwMode="auto">
          <a:xfrm>
            <a:off x="1477963" y="4292600"/>
            <a:ext cx="84137" cy="49213"/>
          </a:xfrm>
          <a:custGeom>
            <a:avLst/>
            <a:gdLst>
              <a:gd name="T0" fmla="*/ 0 w 226"/>
              <a:gd name="T1" fmla="*/ 0 h 174"/>
              <a:gd name="T2" fmla="*/ 0 w 226"/>
              <a:gd name="T3" fmla="*/ 0 h 174"/>
              <a:gd name="T4" fmla="*/ 0 w 226"/>
              <a:gd name="T5" fmla="*/ 0 h 174"/>
              <a:gd name="T6" fmla="*/ 0 w 226"/>
              <a:gd name="T7" fmla="*/ 0 h 174"/>
              <a:gd name="T8" fmla="*/ 0 w 226"/>
              <a:gd name="T9" fmla="*/ 0 h 174"/>
              <a:gd name="T10" fmla="*/ 0 w 226"/>
              <a:gd name="T11" fmla="*/ 0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174"/>
              <a:gd name="T20" fmla="*/ 226 w 22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174">
                <a:moveTo>
                  <a:pt x="226" y="113"/>
                </a:moveTo>
                <a:lnTo>
                  <a:pt x="191" y="70"/>
                </a:lnTo>
                <a:lnTo>
                  <a:pt x="43" y="0"/>
                </a:lnTo>
                <a:lnTo>
                  <a:pt x="0" y="113"/>
                </a:lnTo>
                <a:lnTo>
                  <a:pt x="148" y="174"/>
                </a:lnTo>
                <a:lnTo>
                  <a:pt x="226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6" name="Freeform 1977"/>
          <p:cNvSpPr>
            <a:spLocks/>
          </p:cNvSpPr>
          <p:nvPr/>
        </p:nvSpPr>
        <p:spPr bwMode="auto">
          <a:xfrm>
            <a:off x="1533525" y="4311650"/>
            <a:ext cx="28575" cy="33338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w 78"/>
              <a:gd name="T11" fmla="*/ 0 h 113"/>
              <a:gd name="T12" fmla="*/ 0 w 78"/>
              <a:gd name="T13" fmla="*/ 0 h 113"/>
              <a:gd name="T14" fmla="*/ 0 w 78"/>
              <a:gd name="T15" fmla="*/ 0 h 113"/>
              <a:gd name="T16" fmla="*/ 0 w 78"/>
              <a:gd name="T17" fmla="*/ 0 h 113"/>
              <a:gd name="T18" fmla="*/ 0 w 78"/>
              <a:gd name="T19" fmla="*/ 0 h 113"/>
              <a:gd name="T20" fmla="*/ 0 w 78"/>
              <a:gd name="T21" fmla="*/ 0 h 113"/>
              <a:gd name="T22" fmla="*/ 0 w 78"/>
              <a:gd name="T23" fmla="*/ 0 h 113"/>
              <a:gd name="T24" fmla="*/ 0 w 78"/>
              <a:gd name="T25" fmla="*/ 0 h 113"/>
              <a:gd name="T26" fmla="*/ 0 w 78"/>
              <a:gd name="T27" fmla="*/ 0 h 113"/>
              <a:gd name="T28" fmla="*/ 0 w 78"/>
              <a:gd name="T29" fmla="*/ 0 h 113"/>
              <a:gd name="T30" fmla="*/ 0 w 78"/>
              <a:gd name="T31" fmla="*/ 0 h 113"/>
              <a:gd name="T32" fmla="*/ 0 w 78"/>
              <a:gd name="T33" fmla="*/ 0 h 113"/>
              <a:gd name="T34" fmla="*/ 0 w 78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3"/>
              <a:gd name="T56" fmla="*/ 78 w 78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3">
                <a:moveTo>
                  <a:pt x="0" y="104"/>
                </a:moveTo>
                <a:lnTo>
                  <a:pt x="8" y="113"/>
                </a:lnTo>
                <a:lnTo>
                  <a:pt x="26" y="113"/>
                </a:lnTo>
                <a:lnTo>
                  <a:pt x="35" y="113"/>
                </a:lnTo>
                <a:lnTo>
                  <a:pt x="43" y="104"/>
                </a:lnTo>
                <a:lnTo>
                  <a:pt x="52" y="104"/>
                </a:lnTo>
                <a:lnTo>
                  <a:pt x="61" y="95"/>
                </a:lnTo>
                <a:lnTo>
                  <a:pt x="69" y="87"/>
                </a:lnTo>
                <a:lnTo>
                  <a:pt x="78" y="78"/>
                </a:lnTo>
                <a:lnTo>
                  <a:pt x="78" y="60"/>
                </a:lnTo>
                <a:lnTo>
                  <a:pt x="78" y="52"/>
                </a:lnTo>
                <a:lnTo>
                  <a:pt x="78" y="43"/>
                </a:lnTo>
                <a:lnTo>
                  <a:pt x="78" y="34"/>
                </a:lnTo>
                <a:lnTo>
                  <a:pt x="69" y="17"/>
                </a:lnTo>
                <a:lnTo>
                  <a:pt x="69" y="8"/>
                </a:lnTo>
                <a:lnTo>
                  <a:pt x="61" y="0"/>
                </a:lnTo>
                <a:lnTo>
                  <a:pt x="43" y="0"/>
                </a:lnTo>
                <a:lnTo>
                  <a:pt x="0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7" name="Freeform 1978"/>
          <p:cNvSpPr>
            <a:spLocks/>
          </p:cNvSpPr>
          <p:nvPr/>
        </p:nvSpPr>
        <p:spPr bwMode="auto">
          <a:xfrm>
            <a:off x="1520825" y="4324350"/>
            <a:ext cx="58738" cy="117475"/>
          </a:xfrm>
          <a:custGeom>
            <a:avLst/>
            <a:gdLst>
              <a:gd name="T0" fmla="*/ 0 w 157"/>
              <a:gd name="T1" fmla="*/ 0 h 409"/>
              <a:gd name="T2" fmla="*/ 0 w 157"/>
              <a:gd name="T3" fmla="*/ 0 h 409"/>
              <a:gd name="T4" fmla="*/ 0 w 157"/>
              <a:gd name="T5" fmla="*/ 0 h 409"/>
              <a:gd name="T6" fmla="*/ 0 w 157"/>
              <a:gd name="T7" fmla="*/ 0 h 409"/>
              <a:gd name="T8" fmla="*/ 0 w 157"/>
              <a:gd name="T9" fmla="*/ 0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409"/>
              <a:gd name="T17" fmla="*/ 157 w 157"/>
              <a:gd name="T18" fmla="*/ 409 h 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409">
                <a:moveTo>
                  <a:pt x="157" y="392"/>
                </a:moveTo>
                <a:lnTo>
                  <a:pt x="43" y="409"/>
                </a:lnTo>
                <a:lnTo>
                  <a:pt x="0" y="17"/>
                </a:lnTo>
                <a:lnTo>
                  <a:pt x="113" y="0"/>
                </a:lnTo>
                <a:lnTo>
                  <a:pt x="157" y="39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8" name="Freeform 1979"/>
          <p:cNvSpPr>
            <a:spLocks/>
          </p:cNvSpPr>
          <p:nvPr/>
        </p:nvSpPr>
        <p:spPr bwMode="auto">
          <a:xfrm>
            <a:off x="1539875" y="4471988"/>
            <a:ext cx="44450" cy="12700"/>
          </a:xfrm>
          <a:custGeom>
            <a:avLst/>
            <a:gdLst>
              <a:gd name="T0" fmla="*/ 0 w 122"/>
              <a:gd name="T1" fmla="*/ 0 h 52"/>
              <a:gd name="T2" fmla="*/ 0 w 122"/>
              <a:gd name="T3" fmla="*/ 0 h 52"/>
              <a:gd name="T4" fmla="*/ 0 w 122"/>
              <a:gd name="T5" fmla="*/ 0 h 52"/>
              <a:gd name="T6" fmla="*/ 0 w 122"/>
              <a:gd name="T7" fmla="*/ 0 h 52"/>
              <a:gd name="T8" fmla="*/ 0 w 122"/>
              <a:gd name="T9" fmla="*/ 0 h 52"/>
              <a:gd name="T10" fmla="*/ 0 w 122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52"/>
              <a:gd name="T20" fmla="*/ 122 w 122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52">
                <a:moveTo>
                  <a:pt x="9" y="52"/>
                </a:moveTo>
                <a:lnTo>
                  <a:pt x="122" y="26"/>
                </a:lnTo>
                <a:lnTo>
                  <a:pt x="113" y="0"/>
                </a:lnTo>
                <a:lnTo>
                  <a:pt x="0" y="9"/>
                </a:lnTo>
                <a:lnTo>
                  <a:pt x="0" y="35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9" name="Freeform 1980"/>
          <p:cNvSpPr>
            <a:spLocks/>
          </p:cNvSpPr>
          <p:nvPr/>
        </p:nvSpPr>
        <p:spPr bwMode="auto">
          <a:xfrm>
            <a:off x="1539875" y="4479925"/>
            <a:ext cx="44450" cy="15875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9"/>
                </a:moveTo>
                <a:lnTo>
                  <a:pt x="0" y="26"/>
                </a:lnTo>
                <a:lnTo>
                  <a:pt x="9" y="35"/>
                </a:lnTo>
                <a:lnTo>
                  <a:pt x="18" y="43"/>
                </a:lnTo>
                <a:lnTo>
                  <a:pt x="26" y="52"/>
                </a:lnTo>
                <a:lnTo>
                  <a:pt x="35" y="61"/>
                </a:lnTo>
                <a:lnTo>
                  <a:pt x="44" y="61"/>
                </a:lnTo>
                <a:lnTo>
                  <a:pt x="52" y="61"/>
                </a:lnTo>
                <a:lnTo>
                  <a:pt x="70" y="61"/>
                </a:lnTo>
                <a:lnTo>
                  <a:pt x="79" y="61"/>
                </a:lnTo>
                <a:lnTo>
                  <a:pt x="87" y="52"/>
                </a:lnTo>
                <a:lnTo>
                  <a:pt x="96" y="52"/>
                </a:lnTo>
                <a:lnTo>
                  <a:pt x="105" y="43"/>
                </a:lnTo>
                <a:lnTo>
                  <a:pt x="113" y="35"/>
                </a:lnTo>
                <a:lnTo>
                  <a:pt x="113" y="26"/>
                </a:lnTo>
                <a:lnTo>
                  <a:pt x="122" y="9"/>
                </a:lnTo>
                <a:lnTo>
                  <a:pt x="12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0" name="Freeform 1981"/>
          <p:cNvSpPr>
            <a:spLocks/>
          </p:cNvSpPr>
          <p:nvPr/>
        </p:nvSpPr>
        <p:spPr bwMode="auto">
          <a:xfrm>
            <a:off x="1544638" y="4473575"/>
            <a:ext cx="50800" cy="38100"/>
          </a:xfrm>
          <a:custGeom>
            <a:avLst/>
            <a:gdLst>
              <a:gd name="T0" fmla="*/ 0 w 139"/>
              <a:gd name="T1" fmla="*/ 0 h 130"/>
              <a:gd name="T2" fmla="*/ 0 w 139"/>
              <a:gd name="T3" fmla="*/ 0 h 130"/>
              <a:gd name="T4" fmla="*/ 0 w 139"/>
              <a:gd name="T5" fmla="*/ 0 h 130"/>
              <a:gd name="T6" fmla="*/ 0 w 139"/>
              <a:gd name="T7" fmla="*/ 0 h 130"/>
              <a:gd name="T8" fmla="*/ 0 w 139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0"/>
              <a:gd name="T17" fmla="*/ 139 w 139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0">
                <a:moveTo>
                  <a:pt x="139" y="95"/>
                </a:moveTo>
                <a:lnTo>
                  <a:pt x="26" y="130"/>
                </a:lnTo>
                <a:lnTo>
                  <a:pt x="0" y="43"/>
                </a:lnTo>
                <a:lnTo>
                  <a:pt x="104" y="0"/>
                </a:lnTo>
                <a:lnTo>
                  <a:pt x="139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1" name="Freeform 1982"/>
          <p:cNvSpPr>
            <a:spLocks/>
          </p:cNvSpPr>
          <p:nvPr/>
        </p:nvSpPr>
        <p:spPr bwMode="auto">
          <a:xfrm>
            <a:off x="1566863" y="4533900"/>
            <a:ext cx="58737" cy="44450"/>
          </a:xfrm>
          <a:custGeom>
            <a:avLst/>
            <a:gdLst>
              <a:gd name="T0" fmla="*/ 0 w 157"/>
              <a:gd name="T1" fmla="*/ 0 h 156"/>
              <a:gd name="T2" fmla="*/ 0 w 157"/>
              <a:gd name="T3" fmla="*/ 0 h 156"/>
              <a:gd name="T4" fmla="*/ 0 w 157"/>
              <a:gd name="T5" fmla="*/ 0 h 156"/>
              <a:gd name="T6" fmla="*/ 0 w 157"/>
              <a:gd name="T7" fmla="*/ 0 h 156"/>
              <a:gd name="T8" fmla="*/ 0 w 157"/>
              <a:gd name="T9" fmla="*/ 0 h 156"/>
              <a:gd name="T10" fmla="*/ 0 w 157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156"/>
              <a:gd name="T20" fmla="*/ 157 w 157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156">
                <a:moveTo>
                  <a:pt x="157" y="156"/>
                </a:moveTo>
                <a:lnTo>
                  <a:pt x="157" y="113"/>
                </a:lnTo>
                <a:lnTo>
                  <a:pt x="113" y="0"/>
                </a:lnTo>
                <a:lnTo>
                  <a:pt x="0" y="34"/>
                </a:lnTo>
                <a:lnTo>
                  <a:pt x="43" y="148"/>
                </a:lnTo>
                <a:lnTo>
                  <a:pt x="157" y="15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2" name="Freeform 1983"/>
          <p:cNvSpPr>
            <a:spLocks/>
          </p:cNvSpPr>
          <p:nvPr/>
        </p:nvSpPr>
        <p:spPr bwMode="auto">
          <a:xfrm>
            <a:off x="1584325" y="4565650"/>
            <a:ext cx="41275" cy="22225"/>
          </a:xfrm>
          <a:custGeom>
            <a:avLst/>
            <a:gdLst>
              <a:gd name="T0" fmla="*/ 0 w 114"/>
              <a:gd name="T1" fmla="*/ 0 h 78"/>
              <a:gd name="T2" fmla="*/ 0 w 114"/>
              <a:gd name="T3" fmla="*/ 0 h 78"/>
              <a:gd name="T4" fmla="*/ 0 w 114"/>
              <a:gd name="T5" fmla="*/ 0 h 78"/>
              <a:gd name="T6" fmla="*/ 0 w 114"/>
              <a:gd name="T7" fmla="*/ 0 h 78"/>
              <a:gd name="T8" fmla="*/ 0 w 114"/>
              <a:gd name="T9" fmla="*/ 0 h 78"/>
              <a:gd name="T10" fmla="*/ 0 w 114"/>
              <a:gd name="T11" fmla="*/ 0 h 78"/>
              <a:gd name="T12" fmla="*/ 0 w 114"/>
              <a:gd name="T13" fmla="*/ 0 h 78"/>
              <a:gd name="T14" fmla="*/ 0 w 114"/>
              <a:gd name="T15" fmla="*/ 0 h 78"/>
              <a:gd name="T16" fmla="*/ 0 w 114"/>
              <a:gd name="T17" fmla="*/ 0 h 78"/>
              <a:gd name="T18" fmla="*/ 0 w 114"/>
              <a:gd name="T19" fmla="*/ 0 h 78"/>
              <a:gd name="T20" fmla="*/ 0 w 114"/>
              <a:gd name="T21" fmla="*/ 0 h 78"/>
              <a:gd name="T22" fmla="*/ 0 w 114"/>
              <a:gd name="T23" fmla="*/ 0 h 78"/>
              <a:gd name="T24" fmla="*/ 0 w 114"/>
              <a:gd name="T25" fmla="*/ 0 h 78"/>
              <a:gd name="T26" fmla="*/ 0 w 114"/>
              <a:gd name="T27" fmla="*/ 0 h 78"/>
              <a:gd name="T28" fmla="*/ 0 w 114"/>
              <a:gd name="T29" fmla="*/ 0 h 78"/>
              <a:gd name="T30" fmla="*/ 0 w 114"/>
              <a:gd name="T31" fmla="*/ 0 h 78"/>
              <a:gd name="T32" fmla="*/ 0 w 114"/>
              <a:gd name="T33" fmla="*/ 0 h 78"/>
              <a:gd name="T34" fmla="*/ 0 w 114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4"/>
              <a:gd name="T55" fmla="*/ 0 h 78"/>
              <a:gd name="T56" fmla="*/ 114 w 114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4" h="78">
                <a:moveTo>
                  <a:pt x="0" y="35"/>
                </a:moveTo>
                <a:lnTo>
                  <a:pt x="9" y="52"/>
                </a:lnTo>
                <a:lnTo>
                  <a:pt x="9" y="61"/>
                </a:lnTo>
                <a:lnTo>
                  <a:pt x="18" y="69"/>
                </a:lnTo>
                <a:lnTo>
                  <a:pt x="26" y="69"/>
                </a:lnTo>
                <a:lnTo>
                  <a:pt x="44" y="78"/>
                </a:lnTo>
                <a:lnTo>
                  <a:pt x="53" y="78"/>
                </a:lnTo>
                <a:lnTo>
                  <a:pt x="61" y="78"/>
                </a:lnTo>
                <a:lnTo>
                  <a:pt x="79" y="78"/>
                </a:lnTo>
                <a:lnTo>
                  <a:pt x="87" y="69"/>
                </a:lnTo>
                <a:lnTo>
                  <a:pt x="96" y="61"/>
                </a:lnTo>
                <a:lnTo>
                  <a:pt x="105" y="52"/>
                </a:lnTo>
                <a:lnTo>
                  <a:pt x="105" y="43"/>
                </a:lnTo>
                <a:lnTo>
                  <a:pt x="114" y="35"/>
                </a:lnTo>
                <a:lnTo>
                  <a:pt x="114" y="26"/>
                </a:lnTo>
                <a:lnTo>
                  <a:pt x="114" y="8"/>
                </a:lnTo>
                <a:lnTo>
                  <a:pt x="114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3" name="Freeform 1984"/>
          <p:cNvSpPr>
            <a:spLocks/>
          </p:cNvSpPr>
          <p:nvPr/>
        </p:nvSpPr>
        <p:spPr bwMode="auto">
          <a:xfrm>
            <a:off x="1514475" y="4565650"/>
            <a:ext cx="111125" cy="138113"/>
          </a:xfrm>
          <a:custGeom>
            <a:avLst/>
            <a:gdLst>
              <a:gd name="T0" fmla="*/ 0 w 296"/>
              <a:gd name="T1" fmla="*/ 0 h 479"/>
              <a:gd name="T2" fmla="*/ 0 w 296"/>
              <a:gd name="T3" fmla="*/ 0 h 479"/>
              <a:gd name="T4" fmla="*/ 0 w 296"/>
              <a:gd name="T5" fmla="*/ 0 h 479"/>
              <a:gd name="T6" fmla="*/ 0 w 296"/>
              <a:gd name="T7" fmla="*/ 0 h 479"/>
              <a:gd name="T8" fmla="*/ 0 w 296"/>
              <a:gd name="T9" fmla="*/ 0 h 4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479"/>
              <a:gd name="T17" fmla="*/ 296 w 296"/>
              <a:gd name="T18" fmla="*/ 479 h 4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479">
                <a:moveTo>
                  <a:pt x="113" y="479"/>
                </a:moveTo>
                <a:lnTo>
                  <a:pt x="0" y="426"/>
                </a:lnTo>
                <a:lnTo>
                  <a:pt x="182" y="0"/>
                </a:lnTo>
                <a:lnTo>
                  <a:pt x="296" y="43"/>
                </a:lnTo>
                <a:lnTo>
                  <a:pt x="113" y="4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4" name="Freeform 1985"/>
          <p:cNvSpPr>
            <a:spLocks/>
          </p:cNvSpPr>
          <p:nvPr/>
        </p:nvSpPr>
        <p:spPr bwMode="auto">
          <a:xfrm>
            <a:off x="1470025" y="4716463"/>
            <a:ext cx="63500" cy="44450"/>
          </a:xfrm>
          <a:custGeom>
            <a:avLst/>
            <a:gdLst>
              <a:gd name="T0" fmla="*/ 0 w 166"/>
              <a:gd name="T1" fmla="*/ 0 h 157"/>
              <a:gd name="T2" fmla="*/ 0 w 166"/>
              <a:gd name="T3" fmla="*/ 0 h 157"/>
              <a:gd name="T4" fmla="*/ 0 w 166"/>
              <a:gd name="T5" fmla="*/ 0 h 157"/>
              <a:gd name="T6" fmla="*/ 0 w 166"/>
              <a:gd name="T7" fmla="*/ 0 h 157"/>
              <a:gd name="T8" fmla="*/ 0 w 166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57"/>
              <a:gd name="T17" fmla="*/ 166 w 166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57">
                <a:moveTo>
                  <a:pt x="105" y="157"/>
                </a:moveTo>
                <a:lnTo>
                  <a:pt x="0" y="96"/>
                </a:lnTo>
                <a:lnTo>
                  <a:pt x="70" y="0"/>
                </a:lnTo>
                <a:lnTo>
                  <a:pt x="166" y="61"/>
                </a:lnTo>
                <a:lnTo>
                  <a:pt x="105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5" name="Freeform 1986"/>
          <p:cNvSpPr>
            <a:spLocks/>
          </p:cNvSpPr>
          <p:nvPr/>
        </p:nvSpPr>
        <p:spPr bwMode="auto">
          <a:xfrm>
            <a:off x="1431925" y="4773613"/>
            <a:ext cx="57150" cy="36512"/>
          </a:xfrm>
          <a:custGeom>
            <a:avLst/>
            <a:gdLst>
              <a:gd name="T0" fmla="*/ 0 w 148"/>
              <a:gd name="T1" fmla="*/ 0 h 122"/>
              <a:gd name="T2" fmla="*/ 0 w 148"/>
              <a:gd name="T3" fmla="*/ 0 h 122"/>
              <a:gd name="T4" fmla="*/ 0 w 148"/>
              <a:gd name="T5" fmla="*/ 0 h 122"/>
              <a:gd name="T6" fmla="*/ 0 w 148"/>
              <a:gd name="T7" fmla="*/ 0 h 122"/>
              <a:gd name="T8" fmla="*/ 0 w 148"/>
              <a:gd name="T9" fmla="*/ 0 h 122"/>
              <a:gd name="T10" fmla="*/ 0 w 148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22"/>
              <a:gd name="T20" fmla="*/ 148 w 148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22">
                <a:moveTo>
                  <a:pt x="0" y="96"/>
                </a:moveTo>
                <a:lnTo>
                  <a:pt x="104" y="122"/>
                </a:lnTo>
                <a:lnTo>
                  <a:pt x="148" y="61"/>
                </a:lnTo>
                <a:lnTo>
                  <a:pt x="43" y="0"/>
                </a:lnTo>
                <a:lnTo>
                  <a:pt x="9" y="61"/>
                </a:lnTo>
                <a:lnTo>
                  <a:pt x="0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6" name="Freeform 1987"/>
          <p:cNvSpPr>
            <a:spLocks/>
          </p:cNvSpPr>
          <p:nvPr/>
        </p:nvSpPr>
        <p:spPr bwMode="auto">
          <a:xfrm>
            <a:off x="1431925" y="4791075"/>
            <a:ext cx="38100" cy="25400"/>
          </a:xfrm>
          <a:custGeom>
            <a:avLst/>
            <a:gdLst>
              <a:gd name="T0" fmla="*/ 0 w 104"/>
              <a:gd name="T1" fmla="*/ 0 h 87"/>
              <a:gd name="T2" fmla="*/ 0 w 104"/>
              <a:gd name="T3" fmla="*/ 0 h 87"/>
              <a:gd name="T4" fmla="*/ 0 w 104"/>
              <a:gd name="T5" fmla="*/ 0 h 87"/>
              <a:gd name="T6" fmla="*/ 0 w 104"/>
              <a:gd name="T7" fmla="*/ 0 h 87"/>
              <a:gd name="T8" fmla="*/ 0 w 104"/>
              <a:gd name="T9" fmla="*/ 0 h 87"/>
              <a:gd name="T10" fmla="*/ 0 w 104"/>
              <a:gd name="T11" fmla="*/ 0 h 87"/>
              <a:gd name="T12" fmla="*/ 0 w 104"/>
              <a:gd name="T13" fmla="*/ 0 h 87"/>
              <a:gd name="T14" fmla="*/ 0 w 104"/>
              <a:gd name="T15" fmla="*/ 0 h 87"/>
              <a:gd name="T16" fmla="*/ 0 w 104"/>
              <a:gd name="T17" fmla="*/ 0 h 87"/>
              <a:gd name="T18" fmla="*/ 0 w 104"/>
              <a:gd name="T19" fmla="*/ 0 h 87"/>
              <a:gd name="T20" fmla="*/ 0 w 104"/>
              <a:gd name="T21" fmla="*/ 0 h 87"/>
              <a:gd name="T22" fmla="*/ 0 w 104"/>
              <a:gd name="T23" fmla="*/ 0 h 87"/>
              <a:gd name="T24" fmla="*/ 0 w 104"/>
              <a:gd name="T25" fmla="*/ 0 h 87"/>
              <a:gd name="T26" fmla="*/ 0 w 104"/>
              <a:gd name="T27" fmla="*/ 0 h 87"/>
              <a:gd name="T28" fmla="*/ 0 w 104"/>
              <a:gd name="T29" fmla="*/ 0 h 87"/>
              <a:gd name="T30" fmla="*/ 0 w 104"/>
              <a:gd name="T31" fmla="*/ 0 h 87"/>
              <a:gd name="T32" fmla="*/ 0 w 104"/>
              <a:gd name="T33" fmla="*/ 0 h 87"/>
              <a:gd name="T34" fmla="*/ 0 w 104"/>
              <a:gd name="T35" fmla="*/ 0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87"/>
              <a:gd name="T56" fmla="*/ 104 w 104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87">
                <a:moveTo>
                  <a:pt x="9" y="0"/>
                </a:moveTo>
                <a:lnTo>
                  <a:pt x="0" y="9"/>
                </a:lnTo>
                <a:lnTo>
                  <a:pt x="0" y="18"/>
                </a:lnTo>
                <a:lnTo>
                  <a:pt x="0" y="35"/>
                </a:lnTo>
                <a:lnTo>
                  <a:pt x="0" y="44"/>
                </a:lnTo>
                <a:lnTo>
                  <a:pt x="0" y="52"/>
                </a:lnTo>
                <a:lnTo>
                  <a:pt x="9" y="61"/>
                </a:lnTo>
                <a:lnTo>
                  <a:pt x="17" y="70"/>
                </a:lnTo>
                <a:lnTo>
                  <a:pt x="26" y="78"/>
                </a:lnTo>
                <a:lnTo>
                  <a:pt x="35" y="87"/>
                </a:lnTo>
                <a:lnTo>
                  <a:pt x="52" y="87"/>
                </a:lnTo>
                <a:lnTo>
                  <a:pt x="61" y="87"/>
                </a:lnTo>
                <a:lnTo>
                  <a:pt x="69" y="87"/>
                </a:lnTo>
                <a:lnTo>
                  <a:pt x="78" y="87"/>
                </a:lnTo>
                <a:lnTo>
                  <a:pt x="96" y="78"/>
                </a:lnTo>
                <a:lnTo>
                  <a:pt x="104" y="70"/>
                </a:lnTo>
                <a:lnTo>
                  <a:pt x="104" y="61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7" name="Freeform 1988"/>
          <p:cNvSpPr>
            <a:spLocks/>
          </p:cNvSpPr>
          <p:nvPr/>
        </p:nvSpPr>
        <p:spPr bwMode="auto">
          <a:xfrm>
            <a:off x="1431925" y="4799013"/>
            <a:ext cx="46038" cy="34925"/>
          </a:xfrm>
          <a:custGeom>
            <a:avLst/>
            <a:gdLst>
              <a:gd name="T0" fmla="*/ 0 w 122"/>
              <a:gd name="T1" fmla="*/ 0 h 122"/>
              <a:gd name="T2" fmla="*/ 0 w 122"/>
              <a:gd name="T3" fmla="*/ 0 h 122"/>
              <a:gd name="T4" fmla="*/ 0 w 122"/>
              <a:gd name="T5" fmla="*/ 0 h 122"/>
              <a:gd name="T6" fmla="*/ 0 w 122"/>
              <a:gd name="T7" fmla="*/ 0 h 122"/>
              <a:gd name="T8" fmla="*/ 0 w 12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22"/>
              <a:gd name="T17" fmla="*/ 122 w 12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22">
                <a:moveTo>
                  <a:pt x="122" y="122"/>
                </a:moveTo>
                <a:lnTo>
                  <a:pt x="113" y="0"/>
                </a:lnTo>
                <a:lnTo>
                  <a:pt x="0" y="9"/>
                </a:lnTo>
                <a:lnTo>
                  <a:pt x="0" y="122"/>
                </a:lnTo>
                <a:lnTo>
                  <a:pt x="122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8" name="Freeform 1989"/>
          <p:cNvSpPr>
            <a:spLocks/>
          </p:cNvSpPr>
          <p:nvPr/>
        </p:nvSpPr>
        <p:spPr bwMode="auto">
          <a:xfrm>
            <a:off x="963613" y="4802188"/>
            <a:ext cx="163512" cy="61912"/>
          </a:xfrm>
          <a:custGeom>
            <a:avLst/>
            <a:gdLst>
              <a:gd name="T0" fmla="*/ 0 w 427"/>
              <a:gd name="T1" fmla="*/ 0 h 218"/>
              <a:gd name="T2" fmla="*/ 0 w 427"/>
              <a:gd name="T3" fmla="*/ 0 h 218"/>
              <a:gd name="T4" fmla="*/ 0 w 427"/>
              <a:gd name="T5" fmla="*/ 0 h 218"/>
              <a:gd name="T6" fmla="*/ 0 w 427"/>
              <a:gd name="T7" fmla="*/ 0 h 218"/>
              <a:gd name="T8" fmla="*/ 0 w 427"/>
              <a:gd name="T9" fmla="*/ 0 h 218"/>
              <a:gd name="T10" fmla="*/ 0 w 427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7"/>
              <a:gd name="T19" fmla="*/ 0 h 218"/>
              <a:gd name="T20" fmla="*/ 427 w 427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7" h="218">
                <a:moveTo>
                  <a:pt x="418" y="0"/>
                </a:moveTo>
                <a:lnTo>
                  <a:pt x="401" y="9"/>
                </a:lnTo>
                <a:lnTo>
                  <a:pt x="0" y="104"/>
                </a:lnTo>
                <a:lnTo>
                  <a:pt x="27" y="218"/>
                </a:lnTo>
                <a:lnTo>
                  <a:pt x="427" y="122"/>
                </a:lnTo>
                <a:lnTo>
                  <a:pt x="4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89" name="Freeform 1990"/>
          <p:cNvSpPr>
            <a:spLocks/>
          </p:cNvSpPr>
          <p:nvPr/>
        </p:nvSpPr>
        <p:spPr bwMode="auto">
          <a:xfrm>
            <a:off x="1114425" y="4802188"/>
            <a:ext cx="28575" cy="33337"/>
          </a:xfrm>
          <a:custGeom>
            <a:avLst/>
            <a:gdLst>
              <a:gd name="T0" fmla="*/ 0 w 70"/>
              <a:gd name="T1" fmla="*/ 0 h 122"/>
              <a:gd name="T2" fmla="*/ 0 w 70"/>
              <a:gd name="T3" fmla="*/ 0 h 122"/>
              <a:gd name="T4" fmla="*/ 0 w 70"/>
              <a:gd name="T5" fmla="*/ 0 h 122"/>
              <a:gd name="T6" fmla="*/ 0 w 70"/>
              <a:gd name="T7" fmla="*/ 0 h 122"/>
              <a:gd name="T8" fmla="*/ 0 w 70"/>
              <a:gd name="T9" fmla="*/ 0 h 122"/>
              <a:gd name="T10" fmla="*/ 0 w 70"/>
              <a:gd name="T11" fmla="*/ 0 h 122"/>
              <a:gd name="T12" fmla="*/ 0 w 70"/>
              <a:gd name="T13" fmla="*/ 0 h 122"/>
              <a:gd name="T14" fmla="*/ 0 w 70"/>
              <a:gd name="T15" fmla="*/ 0 h 122"/>
              <a:gd name="T16" fmla="*/ 0 w 70"/>
              <a:gd name="T17" fmla="*/ 0 h 122"/>
              <a:gd name="T18" fmla="*/ 0 w 70"/>
              <a:gd name="T19" fmla="*/ 0 h 122"/>
              <a:gd name="T20" fmla="*/ 0 w 70"/>
              <a:gd name="T21" fmla="*/ 0 h 122"/>
              <a:gd name="T22" fmla="*/ 0 w 70"/>
              <a:gd name="T23" fmla="*/ 0 h 122"/>
              <a:gd name="T24" fmla="*/ 0 w 70"/>
              <a:gd name="T25" fmla="*/ 0 h 122"/>
              <a:gd name="T26" fmla="*/ 0 w 70"/>
              <a:gd name="T27" fmla="*/ 0 h 122"/>
              <a:gd name="T28" fmla="*/ 0 w 70"/>
              <a:gd name="T29" fmla="*/ 0 h 122"/>
              <a:gd name="T30" fmla="*/ 0 w 70"/>
              <a:gd name="T31" fmla="*/ 0 h 122"/>
              <a:gd name="T32" fmla="*/ 0 w 70"/>
              <a:gd name="T33" fmla="*/ 0 h 122"/>
              <a:gd name="T34" fmla="*/ 0 w 70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22"/>
              <a:gd name="T56" fmla="*/ 70 w 70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22">
                <a:moveTo>
                  <a:pt x="26" y="122"/>
                </a:moveTo>
                <a:lnTo>
                  <a:pt x="43" y="113"/>
                </a:lnTo>
                <a:lnTo>
                  <a:pt x="52" y="113"/>
                </a:lnTo>
                <a:lnTo>
                  <a:pt x="61" y="104"/>
                </a:lnTo>
                <a:lnTo>
                  <a:pt x="61" y="96"/>
                </a:lnTo>
                <a:lnTo>
                  <a:pt x="70" y="87"/>
                </a:lnTo>
                <a:lnTo>
                  <a:pt x="70" y="70"/>
                </a:lnTo>
                <a:lnTo>
                  <a:pt x="70" y="61"/>
                </a:lnTo>
                <a:lnTo>
                  <a:pt x="70" y="52"/>
                </a:lnTo>
                <a:lnTo>
                  <a:pt x="70" y="35"/>
                </a:lnTo>
                <a:lnTo>
                  <a:pt x="61" y="26"/>
                </a:lnTo>
                <a:lnTo>
                  <a:pt x="52" y="17"/>
                </a:lnTo>
                <a:lnTo>
                  <a:pt x="43" y="9"/>
                </a:lnTo>
                <a:lnTo>
                  <a:pt x="35" y="9"/>
                </a:lnTo>
                <a:lnTo>
                  <a:pt x="26" y="9"/>
                </a:lnTo>
                <a:lnTo>
                  <a:pt x="9" y="0"/>
                </a:lnTo>
                <a:lnTo>
                  <a:pt x="0" y="9"/>
                </a:lnTo>
                <a:lnTo>
                  <a:pt x="26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0" name="Freeform 1991"/>
          <p:cNvSpPr>
            <a:spLocks/>
          </p:cNvSpPr>
          <p:nvPr/>
        </p:nvSpPr>
        <p:spPr bwMode="auto">
          <a:xfrm>
            <a:off x="1119188" y="4802188"/>
            <a:ext cx="71437" cy="36512"/>
          </a:xfrm>
          <a:custGeom>
            <a:avLst/>
            <a:gdLst>
              <a:gd name="T0" fmla="*/ 0 w 191"/>
              <a:gd name="T1" fmla="*/ 0 h 131"/>
              <a:gd name="T2" fmla="*/ 0 w 191"/>
              <a:gd name="T3" fmla="*/ 0 h 131"/>
              <a:gd name="T4" fmla="*/ 0 w 191"/>
              <a:gd name="T5" fmla="*/ 0 h 131"/>
              <a:gd name="T6" fmla="*/ 0 w 191"/>
              <a:gd name="T7" fmla="*/ 0 h 131"/>
              <a:gd name="T8" fmla="*/ 0 w 191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31"/>
              <a:gd name="T17" fmla="*/ 191 w 191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31">
                <a:moveTo>
                  <a:pt x="191" y="17"/>
                </a:moveTo>
                <a:lnTo>
                  <a:pt x="183" y="131"/>
                </a:lnTo>
                <a:lnTo>
                  <a:pt x="0" y="122"/>
                </a:lnTo>
                <a:lnTo>
                  <a:pt x="8" y="0"/>
                </a:lnTo>
                <a:lnTo>
                  <a:pt x="19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1" name="Freeform 1992"/>
          <p:cNvSpPr>
            <a:spLocks/>
          </p:cNvSpPr>
          <p:nvPr/>
        </p:nvSpPr>
        <p:spPr bwMode="auto">
          <a:xfrm>
            <a:off x="1233488" y="4805363"/>
            <a:ext cx="63500" cy="38100"/>
          </a:xfrm>
          <a:custGeom>
            <a:avLst/>
            <a:gdLst>
              <a:gd name="T0" fmla="*/ 0 w 166"/>
              <a:gd name="T1" fmla="*/ 0 h 131"/>
              <a:gd name="T2" fmla="*/ 0 w 166"/>
              <a:gd name="T3" fmla="*/ 0 h 131"/>
              <a:gd name="T4" fmla="*/ 0 w 166"/>
              <a:gd name="T5" fmla="*/ 0 h 131"/>
              <a:gd name="T6" fmla="*/ 0 w 166"/>
              <a:gd name="T7" fmla="*/ 0 h 131"/>
              <a:gd name="T8" fmla="*/ 0 w 166"/>
              <a:gd name="T9" fmla="*/ 0 h 131"/>
              <a:gd name="T10" fmla="*/ 0 w 166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131"/>
              <a:gd name="T20" fmla="*/ 166 w 166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131">
                <a:moveTo>
                  <a:pt x="166" y="35"/>
                </a:moveTo>
                <a:lnTo>
                  <a:pt x="122" y="9"/>
                </a:lnTo>
                <a:lnTo>
                  <a:pt x="0" y="0"/>
                </a:lnTo>
                <a:lnTo>
                  <a:pt x="0" y="122"/>
                </a:lnTo>
                <a:lnTo>
                  <a:pt x="114" y="131"/>
                </a:lnTo>
                <a:lnTo>
                  <a:pt x="166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2" name="Freeform 1993"/>
          <p:cNvSpPr>
            <a:spLocks/>
          </p:cNvSpPr>
          <p:nvPr/>
        </p:nvSpPr>
        <p:spPr bwMode="auto">
          <a:xfrm>
            <a:off x="1277938" y="4810125"/>
            <a:ext cx="22225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8" y="122"/>
                </a:lnTo>
                <a:lnTo>
                  <a:pt x="26" y="113"/>
                </a:lnTo>
                <a:lnTo>
                  <a:pt x="34" y="113"/>
                </a:lnTo>
                <a:lnTo>
                  <a:pt x="43" y="105"/>
                </a:lnTo>
                <a:lnTo>
                  <a:pt x="52" y="96"/>
                </a:lnTo>
                <a:lnTo>
                  <a:pt x="52" y="87"/>
                </a:lnTo>
                <a:lnTo>
                  <a:pt x="61" y="78"/>
                </a:lnTo>
                <a:lnTo>
                  <a:pt x="61" y="61"/>
                </a:lnTo>
                <a:lnTo>
                  <a:pt x="61" y="52"/>
                </a:lnTo>
                <a:lnTo>
                  <a:pt x="61" y="44"/>
                </a:lnTo>
                <a:lnTo>
                  <a:pt x="52" y="26"/>
                </a:lnTo>
                <a:lnTo>
                  <a:pt x="43" y="17"/>
                </a:lnTo>
                <a:lnTo>
                  <a:pt x="34" y="17"/>
                </a:lnTo>
                <a:lnTo>
                  <a:pt x="26" y="9"/>
                </a:lnTo>
                <a:lnTo>
                  <a:pt x="17" y="0"/>
                </a:lnTo>
                <a:lnTo>
                  <a:pt x="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3" name="Freeform 1994"/>
          <p:cNvSpPr>
            <a:spLocks/>
          </p:cNvSpPr>
          <p:nvPr/>
        </p:nvSpPr>
        <p:spPr bwMode="auto">
          <a:xfrm>
            <a:off x="1258888" y="4816475"/>
            <a:ext cx="38100" cy="19050"/>
          </a:xfrm>
          <a:custGeom>
            <a:avLst/>
            <a:gdLst>
              <a:gd name="T0" fmla="*/ 0 w 96"/>
              <a:gd name="T1" fmla="*/ 0 h 70"/>
              <a:gd name="T2" fmla="*/ 0 w 96"/>
              <a:gd name="T3" fmla="*/ 0 h 70"/>
              <a:gd name="T4" fmla="*/ 0 w 96"/>
              <a:gd name="T5" fmla="*/ 0 h 70"/>
              <a:gd name="T6" fmla="*/ 0 w 96"/>
              <a:gd name="T7" fmla="*/ 0 h 70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0"/>
              <a:gd name="T14" fmla="*/ 96 w 96"/>
              <a:gd name="T15" fmla="*/ 70 h 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0">
                <a:moveTo>
                  <a:pt x="96" y="0"/>
                </a:moveTo>
                <a:lnTo>
                  <a:pt x="0" y="70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4" name="Freeform 1995"/>
          <p:cNvSpPr>
            <a:spLocks/>
          </p:cNvSpPr>
          <p:nvPr/>
        </p:nvSpPr>
        <p:spPr bwMode="auto">
          <a:xfrm>
            <a:off x="1284288" y="4846638"/>
            <a:ext cx="38100" cy="26987"/>
          </a:xfrm>
          <a:custGeom>
            <a:avLst/>
            <a:gdLst>
              <a:gd name="T0" fmla="*/ 0 w 95"/>
              <a:gd name="T1" fmla="*/ 0 h 95"/>
              <a:gd name="T2" fmla="*/ 0 w 95"/>
              <a:gd name="T3" fmla="*/ 0 h 95"/>
              <a:gd name="T4" fmla="*/ 0 w 95"/>
              <a:gd name="T5" fmla="*/ 0 h 95"/>
              <a:gd name="T6" fmla="*/ 0 w 95"/>
              <a:gd name="T7" fmla="*/ 0 h 95"/>
              <a:gd name="T8" fmla="*/ 0 w 95"/>
              <a:gd name="T9" fmla="*/ 0 h 95"/>
              <a:gd name="T10" fmla="*/ 0 w 95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"/>
              <a:gd name="T19" fmla="*/ 0 h 95"/>
              <a:gd name="T20" fmla="*/ 95 w 95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" h="95">
                <a:moveTo>
                  <a:pt x="61" y="95"/>
                </a:moveTo>
                <a:lnTo>
                  <a:pt x="95" y="0"/>
                </a:lnTo>
                <a:lnTo>
                  <a:pt x="0" y="61"/>
                </a:lnTo>
                <a:lnTo>
                  <a:pt x="0" y="69"/>
                </a:lnTo>
                <a:lnTo>
                  <a:pt x="61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5" name="Freeform 1996"/>
          <p:cNvSpPr>
            <a:spLocks/>
          </p:cNvSpPr>
          <p:nvPr/>
        </p:nvSpPr>
        <p:spPr bwMode="auto">
          <a:xfrm>
            <a:off x="1284288" y="4846638"/>
            <a:ext cx="41275" cy="26987"/>
          </a:xfrm>
          <a:custGeom>
            <a:avLst/>
            <a:gdLst>
              <a:gd name="T0" fmla="*/ 0 w 104"/>
              <a:gd name="T1" fmla="*/ 0 h 95"/>
              <a:gd name="T2" fmla="*/ 0 w 104"/>
              <a:gd name="T3" fmla="*/ 0 h 95"/>
              <a:gd name="T4" fmla="*/ 0 w 104"/>
              <a:gd name="T5" fmla="*/ 0 h 95"/>
              <a:gd name="T6" fmla="*/ 0 w 104"/>
              <a:gd name="T7" fmla="*/ 0 h 95"/>
              <a:gd name="T8" fmla="*/ 0 w 104"/>
              <a:gd name="T9" fmla="*/ 0 h 95"/>
              <a:gd name="T10" fmla="*/ 0 w 104"/>
              <a:gd name="T11" fmla="*/ 0 h 95"/>
              <a:gd name="T12" fmla="*/ 0 w 104"/>
              <a:gd name="T13" fmla="*/ 0 h 95"/>
              <a:gd name="T14" fmla="*/ 0 w 104"/>
              <a:gd name="T15" fmla="*/ 0 h 95"/>
              <a:gd name="T16" fmla="*/ 0 w 104"/>
              <a:gd name="T17" fmla="*/ 0 h 95"/>
              <a:gd name="T18" fmla="*/ 0 w 104"/>
              <a:gd name="T19" fmla="*/ 0 h 95"/>
              <a:gd name="T20" fmla="*/ 0 w 104"/>
              <a:gd name="T21" fmla="*/ 0 h 95"/>
              <a:gd name="T22" fmla="*/ 0 w 104"/>
              <a:gd name="T23" fmla="*/ 0 h 95"/>
              <a:gd name="T24" fmla="*/ 0 w 104"/>
              <a:gd name="T25" fmla="*/ 0 h 95"/>
              <a:gd name="T26" fmla="*/ 0 w 104"/>
              <a:gd name="T27" fmla="*/ 0 h 95"/>
              <a:gd name="T28" fmla="*/ 0 w 104"/>
              <a:gd name="T29" fmla="*/ 0 h 95"/>
              <a:gd name="T30" fmla="*/ 0 w 104"/>
              <a:gd name="T31" fmla="*/ 0 h 95"/>
              <a:gd name="T32" fmla="*/ 0 w 104"/>
              <a:gd name="T33" fmla="*/ 0 h 95"/>
              <a:gd name="T34" fmla="*/ 0 w 104"/>
              <a:gd name="T35" fmla="*/ 0 h 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95"/>
              <a:gd name="T56" fmla="*/ 104 w 104"/>
              <a:gd name="T57" fmla="*/ 95 h 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95">
                <a:moveTo>
                  <a:pt x="0" y="69"/>
                </a:moveTo>
                <a:lnTo>
                  <a:pt x="8" y="78"/>
                </a:lnTo>
                <a:lnTo>
                  <a:pt x="17" y="87"/>
                </a:lnTo>
                <a:lnTo>
                  <a:pt x="26" y="87"/>
                </a:lnTo>
                <a:lnTo>
                  <a:pt x="35" y="95"/>
                </a:lnTo>
                <a:lnTo>
                  <a:pt x="52" y="95"/>
                </a:lnTo>
                <a:lnTo>
                  <a:pt x="61" y="95"/>
                </a:lnTo>
                <a:lnTo>
                  <a:pt x="69" y="87"/>
                </a:lnTo>
                <a:lnTo>
                  <a:pt x="78" y="87"/>
                </a:lnTo>
                <a:lnTo>
                  <a:pt x="95" y="78"/>
                </a:lnTo>
                <a:lnTo>
                  <a:pt x="95" y="69"/>
                </a:lnTo>
                <a:lnTo>
                  <a:pt x="104" y="52"/>
                </a:lnTo>
                <a:lnTo>
                  <a:pt x="104" y="43"/>
                </a:lnTo>
                <a:lnTo>
                  <a:pt x="104" y="35"/>
                </a:lnTo>
                <a:lnTo>
                  <a:pt x="104" y="26"/>
                </a:lnTo>
                <a:lnTo>
                  <a:pt x="104" y="8"/>
                </a:lnTo>
                <a:lnTo>
                  <a:pt x="95" y="0"/>
                </a:lnTo>
                <a:lnTo>
                  <a:pt x="0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6" name="Freeform 1997"/>
          <p:cNvSpPr>
            <a:spLocks/>
          </p:cNvSpPr>
          <p:nvPr/>
        </p:nvSpPr>
        <p:spPr bwMode="auto">
          <a:xfrm>
            <a:off x="1300163" y="4816475"/>
            <a:ext cx="177800" cy="57150"/>
          </a:xfrm>
          <a:custGeom>
            <a:avLst/>
            <a:gdLst>
              <a:gd name="T0" fmla="*/ 0 w 470"/>
              <a:gd name="T1" fmla="*/ 0 h 200"/>
              <a:gd name="T2" fmla="*/ 0 w 470"/>
              <a:gd name="T3" fmla="*/ 0 h 200"/>
              <a:gd name="T4" fmla="*/ 0 w 470"/>
              <a:gd name="T5" fmla="*/ 0 h 200"/>
              <a:gd name="T6" fmla="*/ 0 w 470"/>
              <a:gd name="T7" fmla="*/ 0 h 200"/>
              <a:gd name="T8" fmla="*/ 0 w 470"/>
              <a:gd name="T9" fmla="*/ 0 h 200"/>
              <a:gd name="T10" fmla="*/ 0 w 470"/>
              <a:gd name="T11" fmla="*/ 0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0"/>
              <a:gd name="T19" fmla="*/ 0 h 200"/>
              <a:gd name="T20" fmla="*/ 470 w 470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0" h="200">
                <a:moveTo>
                  <a:pt x="470" y="61"/>
                </a:moveTo>
                <a:lnTo>
                  <a:pt x="391" y="0"/>
                </a:lnTo>
                <a:lnTo>
                  <a:pt x="0" y="79"/>
                </a:lnTo>
                <a:lnTo>
                  <a:pt x="26" y="200"/>
                </a:lnTo>
                <a:lnTo>
                  <a:pt x="417" y="122"/>
                </a:lnTo>
                <a:lnTo>
                  <a:pt x="47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7" name="Freeform 1998"/>
          <p:cNvSpPr>
            <a:spLocks/>
          </p:cNvSpPr>
          <p:nvPr/>
        </p:nvSpPr>
        <p:spPr bwMode="auto">
          <a:xfrm>
            <a:off x="1447800" y="4816475"/>
            <a:ext cx="30163" cy="34925"/>
          </a:xfrm>
          <a:custGeom>
            <a:avLst/>
            <a:gdLst>
              <a:gd name="T0" fmla="*/ 0 w 79"/>
              <a:gd name="T1" fmla="*/ 0 h 122"/>
              <a:gd name="T2" fmla="*/ 0 w 79"/>
              <a:gd name="T3" fmla="*/ 0 h 122"/>
              <a:gd name="T4" fmla="*/ 0 w 79"/>
              <a:gd name="T5" fmla="*/ 0 h 122"/>
              <a:gd name="T6" fmla="*/ 0 w 79"/>
              <a:gd name="T7" fmla="*/ 0 h 122"/>
              <a:gd name="T8" fmla="*/ 0 w 79"/>
              <a:gd name="T9" fmla="*/ 0 h 122"/>
              <a:gd name="T10" fmla="*/ 0 w 79"/>
              <a:gd name="T11" fmla="*/ 0 h 122"/>
              <a:gd name="T12" fmla="*/ 0 w 79"/>
              <a:gd name="T13" fmla="*/ 0 h 122"/>
              <a:gd name="T14" fmla="*/ 0 w 79"/>
              <a:gd name="T15" fmla="*/ 0 h 122"/>
              <a:gd name="T16" fmla="*/ 0 w 79"/>
              <a:gd name="T17" fmla="*/ 0 h 122"/>
              <a:gd name="T18" fmla="*/ 0 w 79"/>
              <a:gd name="T19" fmla="*/ 0 h 122"/>
              <a:gd name="T20" fmla="*/ 0 w 79"/>
              <a:gd name="T21" fmla="*/ 0 h 122"/>
              <a:gd name="T22" fmla="*/ 0 w 79"/>
              <a:gd name="T23" fmla="*/ 0 h 122"/>
              <a:gd name="T24" fmla="*/ 0 w 79"/>
              <a:gd name="T25" fmla="*/ 0 h 122"/>
              <a:gd name="T26" fmla="*/ 0 w 79"/>
              <a:gd name="T27" fmla="*/ 0 h 122"/>
              <a:gd name="T28" fmla="*/ 0 w 79"/>
              <a:gd name="T29" fmla="*/ 0 h 122"/>
              <a:gd name="T30" fmla="*/ 0 w 79"/>
              <a:gd name="T31" fmla="*/ 0 h 122"/>
              <a:gd name="T32" fmla="*/ 0 w 79"/>
              <a:gd name="T33" fmla="*/ 0 h 122"/>
              <a:gd name="T34" fmla="*/ 0 w 79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9"/>
              <a:gd name="T55" fmla="*/ 0 h 122"/>
              <a:gd name="T56" fmla="*/ 79 w 79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9" h="122">
                <a:moveTo>
                  <a:pt x="26" y="122"/>
                </a:moveTo>
                <a:lnTo>
                  <a:pt x="35" y="113"/>
                </a:lnTo>
                <a:lnTo>
                  <a:pt x="53" y="113"/>
                </a:lnTo>
                <a:lnTo>
                  <a:pt x="61" y="105"/>
                </a:lnTo>
                <a:lnTo>
                  <a:pt x="61" y="96"/>
                </a:lnTo>
                <a:lnTo>
                  <a:pt x="70" y="87"/>
                </a:lnTo>
                <a:lnTo>
                  <a:pt x="70" y="79"/>
                </a:lnTo>
                <a:lnTo>
                  <a:pt x="79" y="61"/>
                </a:lnTo>
                <a:lnTo>
                  <a:pt x="70" y="52"/>
                </a:lnTo>
                <a:lnTo>
                  <a:pt x="70" y="44"/>
                </a:lnTo>
                <a:lnTo>
                  <a:pt x="61" y="26"/>
                </a:lnTo>
                <a:lnTo>
                  <a:pt x="61" y="18"/>
                </a:lnTo>
                <a:lnTo>
                  <a:pt x="53" y="18"/>
                </a:lnTo>
                <a:lnTo>
                  <a:pt x="35" y="9"/>
                </a:lnTo>
                <a:lnTo>
                  <a:pt x="26" y="0"/>
                </a:lnTo>
                <a:lnTo>
                  <a:pt x="18" y="0"/>
                </a:lnTo>
                <a:lnTo>
                  <a:pt x="0" y="0"/>
                </a:lnTo>
                <a:lnTo>
                  <a:pt x="26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8" name="Rectangle 1999"/>
          <p:cNvSpPr>
            <a:spLocks noChangeArrowheads="1"/>
          </p:cNvSpPr>
          <p:nvPr/>
        </p:nvSpPr>
        <p:spPr bwMode="auto">
          <a:xfrm>
            <a:off x="1431925" y="4833938"/>
            <a:ext cx="46038" cy="539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99" name="Rectangle 2000"/>
          <p:cNvSpPr>
            <a:spLocks noChangeArrowheads="1"/>
          </p:cNvSpPr>
          <p:nvPr/>
        </p:nvSpPr>
        <p:spPr bwMode="auto">
          <a:xfrm>
            <a:off x="1431925" y="4921250"/>
            <a:ext cx="46038" cy="3333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0" name="Freeform 2001"/>
          <p:cNvSpPr>
            <a:spLocks/>
          </p:cNvSpPr>
          <p:nvPr/>
        </p:nvSpPr>
        <p:spPr bwMode="auto">
          <a:xfrm>
            <a:off x="1431925" y="4991100"/>
            <a:ext cx="46038" cy="17463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0 h 69"/>
              <a:gd name="T4" fmla="*/ 0 w 122"/>
              <a:gd name="T5" fmla="*/ 0 h 69"/>
              <a:gd name="T6" fmla="*/ 0 w 122"/>
              <a:gd name="T7" fmla="*/ 0 h 69"/>
              <a:gd name="T8" fmla="*/ 0 w 122"/>
              <a:gd name="T9" fmla="*/ 0 h 69"/>
              <a:gd name="T10" fmla="*/ 0 w 122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69"/>
              <a:gd name="T20" fmla="*/ 122 w 122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69">
                <a:moveTo>
                  <a:pt x="9" y="69"/>
                </a:moveTo>
                <a:lnTo>
                  <a:pt x="122" y="52"/>
                </a:lnTo>
                <a:lnTo>
                  <a:pt x="122" y="0"/>
                </a:lnTo>
                <a:lnTo>
                  <a:pt x="0" y="0"/>
                </a:lnTo>
                <a:lnTo>
                  <a:pt x="0" y="52"/>
                </a:lnTo>
                <a:lnTo>
                  <a:pt x="9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1" name="Freeform 2002"/>
          <p:cNvSpPr>
            <a:spLocks/>
          </p:cNvSpPr>
          <p:nvPr/>
        </p:nvSpPr>
        <p:spPr bwMode="auto">
          <a:xfrm>
            <a:off x="1431925" y="5005388"/>
            <a:ext cx="46038" cy="17462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0"/>
                </a:moveTo>
                <a:lnTo>
                  <a:pt x="9" y="9"/>
                </a:lnTo>
                <a:lnTo>
                  <a:pt x="9" y="26"/>
                </a:lnTo>
                <a:lnTo>
                  <a:pt x="17" y="35"/>
                </a:lnTo>
                <a:lnTo>
                  <a:pt x="17" y="44"/>
                </a:lnTo>
                <a:lnTo>
                  <a:pt x="26" y="52"/>
                </a:lnTo>
                <a:lnTo>
                  <a:pt x="43" y="52"/>
                </a:lnTo>
                <a:lnTo>
                  <a:pt x="52" y="61"/>
                </a:lnTo>
                <a:lnTo>
                  <a:pt x="61" y="61"/>
                </a:lnTo>
                <a:lnTo>
                  <a:pt x="78" y="61"/>
                </a:lnTo>
                <a:lnTo>
                  <a:pt x="87" y="52"/>
                </a:lnTo>
                <a:lnTo>
                  <a:pt x="96" y="52"/>
                </a:lnTo>
                <a:lnTo>
                  <a:pt x="104" y="44"/>
                </a:lnTo>
                <a:lnTo>
                  <a:pt x="113" y="35"/>
                </a:lnTo>
                <a:lnTo>
                  <a:pt x="122" y="26"/>
                </a:lnTo>
                <a:lnTo>
                  <a:pt x="122" y="9"/>
                </a:lnTo>
                <a:lnTo>
                  <a:pt x="12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2" name="Freeform 2003"/>
          <p:cNvSpPr>
            <a:spLocks/>
          </p:cNvSpPr>
          <p:nvPr/>
        </p:nvSpPr>
        <p:spPr bwMode="auto">
          <a:xfrm>
            <a:off x="1435100" y="5003800"/>
            <a:ext cx="71438" cy="107950"/>
          </a:xfrm>
          <a:custGeom>
            <a:avLst/>
            <a:gdLst>
              <a:gd name="T0" fmla="*/ 0 w 191"/>
              <a:gd name="T1" fmla="*/ 0 h 383"/>
              <a:gd name="T2" fmla="*/ 0 w 191"/>
              <a:gd name="T3" fmla="*/ 0 h 383"/>
              <a:gd name="T4" fmla="*/ 0 w 191"/>
              <a:gd name="T5" fmla="*/ 0 h 383"/>
              <a:gd name="T6" fmla="*/ 0 w 191"/>
              <a:gd name="T7" fmla="*/ 0 h 383"/>
              <a:gd name="T8" fmla="*/ 0 w 191"/>
              <a:gd name="T9" fmla="*/ 0 h 383"/>
              <a:gd name="T10" fmla="*/ 0 w 191"/>
              <a:gd name="T11" fmla="*/ 0 h 3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1"/>
              <a:gd name="T19" fmla="*/ 0 h 383"/>
              <a:gd name="T20" fmla="*/ 191 w 191"/>
              <a:gd name="T21" fmla="*/ 383 h 3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1" h="383">
                <a:moveTo>
                  <a:pt x="191" y="366"/>
                </a:moveTo>
                <a:lnTo>
                  <a:pt x="191" y="357"/>
                </a:lnTo>
                <a:lnTo>
                  <a:pt x="113" y="0"/>
                </a:lnTo>
                <a:lnTo>
                  <a:pt x="0" y="26"/>
                </a:lnTo>
                <a:lnTo>
                  <a:pt x="78" y="383"/>
                </a:lnTo>
                <a:lnTo>
                  <a:pt x="191" y="36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3" name="Freeform 2004"/>
          <p:cNvSpPr>
            <a:spLocks/>
          </p:cNvSpPr>
          <p:nvPr/>
        </p:nvSpPr>
        <p:spPr bwMode="auto">
          <a:xfrm>
            <a:off x="1462088" y="5103813"/>
            <a:ext cx="44450" cy="20637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0" y="26"/>
                </a:moveTo>
                <a:lnTo>
                  <a:pt x="0" y="35"/>
                </a:lnTo>
                <a:lnTo>
                  <a:pt x="9" y="44"/>
                </a:lnTo>
                <a:lnTo>
                  <a:pt x="17" y="53"/>
                </a:lnTo>
                <a:lnTo>
                  <a:pt x="26" y="61"/>
                </a:lnTo>
                <a:lnTo>
                  <a:pt x="35" y="70"/>
                </a:lnTo>
                <a:lnTo>
                  <a:pt x="43" y="70"/>
                </a:lnTo>
                <a:lnTo>
                  <a:pt x="61" y="70"/>
                </a:lnTo>
                <a:lnTo>
                  <a:pt x="70" y="70"/>
                </a:lnTo>
                <a:lnTo>
                  <a:pt x="78" y="70"/>
                </a:lnTo>
                <a:lnTo>
                  <a:pt x="87" y="61"/>
                </a:lnTo>
                <a:lnTo>
                  <a:pt x="96" y="53"/>
                </a:lnTo>
                <a:lnTo>
                  <a:pt x="104" y="44"/>
                </a:lnTo>
                <a:lnTo>
                  <a:pt x="113" y="35"/>
                </a:lnTo>
                <a:lnTo>
                  <a:pt x="113" y="26"/>
                </a:lnTo>
                <a:lnTo>
                  <a:pt x="113" y="9"/>
                </a:lnTo>
                <a:lnTo>
                  <a:pt x="113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4" name="Freeform 2005"/>
          <p:cNvSpPr>
            <a:spLocks/>
          </p:cNvSpPr>
          <p:nvPr/>
        </p:nvSpPr>
        <p:spPr bwMode="auto">
          <a:xfrm>
            <a:off x="1462088" y="5108575"/>
            <a:ext cx="52387" cy="49213"/>
          </a:xfrm>
          <a:custGeom>
            <a:avLst/>
            <a:gdLst>
              <a:gd name="T0" fmla="*/ 0 w 131"/>
              <a:gd name="T1" fmla="*/ 0 h 183"/>
              <a:gd name="T2" fmla="*/ 0 w 131"/>
              <a:gd name="T3" fmla="*/ 0 h 183"/>
              <a:gd name="T4" fmla="*/ 0 w 131"/>
              <a:gd name="T5" fmla="*/ 0 h 183"/>
              <a:gd name="T6" fmla="*/ 0 w 131"/>
              <a:gd name="T7" fmla="*/ 0 h 183"/>
              <a:gd name="T8" fmla="*/ 0 w 131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83"/>
              <a:gd name="T17" fmla="*/ 131 w 131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83">
                <a:moveTo>
                  <a:pt x="131" y="165"/>
                </a:moveTo>
                <a:lnTo>
                  <a:pt x="9" y="183"/>
                </a:lnTo>
                <a:lnTo>
                  <a:pt x="0" y="9"/>
                </a:lnTo>
                <a:lnTo>
                  <a:pt x="113" y="0"/>
                </a:lnTo>
                <a:lnTo>
                  <a:pt x="131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5" name="Freeform 2006"/>
          <p:cNvSpPr>
            <a:spLocks/>
          </p:cNvSpPr>
          <p:nvPr/>
        </p:nvSpPr>
        <p:spPr bwMode="auto">
          <a:xfrm>
            <a:off x="1503363" y="5164138"/>
            <a:ext cx="66675" cy="39687"/>
          </a:xfrm>
          <a:custGeom>
            <a:avLst/>
            <a:gdLst>
              <a:gd name="T0" fmla="*/ 0 w 175"/>
              <a:gd name="T1" fmla="*/ 0 h 140"/>
              <a:gd name="T2" fmla="*/ 0 w 175"/>
              <a:gd name="T3" fmla="*/ 0 h 140"/>
              <a:gd name="T4" fmla="*/ 0 w 175"/>
              <a:gd name="T5" fmla="*/ 0 h 140"/>
              <a:gd name="T6" fmla="*/ 0 w 175"/>
              <a:gd name="T7" fmla="*/ 0 h 140"/>
              <a:gd name="T8" fmla="*/ 0 w 175"/>
              <a:gd name="T9" fmla="*/ 0 h 140"/>
              <a:gd name="T10" fmla="*/ 0 w 175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5"/>
              <a:gd name="T19" fmla="*/ 0 h 140"/>
              <a:gd name="T20" fmla="*/ 175 w 175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5" h="140">
                <a:moveTo>
                  <a:pt x="175" y="61"/>
                </a:moveTo>
                <a:lnTo>
                  <a:pt x="131" y="26"/>
                </a:lnTo>
                <a:lnTo>
                  <a:pt x="27" y="0"/>
                </a:lnTo>
                <a:lnTo>
                  <a:pt x="0" y="122"/>
                </a:lnTo>
                <a:lnTo>
                  <a:pt x="105" y="140"/>
                </a:lnTo>
                <a:lnTo>
                  <a:pt x="175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6" name="Freeform 2007"/>
          <p:cNvSpPr>
            <a:spLocks/>
          </p:cNvSpPr>
          <p:nvPr/>
        </p:nvSpPr>
        <p:spPr bwMode="auto">
          <a:xfrm>
            <a:off x="1544638" y="5172075"/>
            <a:ext cx="25400" cy="31750"/>
          </a:xfrm>
          <a:custGeom>
            <a:avLst/>
            <a:gdLst>
              <a:gd name="T0" fmla="*/ 0 w 70"/>
              <a:gd name="T1" fmla="*/ 0 h 114"/>
              <a:gd name="T2" fmla="*/ 0 w 70"/>
              <a:gd name="T3" fmla="*/ 0 h 114"/>
              <a:gd name="T4" fmla="*/ 0 w 70"/>
              <a:gd name="T5" fmla="*/ 0 h 114"/>
              <a:gd name="T6" fmla="*/ 0 w 70"/>
              <a:gd name="T7" fmla="*/ 0 h 114"/>
              <a:gd name="T8" fmla="*/ 0 w 70"/>
              <a:gd name="T9" fmla="*/ 0 h 114"/>
              <a:gd name="T10" fmla="*/ 0 w 70"/>
              <a:gd name="T11" fmla="*/ 0 h 114"/>
              <a:gd name="T12" fmla="*/ 0 w 70"/>
              <a:gd name="T13" fmla="*/ 0 h 114"/>
              <a:gd name="T14" fmla="*/ 0 w 70"/>
              <a:gd name="T15" fmla="*/ 0 h 114"/>
              <a:gd name="T16" fmla="*/ 0 w 70"/>
              <a:gd name="T17" fmla="*/ 0 h 114"/>
              <a:gd name="T18" fmla="*/ 0 w 70"/>
              <a:gd name="T19" fmla="*/ 0 h 114"/>
              <a:gd name="T20" fmla="*/ 0 w 70"/>
              <a:gd name="T21" fmla="*/ 0 h 114"/>
              <a:gd name="T22" fmla="*/ 0 w 70"/>
              <a:gd name="T23" fmla="*/ 0 h 114"/>
              <a:gd name="T24" fmla="*/ 0 w 70"/>
              <a:gd name="T25" fmla="*/ 0 h 114"/>
              <a:gd name="T26" fmla="*/ 0 w 70"/>
              <a:gd name="T27" fmla="*/ 0 h 114"/>
              <a:gd name="T28" fmla="*/ 0 w 70"/>
              <a:gd name="T29" fmla="*/ 0 h 114"/>
              <a:gd name="T30" fmla="*/ 0 w 70"/>
              <a:gd name="T31" fmla="*/ 0 h 114"/>
              <a:gd name="T32" fmla="*/ 0 w 70"/>
              <a:gd name="T33" fmla="*/ 0 h 114"/>
              <a:gd name="T34" fmla="*/ 0 w 7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14"/>
              <a:gd name="T56" fmla="*/ 70 w 7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14">
                <a:moveTo>
                  <a:pt x="0" y="114"/>
                </a:moveTo>
                <a:lnTo>
                  <a:pt x="17" y="114"/>
                </a:lnTo>
                <a:lnTo>
                  <a:pt x="26" y="114"/>
                </a:lnTo>
                <a:lnTo>
                  <a:pt x="35" y="105"/>
                </a:lnTo>
                <a:lnTo>
                  <a:pt x="43" y="105"/>
                </a:lnTo>
                <a:lnTo>
                  <a:pt x="52" y="96"/>
                </a:lnTo>
                <a:lnTo>
                  <a:pt x="61" y="88"/>
                </a:lnTo>
                <a:lnTo>
                  <a:pt x="70" y="79"/>
                </a:lnTo>
                <a:lnTo>
                  <a:pt x="70" y="61"/>
                </a:lnTo>
                <a:lnTo>
                  <a:pt x="70" y="53"/>
                </a:lnTo>
                <a:lnTo>
                  <a:pt x="70" y="44"/>
                </a:lnTo>
                <a:lnTo>
                  <a:pt x="70" y="35"/>
                </a:lnTo>
                <a:lnTo>
                  <a:pt x="61" y="18"/>
                </a:lnTo>
                <a:lnTo>
                  <a:pt x="52" y="9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7" name="Freeform 2008"/>
          <p:cNvSpPr>
            <a:spLocks/>
          </p:cNvSpPr>
          <p:nvPr/>
        </p:nvSpPr>
        <p:spPr bwMode="auto">
          <a:xfrm>
            <a:off x="1527175" y="5183188"/>
            <a:ext cx="42863" cy="12700"/>
          </a:xfrm>
          <a:custGeom>
            <a:avLst/>
            <a:gdLst>
              <a:gd name="T0" fmla="*/ 0 w 114"/>
              <a:gd name="T1" fmla="*/ 0 h 53"/>
              <a:gd name="T2" fmla="*/ 0 w 114"/>
              <a:gd name="T3" fmla="*/ 0 h 53"/>
              <a:gd name="T4" fmla="*/ 0 w 114"/>
              <a:gd name="T5" fmla="*/ 0 h 53"/>
              <a:gd name="T6" fmla="*/ 0 w 114"/>
              <a:gd name="T7" fmla="*/ 0 h 53"/>
              <a:gd name="T8" fmla="*/ 0 w 114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53"/>
              <a:gd name="T17" fmla="*/ 114 w 11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53">
                <a:moveTo>
                  <a:pt x="114" y="9"/>
                </a:moveTo>
                <a:lnTo>
                  <a:pt x="9" y="53"/>
                </a:lnTo>
                <a:lnTo>
                  <a:pt x="0" y="44"/>
                </a:lnTo>
                <a:lnTo>
                  <a:pt x="114" y="0"/>
                </a:lnTo>
                <a:lnTo>
                  <a:pt x="11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8" name="Freeform 2009"/>
          <p:cNvSpPr>
            <a:spLocks/>
          </p:cNvSpPr>
          <p:nvPr/>
        </p:nvSpPr>
        <p:spPr bwMode="auto">
          <a:xfrm>
            <a:off x="1546225" y="5216525"/>
            <a:ext cx="49213" cy="23813"/>
          </a:xfrm>
          <a:custGeom>
            <a:avLst/>
            <a:gdLst>
              <a:gd name="T0" fmla="*/ 0 w 130"/>
              <a:gd name="T1" fmla="*/ 0 h 87"/>
              <a:gd name="T2" fmla="*/ 0 w 130"/>
              <a:gd name="T3" fmla="*/ 0 h 87"/>
              <a:gd name="T4" fmla="*/ 0 w 130"/>
              <a:gd name="T5" fmla="*/ 0 h 87"/>
              <a:gd name="T6" fmla="*/ 0 w 130"/>
              <a:gd name="T7" fmla="*/ 0 h 87"/>
              <a:gd name="T8" fmla="*/ 0 w 130"/>
              <a:gd name="T9" fmla="*/ 0 h 87"/>
              <a:gd name="T10" fmla="*/ 0 w 130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87"/>
              <a:gd name="T20" fmla="*/ 130 w 130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87">
                <a:moveTo>
                  <a:pt x="130" y="70"/>
                </a:moveTo>
                <a:lnTo>
                  <a:pt x="121" y="44"/>
                </a:lnTo>
                <a:lnTo>
                  <a:pt x="104" y="0"/>
                </a:lnTo>
                <a:lnTo>
                  <a:pt x="0" y="35"/>
                </a:lnTo>
                <a:lnTo>
                  <a:pt x="17" y="87"/>
                </a:lnTo>
                <a:lnTo>
                  <a:pt x="130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09" name="Freeform 2010"/>
          <p:cNvSpPr>
            <a:spLocks/>
          </p:cNvSpPr>
          <p:nvPr/>
        </p:nvSpPr>
        <p:spPr bwMode="auto">
          <a:xfrm>
            <a:off x="1554163" y="5229225"/>
            <a:ext cx="41275" cy="22225"/>
          </a:xfrm>
          <a:custGeom>
            <a:avLst/>
            <a:gdLst>
              <a:gd name="T0" fmla="*/ 0 w 113"/>
              <a:gd name="T1" fmla="*/ 0 h 78"/>
              <a:gd name="T2" fmla="*/ 0 w 113"/>
              <a:gd name="T3" fmla="*/ 0 h 78"/>
              <a:gd name="T4" fmla="*/ 0 w 113"/>
              <a:gd name="T5" fmla="*/ 0 h 78"/>
              <a:gd name="T6" fmla="*/ 0 w 113"/>
              <a:gd name="T7" fmla="*/ 0 h 78"/>
              <a:gd name="T8" fmla="*/ 0 w 113"/>
              <a:gd name="T9" fmla="*/ 0 h 78"/>
              <a:gd name="T10" fmla="*/ 0 w 113"/>
              <a:gd name="T11" fmla="*/ 0 h 78"/>
              <a:gd name="T12" fmla="*/ 0 w 113"/>
              <a:gd name="T13" fmla="*/ 0 h 78"/>
              <a:gd name="T14" fmla="*/ 0 w 113"/>
              <a:gd name="T15" fmla="*/ 0 h 78"/>
              <a:gd name="T16" fmla="*/ 0 w 113"/>
              <a:gd name="T17" fmla="*/ 0 h 78"/>
              <a:gd name="T18" fmla="*/ 0 w 113"/>
              <a:gd name="T19" fmla="*/ 0 h 78"/>
              <a:gd name="T20" fmla="*/ 0 w 113"/>
              <a:gd name="T21" fmla="*/ 0 h 78"/>
              <a:gd name="T22" fmla="*/ 0 w 113"/>
              <a:gd name="T23" fmla="*/ 0 h 78"/>
              <a:gd name="T24" fmla="*/ 0 w 113"/>
              <a:gd name="T25" fmla="*/ 0 h 78"/>
              <a:gd name="T26" fmla="*/ 0 w 113"/>
              <a:gd name="T27" fmla="*/ 0 h 78"/>
              <a:gd name="T28" fmla="*/ 0 w 113"/>
              <a:gd name="T29" fmla="*/ 0 h 78"/>
              <a:gd name="T30" fmla="*/ 0 w 113"/>
              <a:gd name="T31" fmla="*/ 0 h 78"/>
              <a:gd name="T32" fmla="*/ 0 w 113"/>
              <a:gd name="T33" fmla="*/ 0 h 78"/>
              <a:gd name="T34" fmla="*/ 0 w 113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8"/>
              <a:gd name="T56" fmla="*/ 113 w 113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8">
                <a:moveTo>
                  <a:pt x="0" y="43"/>
                </a:moveTo>
                <a:lnTo>
                  <a:pt x="0" y="52"/>
                </a:lnTo>
                <a:lnTo>
                  <a:pt x="9" y="61"/>
                </a:lnTo>
                <a:lnTo>
                  <a:pt x="17" y="69"/>
                </a:lnTo>
                <a:lnTo>
                  <a:pt x="26" y="78"/>
                </a:lnTo>
                <a:lnTo>
                  <a:pt x="35" y="78"/>
                </a:lnTo>
                <a:lnTo>
                  <a:pt x="52" y="78"/>
                </a:lnTo>
                <a:lnTo>
                  <a:pt x="61" y="78"/>
                </a:lnTo>
                <a:lnTo>
                  <a:pt x="70" y="78"/>
                </a:lnTo>
                <a:lnTo>
                  <a:pt x="87" y="69"/>
                </a:lnTo>
                <a:lnTo>
                  <a:pt x="96" y="61"/>
                </a:lnTo>
                <a:lnTo>
                  <a:pt x="104" y="52"/>
                </a:lnTo>
                <a:lnTo>
                  <a:pt x="104" y="43"/>
                </a:lnTo>
                <a:lnTo>
                  <a:pt x="113" y="35"/>
                </a:lnTo>
                <a:lnTo>
                  <a:pt x="113" y="26"/>
                </a:lnTo>
                <a:lnTo>
                  <a:pt x="113" y="8"/>
                </a:lnTo>
                <a:lnTo>
                  <a:pt x="104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0" name="Freeform 2011"/>
          <p:cNvSpPr>
            <a:spLocks/>
          </p:cNvSpPr>
          <p:nvPr/>
        </p:nvSpPr>
        <p:spPr bwMode="auto">
          <a:xfrm>
            <a:off x="1544638" y="5230813"/>
            <a:ext cx="50800" cy="47625"/>
          </a:xfrm>
          <a:custGeom>
            <a:avLst/>
            <a:gdLst>
              <a:gd name="T0" fmla="*/ 0 w 139"/>
              <a:gd name="T1" fmla="*/ 0 h 166"/>
              <a:gd name="T2" fmla="*/ 0 w 139"/>
              <a:gd name="T3" fmla="*/ 0 h 166"/>
              <a:gd name="T4" fmla="*/ 0 w 139"/>
              <a:gd name="T5" fmla="*/ 0 h 166"/>
              <a:gd name="T6" fmla="*/ 0 w 139"/>
              <a:gd name="T7" fmla="*/ 0 h 166"/>
              <a:gd name="T8" fmla="*/ 0 w 139"/>
              <a:gd name="T9" fmla="*/ 0 h 166"/>
              <a:gd name="T10" fmla="*/ 0 w 139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66"/>
              <a:gd name="T20" fmla="*/ 139 w 139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66">
                <a:moveTo>
                  <a:pt x="0" y="157"/>
                </a:moveTo>
                <a:lnTo>
                  <a:pt x="113" y="166"/>
                </a:lnTo>
                <a:lnTo>
                  <a:pt x="139" y="18"/>
                </a:lnTo>
                <a:lnTo>
                  <a:pt x="17" y="0"/>
                </a:lnTo>
                <a:lnTo>
                  <a:pt x="0" y="148"/>
                </a:lnTo>
                <a:lnTo>
                  <a:pt x="0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1" name="Freeform 2012"/>
          <p:cNvSpPr>
            <a:spLocks/>
          </p:cNvSpPr>
          <p:nvPr/>
        </p:nvSpPr>
        <p:spPr bwMode="auto">
          <a:xfrm>
            <a:off x="1544638" y="5273675"/>
            <a:ext cx="39687" cy="19050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0" y="0"/>
                </a:moveTo>
                <a:lnTo>
                  <a:pt x="0" y="9"/>
                </a:lnTo>
                <a:lnTo>
                  <a:pt x="0" y="27"/>
                </a:lnTo>
                <a:lnTo>
                  <a:pt x="0" y="35"/>
                </a:lnTo>
                <a:lnTo>
                  <a:pt x="9" y="44"/>
                </a:lnTo>
                <a:lnTo>
                  <a:pt x="17" y="53"/>
                </a:lnTo>
                <a:lnTo>
                  <a:pt x="26" y="61"/>
                </a:lnTo>
                <a:lnTo>
                  <a:pt x="35" y="61"/>
                </a:lnTo>
                <a:lnTo>
                  <a:pt x="52" y="70"/>
                </a:lnTo>
                <a:lnTo>
                  <a:pt x="61" y="70"/>
                </a:lnTo>
                <a:lnTo>
                  <a:pt x="70" y="61"/>
                </a:lnTo>
                <a:lnTo>
                  <a:pt x="87" y="61"/>
                </a:lnTo>
                <a:lnTo>
                  <a:pt x="96" y="53"/>
                </a:lnTo>
                <a:lnTo>
                  <a:pt x="104" y="44"/>
                </a:lnTo>
                <a:lnTo>
                  <a:pt x="104" y="35"/>
                </a:lnTo>
                <a:lnTo>
                  <a:pt x="113" y="27"/>
                </a:lnTo>
                <a:lnTo>
                  <a:pt x="113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2" name="Freeform 2013"/>
          <p:cNvSpPr>
            <a:spLocks/>
          </p:cNvSpPr>
          <p:nvPr/>
        </p:nvSpPr>
        <p:spPr bwMode="auto">
          <a:xfrm>
            <a:off x="1544638" y="5275263"/>
            <a:ext cx="46037" cy="84137"/>
          </a:xfrm>
          <a:custGeom>
            <a:avLst/>
            <a:gdLst>
              <a:gd name="T0" fmla="*/ 0 w 122"/>
              <a:gd name="T1" fmla="*/ 0 h 296"/>
              <a:gd name="T2" fmla="*/ 0 w 122"/>
              <a:gd name="T3" fmla="*/ 0 h 296"/>
              <a:gd name="T4" fmla="*/ 0 w 122"/>
              <a:gd name="T5" fmla="*/ 0 h 296"/>
              <a:gd name="T6" fmla="*/ 0 w 122"/>
              <a:gd name="T7" fmla="*/ 0 h 296"/>
              <a:gd name="T8" fmla="*/ 0 w 122"/>
              <a:gd name="T9" fmla="*/ 0 h 296"/>
              <a:gd name="T10" fmla="*/ 0 w 122"/>
              <a:gd name="T11" fmla="*/ 0 h 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296"/>
              <a:gd name="T20" fmla="*/ 122 w 122"/>
              <a:gd name="T21" fmla="*/ 296 h 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296">
                <a:moveTo>
                  <a:pt x="35" y="296"/>
                </a:moveTo>
                <a:lnTo>
                  <a:pt x="122" y="244"/>
                </a:lnTo>
                <a:lnTo>
                  <a:pt x="113" y="0"/>
                </a:lnTo>
                <a:lnTo>
                  <a:pt x="0" y="0"/>
                </a:lnTo>
                <a:lnTo>
                  <a:pt x="0" y="244"/>
                </a:lnTo>
                <a:lnTo>
                  <a:pt x="35" y="2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3" name="Freeform 2014"/>
          <p:cNvSpPr>
            <a:spLocks/>
          </p:cNvSpPr>
          <p:nvPr/>
        </p:nvSpPr>
        <p:spPr bwMode="auto">
          <a:xfrm>
            <a:off x="1544638" y="5345113"/>
            <a:ext cx="46037" cy="19050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0"/>
                </a:moveTo>
                <a:lnTo>
                  <a:pt x="0" y="9"/>
                </a:lnTo>
                <a:lnTo>
                  <a:pt x="9" y="26"/>
                </a:lnTo>
                <a:lnTo>
                  <a:pt x="17" y="35"/>
                </a:lnTo>
                <a:lnTo>
                  <a:pt x="17" y="44"/>
                </a:lnTo>
                <a:lnTo>
                  <a:pt x="26" y="52"/>
                </a:lnTo>
                <a:lnTo>
                  <a:pt x="43" y="52"/>
                </a:lnTo>
                <a:lnTo>
                  <a:pt x="52" y="61"/>
                </a:lnTo>
                <a:lnTo>
                  <a:pt x="61" y="61"/>
                </a:lnTo>
                <a:lnTo>
                  <a:pt x="78" y="61"/>
                </a:lnTo>
                <a:lnTo>
                  <a:pt x="87" y="52"/>
                </a:lnTo>
                <a:lnTo>
                  <a:pt x="96" y="44"/>
                </a:lnTo>
                <a:lnTo>
                  <a:pt x="104" y="44"/>
                </a:lnTo>
                <a:lnTo>
                  <a:pt x="113" y="35"/>
                </a:lnTo>
                <a:lnTo>
                  <a:pt x="113" y="17"/>
                </a:lnTo>
                <a:lnTo>
                  <a:pt x="122" y="9"/>
                </a:lnTo>
                <a:lnTo>
                  <a:pt x="12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4" name="Freeform 2015"/>
          <p:cNvSpPr>
            <a:spLocks/>
          </p:cNvSpPr>
          <p:nvPr/>
        </p:nvSpPr>
        <p:spPr bwMode="auto">
          <a:xfrm>
            <a:off x="1557338" y="5330825"/>
            <a:ext cx="71437" cy="50800"/>
          </a:xfrm>
          <a:custGeom>
            <a:avLst/>
            <a:gdLst>
              <a:gd name="T0" fmla="*/ 0 w 191"/>
              <a:gd name="T1" fmla="*/ 0 h 183"/>
              <a:gd name="T2" fmla="*/ 0 w 191"/>
              <a:gd name="T3" fmla="*/ 0 h 183"/>
              <a:gd name="T4" fmla="*/ 0 w 191"/>
              <a:gd name="T5" fmla="*/ 0 h 183"/>
              <a:gd name="T6" fmla="*/ 0 w 191"/>
              <a:gd name="T7" fmla="*/ 0 h 183"/>
              <a:gd name="T8" fmla="*/ 0 w 191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83"/>
              <a:gd name="T17" fmla="*/ 191 w 191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83">
                <a:moveTo>
                  <a:pt x="191" y="78"/>
                </a:moveTo>
                <a:lnTo>
                  <a:pt x="130" y="183"/>
                </a:lnTo>
                <a:lnTo>
                  <a:pt x="0" y="104"/>
                </a:lnTo>
                <a:lnTo>
                  <a:pt x="61" y="0"/>
                </a:lnTo>
                <a:lnTo>
                  <a:pt x="191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5" name="Freeform 2016"/>
          <p:cNvSpPr>
            <a:spLocks/>
          </p:cNvSpPr>
          <p:nvPr/>
        </p:nvSpPr>
        <p:spPr bwMode="auto">
          <a:xfrm>
            <a:off x="1617663" y="5389563"/>
            <a:ext cx="50800" cy="38100"/>
          </a:xfrm>
          <a:custGeom>
            <a:avLst/>
            <a:gdLst>
              <a:gd name="T0" fmla="*/ 0 w 131"/>
              <a:gd name="T1" fmla="*/ 0 h 130"/>
              <a:gd name="T2" fmla="*/ 0 w 131"/>
              <a:gd name="T3" fmla="*/ 0 h 130"/>
              <a:gd name="T4" fmla="*/ 0 w 131"/>
              <a:gd name="T5" fmla="*/ 0 h 130"/>
              <a:gd name="T6" fmla="*/ 0 w 131"/>
              <a:gd name="T7" fmla="*/ 0 h 130"/>
              <a:gd name="T8" fmla="*/ 0 w 131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30"/>
              <a:gd name="T17" fmla="*/ 131 w 131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30">
                <a:moveTo>
                  <a:pt x="131" y="122"/>
                </a:moveTo>
                <a:lnTo>
                  <a:pt x="9" y="130"/>
                </a:lnTo>
                <a:lnTo>
                  <a:pt x="0" y="17"/>
                </a:lnTo>
                <a:lnTo>
                  <a:pt x="113" y="0"/>
                </a:lnTo>
                <a:lnTo>
                  <a:pt x="131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6" name="Freeform 2017"/>
          <p:cNvSpPr>
            <a:spLocks/>
          </p:cNvSpPr>
          <p:nvPr/>
        </p:nvSpPr>
        <p:spPr bwMode="auto">
          <a:xfrm>
            <a:off x="1628775" y="5456238"/>
            <a:ext cx="47625" cy="30162"/>
          </a:xfrm>
          <a:custGeom>
            <a:avLst/>
            <a:gdLst>
              <a:gd name="T0" fmla="*/ 0 w 122"/>
              <a:gd name="T1" fmla="*/ 0 h 104"/>
              <a:gd name="T2" fmla="*/ 0 w 122"/>
              <a:gd name="T3" fmla="*/ 0 h 104"/>
              <a:gd name="T4" fmla="*/ 0 w 122"/>
              <a:gd name="T5" fmla="*/ 0 h 104"/>
              <a:gd name="T6" fmla="*/ 0 w 122"/>
              <a:gd name="T7" fmla="*/ 0 h 104"/>
              <a:gd name="T8" fmla="*/ 0 w 122"/>
              <a:gd name="T9" fmla="*/ 0 h 104"/>
              <a:gd name="T10" fmla="*/ 0 w 122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04"/>
              <a:gd name="T20" fmla="*/ 122 w 122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04">
                <a:moveTo>
                  <a:pt x="53" y="104"/>
                </a:moveTo>
                <a:lnTo>
                  <a:pt x="122" y="35"/>
                </a:lnTo>
                <a:lnTo>
                  <a:pt x="113" y="0"/>
                </a:lnTo>
                <a:lnTo>
                  <a:pt x="0" y="17"/>
                </a:lnTo>
                <a:lnTo>
                  <a:pt x="0" y="43"/>
                </a:lnTo>
                <a:lnTo>
                  <a:pt x="53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7" name="Freeform 2018"/>
          <p:cNvSpPr>
            <a:spLocks/>
          </p:cNvSpPr>
          <p:nvPr/>
        </p:nvSpPr>
        <p:spPr bwMode="auto">
          <a:xfrm>
            <a:off x="1628775" y="5465763"/>
            <a:ext cx="47625" cy="19050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8"/>
                </a:moveTo>
                <a:lnTo>
                  <a:pt x="9" y="26"/>
                </a:lnTo>
                <a:lnTo>
                  <a:pt x="9" y="34"/>
                </a:lnTo>
                <a:lnTo>
                  <a:pt x="18" y="43"/>
                </a:lnTo>
                <a:lnTo>
                  <a:pt x="26" y="52"/>
                </a:lnTo>
                <a:lnTo>
                  <a:pt x="35" y="61"/>
                </a:lnTo>
                <a:lnTo>
                  <a:pt x="44" y="61"/>
                </a:lnTo>
                <a:lnTo>
                  <a:pt x="53" y="61"/>
                </a:lnTo>
                <a:lnTo>
                  <a:pt x="70" y="61"/>
                </a:lnTo>
                <a:lnTo>
                  <a:pt x="79" y="61"/>
                </a:lnTo>
                <a:lnTo>
                  <a:pt x="87" y="61"/>
                </a:lnTo>
                <a:lnTo>
                  <a:pt x="96" y="52"/>
                </a:lnTo>
                <a:lnTo>
                  <a:pt x="105" y="43"/>
                </a:lnTo>
                <a:lnTo>
                  <a:pt x="113" y="34"/>
                </a:lnTo>
                <a:lnTo>
                  <a:pt x="122" y="26"/>
                </a:lnTo>
                <a:lnTo>
                  <a:pt x="122" y="8"/>
                </a:lnTo>
                <a:lnTo>
                  <a:pt x="122" y="0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8" name="Freeform 2019"/>
          <p:cNvSpPr>
            <a:spLocks/>
          </p:cNvSpPr>
          <p:nvPr/>
        </p:nvSpPr>
        <p:spPr bwMode="auto">
          <a:xfrm>
            <a:off x="1647825" y="5453063"/>
            <a:ext cx="77788" cy="34925"/>
          </a:xfrm>
          <a:custGeom>
            <a:avLst/>
            <a:gdLst>
              <a:gd name="T0" fmla="*/ 0 w 200"/>
              <a:gd name="T1" fmla="*/ 0 h 131"/>
              <a:gd name="T2" fmla="*/ 0 w 200"/>
              <a:gd name="T3" fmla="*/ 0 h 131"/>
              <a:gd name="T4" fmla="*/ 0 w 200"/>
              <a:gd name="T5" fmla="*/ 0 h 131"/>
              <a:gd name="T6" fmla="*/ 0 w 200"/>
              <a:gd name="T7" fmla="*/ 0 h 131"/>
              <a:gd name="T8" fmla="*/ 0 w 200"/>
              <a:gd name="T9" fmla="*/ 0 h 131"/>
              <a:gd name="T10" fmla="*/ 0 w 200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"/>
              <a:gd name="T19" fmla="*/ 0 h 131"/>
              <a:gd name="T20" fmla="*/ 200 w 200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" h="131">
                <a:moveTo>
                  <a:pt x="200" y="53"/>
                </a:moveTo>
                <a:lnTo>
                  <a:pt x="156" y="9"/>
                </a:lnTo>
                <a:lnTo>
                  <a:pt x="17" y="0"/>
                </a:lnTo>
                <a:lnTo>
                  <a:pt x="0" y="122"/>
                </a:lnTo>
                <a:lnTo>
                  <a:pt x="139" y="131"/>
                </a:lnTo>
                <a:lnTo>
                  <a:pt x="20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19" name="Freeform 2020"/>
          <p:cNvSpPr>
            <a:spLocks/>
          </p:cNvSpPr>
          <p:nvPr/>
        </p:nvSpPr>
        <p:spPr bwMode="auto">
          <a:xfrm>
            <a:off x="1701800" y="5454650"/>
            <a:ext cx="25400" cy="33338"/>
          </a:xfrm>
          <a:custGeom>
            <a:avLst/>
            <a:gdLst>
              <a:gd name="T0" fmla="*/ 0 w 69"/>
              <a:gd name="T1" fmla="*/ 0 h 122"/>
              <a:gd name="T2" fmla="*/ 0 w 69"/>
              <a:gd name="T3" fmla="*/ 0 h 122"/>
              <a:gd name="T4" fmla="*/ 0 w 69"/>
              <a:gd name="T5" fmla="*/ 0 h 122"/>
              <a:gd name="T6" fmla="*/ 0 w 69"/>
              <a:gd name="T7" fmla="*/ 0 h 122"/>
              <a:gd name="T8" fmla="*/ 0 w 69"/>
              <a:gd name="T9" fmla="*/ 0 h 122"/>
              <a:gd name="T10" fmla="*/ 0 w 69"/>
              <a:gd name="T11" fmla="*/ 0 h 122"/>
              <a:gd name="T12" fmla="*/ 0 w 69"/>
              <a:gd name="T13" fmla="*/ 0 h 122"/>
              <a:gd name="T14" fmla="*/ 0 w 69"/>
              <a:gd name="T15" fmla="*/ 0 h 122"/>
              <a:gd name="T16" fmla="*/ 0 w 69"/>
              <a:gd name="T17" fmla="*/ 0 h 122"/>
              <a:gd name="T18" fmla="*/ 0 w 69"/>
              <a:gd name="T19" fmla="*/ 0 h 122"/>
              <a:gd name="T20" fmla="*/ 0 w 69"/>
              <a:gd name="T21" fmla="*/ 0 h 122"/>
              <a:gd name="T22" fmla="*/ 0 w 69"/>
              <a:gd name="T23" fmla="*/ 0 h 122"/>
              <a:gd name="T24" fmla="*/ 0 w 69"/>
              <a:gd name="T25" fmla="*/ 0 h 122"/>
              <a:gd name="T26" fmla="*/ 0 w 69"/>
              <a:gd name="T27" fmla="*/ 0 h 122"/>
              <a:gd name="T28" fmla="*/ 0 w 69"/>
              <a:gd name="T29" fmla="*/ 0 h 122"/>
              <a:gd name="T30" fmla="*/ 0 w 69"/>
              <a:gd name="T31" fmla="*/ 0 h 122"/>
              <a:gd name="T32" fmla="*/ 0 w 69"/>
              <a:gd name="T33" fmla="*/ 0 h 122"/>
              <a:gd name="T34" fmla="*/ 0 w 69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"/>
              <a:gd name="T55" fmla="*/ 0 h 122"/>
              <a:gd name="T56" fmla="*/ 69 w 69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" h="122">
                <a:moveTo>
                  <a:pt x="0" y="122"/>
                </a:moveTo>
                <a:lnTo>
                  <a:pt x="17" y="122"/>
                </a:lnTo>
                <a:lnTo>
                  <a:pt x="26" y="122"/>
                </a:lnTo>
                <a:lnTo>
                  <a:pt x="35" y="113"/>
                </a:lnTo>
                <a:lnTo>
                  <a:pt x="43" y="105"/>
                </a:lnTo>
                <a:lnTo>
                  <a:pt x="52" y="96"/>
                </a:lnTo>
                <a:lnTo>
                  <a:pt x="61" y="87"/>
                </a:lnTo>
                <a:lnTo>
                  <a:pt x="69" y="78"/>
                </a:lnTo>
                <a:lnTo>
                  <a:pt x="69" y="70"/>
                </a:lnTo>
                <a:lnTo>
                  <a:pt x="69" y="52"/>
                </a:lnTo>
                <a:lnTo>
                  <a:pt x="61" y="44"/>
                </a:lnTo>
                <a:lnTo>
                  <a:pt x="61" y="35"/>
                </a:lnTo>
                <a:lnTo>
                  <a:pt x="52" y="26"/>
                </a:lnTo>
                <a:lnTo>
                  <a:pt x="43" y="18"/>
                </a:lnTo>
                <a:lnTo>
                  <a:pt x="35" y="9"/>
                </a:lnTo>
                <a:lnTo>
                  <a:pt x="26" y="0"/>
                </a:lnTo>
                <a:lnTo>
                  <a:pt x="17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0" name="Freeform 2021"/>
          <p:cNvSpPr>
            <a:spLocks/>
          </p:cNvSpPr>
          <p:nvPr/>
        </p:nvSpPr>
        <p:spPr bwMode="auto">
          <a:xfrm>
            <a:off x="1684338" y="5465763"/>
            <a:ext cx="84137" cy="111125"/>
          </a:xfrm>
          <a:custGeom>
            <a:avLst/>
            <a:gdLst>
              <a:gd name="T0" fmla="*/ 0 w 218"/>
              <a:gd name="T1" fmla="*/ 0 h 383"/>
              <a:gd name="T2" fmla="*/ 0 w 218"/>
              <a:gd name="T3" fmla="*/ 0 h 383"/>
              <a:gd name="T4" fmla="*/ 0 w 218"/>
              <a:gd name="T5" fmla="*/ 0 h 383"/>
              <a:gd name="T6" fmla="*/ 0 w 218"/>
              <a:gd name="T7" fmla="*/ 0 h 383"/>
              <a:gd name="T8" fmla="*/ 0 w 218"/>
              <a:gd name="T9" fmla="*/ 0 h 383"/>
              <a:gd name="T10" fmla="*/ 0 w 218"/>
              <a:gd name="T11" fmla="*/ 0 h 3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"/>
              <a:gd name="T19" fmla="*/ 0 h 383"/>
              <a:gd name="T20" fmla="*/ 218 w 218"/>
              <a:gd name="T21" fmla="*/ 383 h 3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" h="383">
                <a:moveTo>
                  <a:pt x="157" y="383"/>
                </a:moveTo>
                <a:lnTo>
                  <a:pt x="218" y="304"/>
                </a:lnTo>
                <a:lnTo>
                  <a:pt x="105" y="0"/>
                </a:lnTo>
                <a:lnTo>
                  <a:pt x="0" y="34"/>
                </a:lnTo>
                <a:lnTo>
                  <a:pt x="105" y="339"/>
                </a:lnTo>
                <a:lnTo>
                  <a:pt x="157" y="3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1" name="Freeform 2022"/>
          <p:cNvSpPr>
            <a:spLocks/>
          </p:cNvSpPr>
          <p:nvPr/>
        </p:nvSpPr>
        <p:spPr bwMode="auto">
          <a:xfrm>
            <a:off x="1725613" y="5553075"/>
            <a:ext cx="42862" cy="23813"/>
          </a:xfrm>
          <a:custGeom>
            <a:avLst/>
            <a:gdLst>
              <a:gd name="T0" fmla="*/ 0 w 113"/>
              <a:gd name="T1" fmla="*/ 0 h 79"/>
              <a:gd name="T2" fmla="*/ 0 w 113"/>
              <a:gd name="T3" fmla="*/ 0 h 79"/>
              <a:gd name="T4" fmla="*/ 0 w 113"/>
              <a:gd name="T5" fmla="*/ 0 h 79"/>
              <a:gd name="T6" fmla="*/ 0 w 113"/>
              <a:gd name="T7" fmla="*/ 0 h 79"/>
              <a:gd name="T8" fmla="*/ 0 w 113"/>
              <a:gd name="T9" fmla="*/ 0 h 79"/>
              <a:gd name="T10" fmla="*/ 0 w 113"/>
              <a:gd name="T11" fmla="*/ 0 h 79"/>
              <a:gd name="T12" fmla="*/ 0 w 113"/>
              <a:gd name="T13" fmla="*/ 0 h 79"/>
              <a:gd name="T14" fmla="*/ 0 w 113"/>
              <a:gd name="T15" fmla="*/ 0 h 79"/>
              <a:gd name="T16" fmla="*/ 0 w 113"/>
              <a:gd name="T17" fmla="*/ 0 h 79"/>
              <a:gd name="T18" fmla="*/ 0 w 113"/>
              <a:gd name="T19" fmla="*/ 0 h 79"/>
              <a:gd name="T20" fmla="*/ 0 w 113"/>
              <a:gd name="T21" fmla="*/ 0 h 79"/>
              <a:gd name="T22" fmla="*/ 0 w 113"/>
              <a:gd name="T23" fmla="*/ 0 h 79"/>
              <a:gd name="T24" fmla="*/ 0 w 113"/>
              <a:gd name="T25" fmla="*/ 0 h 79"/>
              <a:gd name="T26" fmla="*/ 0 w 113"/>
              <a:gd name="T27" fmla="*/ 0 h 79"/>
              <a:gd name="T28" fmla="*/ 0 w 113"/>
              <a:gd name="T29" fmla="*/ 0 h 79"/>
              <a:gd name="T30" fmla="*/ 0 w 113"/>
              <a:gd name="T31" fmla="*/ 0 h 79"/>
              <a:gd name="T32" fmla="*/ 0 w 113"/>
              <a:gd name="T33" fmla="*/ 0 h 79"/>
              <a:gd name="T34" fmla="*/ 0 w 113"/>
              <a:gd name="T35" fmla="*/ 0 h 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9"/>
              <a:gd name="T56" fmla="*/ 113 w 113"/>
              <a:gd name="T57" fmla="*/ 79 h 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9">
                <a:moveTo>
                  <a:pt x="0" y="35"/>
                </a:moveTo>
                <a:lnTo>
                  <a:pt x="8" y="53"/>
                </a:lnTo>
                <a:lnTo>
                  <a:pt x="17" y="61"/>
                </a:lnTo>
                <a:lnTo>
                  <a:pt x="26" y="70"/>
                </a:lnTo>
                <a:lnTo>
                  <a:pt x="35" y="70"/>
                </a:lnTo>
                <a:lnTo>
                  <a:pt x="43" y="79"/>
                </a:lnTo>
                <a:lnTo>
                  <a:pt x="52" y="79"/>
                </a:lnTo>
                <a:lnTo>
                  <a:pt x="69" y="79"/>
                </a:lnTo>
                <a:lnTo>
                  <a:pt x="78" y="79"/>
                </a:lnTo>
                <a:lnTo>
                  <a:pt x="87" y="70"/>
                </a:lnTo>
                <a:lnTo>
                  <a:pt x="96" y="61"/>
                </a:lnTo>
                <a:lnTo>
                  <a:pt x="104" y="53"/>
                </a:lnTo>
                <a:lnTo>
                  <a:pt x="113" y="44"/>
                </a:lnTo>
                <a:lnTo>
                  <a:pt x="113" y="35"/>
                </a:lnTo>
                <a:lnTo>
                  <a:pt x="113" y="27"/>
                </a:lnTo>
                <a:lnTo>
                  <a:pt x="113" y="9"/>
                </a:lnTo>
                <a:lnTo>
                  <a:pt x="113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2" name="Freeform 2023"/>
          <p:cNvSpPr>
            <a:spLocks/>
          </p:cNvSpPr>
          <p:nvPr/>
        </p:nvSpPr>
        <p:spPr bwMode="auto">
          <a:xfrm>
            <a:off x="1743075" y="5540375"/>
            <a:ext cx="39688" cy="36513"/>
          </a:xfrm>
          <a:custGeom>
            <a:avLst/>
            <a:gdLst>
              <a:gd name="T0" fmla="*/ 0 w 104"/>
              <a:gd name="T1" fmla="*/ 0 h 122"/>
              <a:gd name="T2" fmla="*/ 0 w 104"/>
              <a:gd name="T3" fmla="*/ 0 h 122"/>
              <a:gd name="T4" fmla="*/ 0 w 104"/>
              <a:gd name="T5" fmla="*/ 0 h 122"/>
              <a:gd name="T6" fmla="*/ 0 w 104"/>
              <a:gd name="T7" fmla="*/ 0 h 122"/>
              <a:gd name="T8" fmla="*/ 0 w 104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2"/>
              <a:gd name="T17" fmla="*/ 104 w 104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2">
                <a:moveTo>
                  <a:pt x="104" y="9"/>
                </a:moveTo>
                <a:lnTo>
                  <a:pt x="104" y="122"/>
                </a:lnTo>
                <a:lnTo>
                  <a:pt x="0" y="122"/>
                </a:lnTo>
                <a:lnTo>
                  <a:pt x="9" y="0"/>
                </a:lnTo>
                <a:lnTo>
                  <a:pt x="10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3" name="Freeform 2024"/>
          <p:cNvSpPr>
            <a:spLocks/>
          </p:cNvSpPr>
          <p:nvPr/>
        </p:nvSpPr>
        <p:spPr bwMode="auto">
          <a:xfrm>
            <a:off x="1811338" y="5516563"/>
            <a:ext cx="58737" cy="50800"/>
          </a:xfrm>
          <a:custGeom>
            <a:avLst/>
            <a:gdLst>
              <a:gd name="T0" fmla="*/ 0 w 157"/>
              <a:gd name="T1" fmla="*/ 0 h 174"/>
              <a:gd name="T2" fmla="*/ 0 w 157"/>
              <a:gd name="T3" fmla="*/ 0 h 174"/>
              <a:gd name="T4" fmla="*/ 0 w 157"/>
              <a:gd name="T5" fmla="*/ 0 h 174"/>
              <a:gd name="T6" fmla="*/ 0 w 157"/>
              <a:gd name="T7" fmla="*/ 0 h 174"/>
              <a:gd name="T8" fmla="*/ 0 w 157"/>
              <a:gd name="T9" fmla="*/ 0 h 174"/>
              <a:gd name="T10" fmla="*/ 0 w 157"/>
              <a:gd name="T11" fmla="*/ 0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174"/>
              <a:gd name="T20" fmla="*/ 157 w 157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174">
                <a:moveTo>
                  <a:pt x="122" y="0"/>
                </a:moveTo>
                <a:lnTo>
                  <a:pt x="79" y="17"/>
                </a:lnTo>
                <a:lnTo>
                  <a:pt x="0" y="87"/>
                </a:lnTo>
                <a:lnTo>
                  <a:pt x="79" y="174"/>
                </a:lnTo>
                <a:lnTo>
                  <a:pt x="157" y="104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4" name="Freeform 2025"/>
          <p:cNvSpPr>
            <a:spLocks/>
          </p:cNvSpPr>
          <p:nvPr/>
        </p:nvSpPr>
        <p:spPr bwMode="auto">
          <a:xfrm>
            <a:off x="1839913" y="5516563"/>
            <a:ext cx="38100" cy="30162"/>
          </a:xfrm>
          <a:custGeom>
            <a:avLst/>
            <a:gdLst>
              <a:gd name="T0" fmla="*/ 0 w 95"/>
              <a:gd name="T1" fmla="*/ 0 h 104"/>
              <a:gd name="T2" fmla="*/ 0 w 95"/>
              <a:gd name="T3" fmla="*/ 0 h 104"/>
              <a:gd name="T4" fmla="*/ 0 w 95"/>
              <a:gd name="T5" fmla="*/ 0 h 104"/>
              <a:gd name="T6" fmla="*/ 0 w 95"/>
              <a:gd name="T7" fmla="*/ 0 h 104"/>
              <a:gd name="T8" fmla="*/ 0 w 95"/>
              <a:gd name="T9" fmla="*/ 0 h 104"/>
              <a:gd name="T10" fmla="*/ 0 w 95"/>
              <a:gd name="T11" fmla="*/ 0 h 104"/>
              <a:gd name="T12" fmla="*/ 0 w 95"/>
              <a:gd name="T13" fmla="*/ 0 h 104"/>
              <a:gd name="T14" fmla="*/ 0 w 95"/>
              <a:gd name="T15" fmla="*/ 0 h 104"/>
              <a:gd name="T16" fmla="*/ 0 w 95"/>
              <a:gd name="T17" fmla="*/ 0 h 104"/>
              <a:gd name="T18" fmla="*/ 0 w 95"/>
              <a:gd name="T19" fmla="*/ 0 h 104"/>
              <a:gd name="T20" fmla="*/ 0 w 95"/>
              <a:gd name="T21" fmla="*/ 0 h 104"/>
              <a:gd name="T22" fmla="*/ 0 w 95"/>
              <a:gd name="T23" fmla="*/ 0 h 104"/>
              <a:gd name="T24" fmla="*/ 0 w 95"/>
              <a:gd name="T25" fmla="*/ 0 h 104"/>
              <a:gd name="T26" fmla="*/ 0 w 95"/>
              <a:gd name="T27" fmla="*/ 0 h 104"/>
              <a:gd name="T28" fmla="*/ 0 w 95"/>
              <a:gd name="T29" fmla="*/ 0 h 104"/>
              <a:gd name="T30" fmla="*/ 0 w 95"/>
              <a:gd name="T31" fmla="*/ 0 h 104"/>
              <a:gd name="T32" fmla="*/ 0 w 95"/>
              <a:gd name="T33" fmla="*/ 0 h 104"/>
              <a:gd name="T34" fmla="*/ 0 w 95"/>
              <a:gd name="T35" fmla="*/ 0 h 1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"/>
              <a:gd name="T55" fmla="*/ 0 h 104"/>
              <a:gd name="T56" fmla="*/ 95 w 95"/>
              <a:gd name="T57" fmla="*/ 104 h 1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" h="104">
                <a:moveTo>
                  <a:pt x="78" y="104"/>
                </a:moveTo>
                <a:lnTo>
                  <a:pt x="87" y="96"/>
                </a:lnTo>
                <a:lnTo>
                  <a:pt x="95" y="87"/>
                </a:lnTo>
                <a:lnTo>
                  <a:pt x="95" y="78"/>
                </a:lnTo>
                <a:lnTo>
                  <a:pt x="95" y="61"/>
                </a:lnTo>
                <a:lnTo>
                  <a:pt x="95" y="52"/>
                </a:lnTo>
                <a:lnTo>
                  <a:pt x="95" y="43"/>
                </a:lnTo>
                <a:lnTo>
                  <a:pt x="95" y="26"/>
                </a:lnTo>
                <a:lnTo>
                  <a:pt x="87" y="17"/>
                </a:lnTo>
                <a:lnTo>
                  <a:pt x="78" y="9"/>
                </a:lnTo>
                <a:lnTo>
                  <a:pt x="69" y="9"/>
                </a:lnTo>
                <a:lnTo>
                  <a:pt x="52" y="0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8" y="9"/>
                </a:lnTo>
                <a:lnTo>
                  <a:pt x="0" y="17"/>
                </a:lnTo>
                <a:lnTo>
                  <a:pt x="78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5" name="Freeform 2026"/>
          <p:cNvSpPr>
            <a:spLocks/>
          </p:cNvSpPr>
          <p:nvPr/>
        </p:nvSpPr>
        <p:spPr bwMode="auto">
          <a:xfrm>
            <a:off x="1854200" y="5516563"/>
            <a:ext cx="4763" cy="34925"/>
          </a:xfrm>
          <a:custGeom>
            <a:avLst/>
            <a:gdLst>
              <a:gd name="T0" fmla="*/ 0 w 18"/>
              <a:gd name="T1" fmla="*/ 0 h 122"/>
              <a:gd name="T2" fmla="*/ 0 w 18"/>
              <a:gd name="T3" fmla="*/ 0 h 122"/>
              <a:gd name="T4" fmla="*/ 0 w 18"/>
              <a:gd name="T5" fmla="*/ 0 h 122"/>
              <a:gd name="T6" fmla="*/ 0 w 18"/>
              <a:gd name="T7" fmla="*/ 0 h 122"/>
              <a:gd name="T8" fmla="*/ 0 w 18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22"/>
              <a:gd name="T17" fmla="*/ 18 w 1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22">
                <a:moveTo>
                  <a:pt x="18" y="0"/>
                </a:moveTo>
                <a:lnTo>
                  <a:pt x="18" y="122"/>
                </a:lnTo>
                <a:lnTo>
                  <a:pt x="0" y="122"/>
                </a:lnTo>
                <a:lnTo>
                  <a:pt x="9" y="0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6" name="Freeform 2027"/>
          <p:cNvSpPr>
            <a:spLocks/>
          </p:cNvSpPr>
          <p:nvPr/>
        </p:nvSpPr>
        <p:spPr bwMode="auto">
          <a:xfrm>
            <a:off x="1890713" y="5527675"/>
            <a:ext cx="114300" cy="92075"/>
          </a:xfrm>
          <a:custGeom>
            <a:avLst/>
            <a:gdLst>
              <a:gd name="T0" fmla="*/ 0 w 305"/>
              <a:gd name="T1" fmla="*/ 0 h 322"/>
              <a:gd name="T2" fmla="*/ 0 w 305"/>
              <a:gd name="T3" fmla="*/ 0 h 322"/>
              <a:gd name="T4" fmla="*/ 0 w 305"/>
              <a:gd name="T5" fmla="*/ 0 h 322"/>
              <a:gd name="T6" fmla="*/ 0 w 305"/>
              <a:gd name="T7" fmla="*/ 0 h 322"/>
              <a:gd name="T8" fmla="*/ 0 w 305"/>
              <a:gd name="T9" fmla="*/ 0 h 322"/>
              <a:gd name="T10" fmla="*/ 0 w 305"/>
              <a:gd name="T11" fmla="*/ 0 h 3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5"/>
              <a:gd name="T19" fmla="*/ 0 h 322"/>
              <a:gd name="T20" fmla="*/ 305 w 305"/>
              <a:gd name="T21" fmla="*/ 322 h 3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5" h="322">
                <a:moveTo>
                  <a:pt x="261" y="322"/>
                </a:moveTo>
                <a:lnTo>
                  <a:pt x="305" y="217"/>
                </a:lnTo>
                <a:lnTo>
                  <a:pt x="78" y="0"/>
                </a:lnTo>
                <a:lnTo>
                  <a:pt x="0" y="78"/>
                </a:lnTo>
                <a:lnTo>
                  <a:pt x="218" y="304"/>
                </a:lnTo>
                <a:lnTo>
                  <a:pt x="261" y="3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7" name="Freeform 2028"/>
          <p:cNvSpPr>
            <a:spLocks/>
          </p:cNvSpPr>
          <p:nvPr/>
        </p:nvSpPr>
        <p:spPr bwMode="auto">
          <a:xfrm>
            <a:off x="1971675" y="5589588"/>
            <a:ext cx="41275" cy="30162"/>
          </a:xfrm>
          <a:custGeom>
            <a:avLst/>
            <a:gdLst>
              <a:gd name="T0" fmla="*/ 0 w 104"/>
              <a:gd name="T1" fmla="*/ 0 h 105"/>
              <a:gd name="T2" fmla="*/ 0 w 104"/>
              <a:gd name="T3" fmla="*/ 0 h 105"/>
              <a:gd name="T4" fmla="*/ 0 w 104"/>
              <a:gd name="T5" fmla="*/ 0 h 105"/>
              <a:gd name="T6" fmla="*/ 0 w 104"/>
              <a:gd name="T7" fmla="*/ 0 h 105"/>
              <a:gd name="T8" fmla="*/ 0 w 104"/>
              <a:gd name="T9" fmla="*/ 0 h 105"/>
              <a:gd name="T10" fmla="*/ 0 w 104"/>
              <a:gd name="T11" fmla="*/ 0 h 105"/>
              <a:gd name="T12" fmla="*/ 0 w 104"/>
              <a:gd name="T13" fmla="*/ 0 h 105"/>
              <a:gd name="T14" fmla="*/ 0 w 104"/>
              <a:gd name="T15" fmla="*/ 0 h 105"/>
              <a:gd name="T16" fmla="*/ 0 w 104"/>
              <a:gd name="T17" fmla="*/ 0 h 105"/>
              <a:gd name="T18" fmla="*/ 0 w 104"/>
              <a:gd name="T19" fmla="*/ 0 h 105"/>
              <a:gd name="T20" fmla="*/ 0 w 104"/>
              <a:gd name="T21" fmla="*/ 0 h 105"/>
              <a:gd name="T22" fmla="*/ 0 w 104"/>
              <a:gd name="T23" fmla="*/ 0 h 105"/>
              <a:gd name="T24" fmla="*/ 0 w 104"/>
              <a:gd name="T25" fmla="*/ 0 h 105"/>
              <a:gd name="T26" fmla="*/ 0 w 104"/>
              <a:gd name="T27" fmla="*/ 0 h 105"/>
              <a:gd name="T28" fmla="*/ 0 w 104"/>
              <a:gd name="T29" fmla="*/ 0 h 105"/>
              <a:gd name="T30" fmla="*/ 0 w 104"/>
              <a:gd name="T31" fmla="*/ 0 h 105"/>
              <a:gd name="T32" fmla="*/ 0 w 104"/>
              <a:gd name="T33" fmla="*/ 0 h 105"/>
              <a:gd name="T34" fmla="*/ 0 w 104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105"/>
              <a:gd name="T56" fmla="*/ 104 w 104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105">
                <a:moveTo>
                  <a:pt x="0" y="87"/>
                </a:moveTo>
                <a:lnTo>
                  <a:pt x="9" y="96"/>
                </a:lnTo>
                <a:lnTo>
                  <a:pt x="17" y="96"/>
                </a:lnTo>
                <a:lnTo>
                  <a:pt x="26" y="105"/>
                </a:lnTo>
                <a:lnTo>
                  <a:pt x="43" y="105"/>
                </a:lnTo>
                <a:lnTo>
                  <a:pt x="52" y="105"/>
                </a:lnTo>
                <a:lnTo>
                  <a:pt x="61" y="96"/>
                </a:lnTo>
                <a:lnTo>
                  <a:pt x="69" y="96"/>
                </a:lnTo>
                <a:lnTo>
                  <a:pt x="87" y="87"/>
                </a:lnTo>
                <a:lnTo>
                  <a:pt x="87" y="79"/>
                </a:lnTo>
                <a:lnTo>
                  <a:pt x="96" y="70"/>
                </a:lnTo>
                <a:lnTo>
                  <a:pt x="96" y="53"/>
                </a:lnTo>
                <a:lnTo>
                  <a:pt x="104" y="44"/>
                </a:lnTo>
                <a:lnTo>
                  <a:pt x="96" y="35"/>
                </a:lnTo>
                <a:lnTo>
                  <a:pt x="96" y="26"/>
                </a:lnTo>
                <a:lnTo>
                  <a:pt x="87" y="9"/>
                </a:lnTo>
                <a:lnTo>
                  <a:pt x="87" y="0"/>
                </a:lnTo>
                <a:lnTo>
                  <a:pt x="0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8" name="Freeform 2029"/>
          <p:cNvSpPr>
            <a:spLocks/>
          </p:cNvSpPr>
          <p:nvPr/>
        </p:nvSpPr>
        <p:spPr bwMode="auto">
          <a:xfrm>
            <a:off x="1987550" y="5583238"/>
            <a:ext cx="80963" cy="38100"/>
          </a:xfrm>
          <a:custGeom>
            <a:avLst/>
            <a:gdLst>
              <a:gd name="T0" fmla="*/ 0 w 209"/>
              <a:gd name="T1" fmla="*/ 0 h 131"/>
              <a:gd name="T2" fmla="*/ 0 w 209"/>
              <a:gd name="T3" fmla="*/ 0 h 131"/>
              <a:gd name="T4" fmla="*/ 0 w 209"/>
              <a:gd name="T5" fmla="*/ 0 h 131"/>
              <a:gd name="T6" fmla="*/ 0 w 209"/>
              <a:gd name="T7" fmla="*/ 0 h 131"/>
              <a:gd name="T8" fmla="*/ 0 w 209"/>
              <a:gd name="T9" fmla="*/ 0 h 131"/>
              <a:gd name="T10" fmla="*/ 0 w 209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131"/>
              <a:gd name="T20" fmla="*/ 209 w 209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131">
                <a:moveTo>
                  <a:pt x="209" y="9"/>
                </a:moveTo>
                <a:lnTo>
                  <a:pt x="192" y="9"/>
                </a:lnTo>
                <a:lnTo>
                  <a:pt x="0" y="0"/>
                </a:lnTo>
                <a:lnTo>
                  <a:pt x="0" y="122"/>
                </a:lnTo>
                <a:lnTo>
                  <a:pt x="192" y="131"/>
                </a:lnTo>
                <a:lnTo>
                  <a:pt x="209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29" name="Freeform 2030"/>
          <p:cNvSpPr>
            <a:spLocks/>
          </p:cNvSpPr>
          <p:nvPr/>
        </p:nvSpPr>
        <p:spPr bwMode="auto">
          <a:xfrm>
            <a:off x="2060575" y="5588000"/>
            <a:ext cx="23813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9" y="113"/>
                </a:lnTo>
                <a:lnTo>
                  <a:pt x="17" y="113"/>
                </a:lnTo>
                <a:lnTo>
                  <a:pt x="35" y="113"/>
                </a:lnTo>
                <a:lnTo>
                  <a:pt x="43" y="104"/>
                </a:lnTo>
                <a:lnTo>
                  <a:pt x="43" y="95"/>
                </a:lnTo>
                <a:lnTo>
                  <a:pt x="52" y="87"/>
                </a:lnTo>
                <a:lnTo>
                  <a:pt x="61" y="69"/>
                </a:lnTo>
                <a:lnTo>
                  <a:pt x="61" y="61"/>
                </a:lnTo>
                <a:lnTo>
                  <a:pt x="61" y="52"/>
                </a:lnTo>
                <a:lnTo>
                  <a:pt x="52" y="34"/>
                </a:lnTo>
                <a:lnTo>
                  <a:pt x="52" y="26"/>
                </a:lnTo>
                <a:lnTo>
                  <a:pt x="43" y="17"/>
                </a:lnTo>
                <a:lnTo>
                  <a:pt x="35" y="8"/>
                </a:lnTo>
                <a:lnTo>
                  <a:pt x="26" y="8"/>
                </a:lnTo>
                <a:lnTo>
                  <a:pt x="17" y="0"/>
                </a:lnTo>
                <a:lnTo>
                  <a:pt x="0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0" name="Freeform 2031"/>
          <p:cNvSpPr>
            <a:spLocks/>
          </p:cNvSpPr>
          <p:nvPr/>
        </p:nvSpPr>
        <p:spPr bwMode="auto">
          <a:xfrm>
            <a:off x="2052638" y="5588000"/>
            <a:ext cx="46037" cy="38100"/>
          </a:xfrm>
          <a:custGeom>
            <a:avLst/>
            <a:gdLst>
              <a:gd name="T0" fmla="*/ 0 w 114"/>
              <a:gd name="T1" fmla="*/ 0 h 139"/>
              <a:gd name="T2" fmla="*/ 0 w 114"/>
              <a:gd name="T3" fmla="*/ 0 h 139"/>
              <a:gd name="T4" fmla="*/ 0 w 114"/>
              <a:gd name="T5" fmla="*/ 0 h 139"/>
              <a:gd name="T6" fmla="*/ 0 w 114"/>
              <a:gd name="T7" fmla="*/ 0 h 139"/>
              <a:gd name="T8" fmla="*/ 0 w 114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139"/>
              <a:gd name="T17" fmla="*/ 114 w 114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139">
                <a:moveTo>
                  <a:pt x="114" y="26"/>
                </a:moveTo>
                <a:lnTo>
                  <a:pt x="88" y="139"/>
                </a:lnTo>
                <a:lnTo>
                  <a:pt x="0" y="113"/>
                </a:lnTo>
                <a:lnTo>
                  <a:pt x="35" y="0"/>
                </a:lnTo>
                <a:lnTo>
                  <a:pt x="11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1" name="Freeform 2032"/>
          <p:cNvSpPr>
            <a:spLocks/>
          </p:cNvSpPr>
          <p:nvPr/>
        </p:nvSpPr>
        <p:spPr bwMode="auto">
          <a:xfrm>
            <a:off x="2132013" y="5603875"/>
            <a:ext cx="22225" cy="33338"/>
          </a:xfrm>
          <a:custGeom>
            <a:avLst/>
            <a:gdLst>
              <a:gd name="T0" fmla="*/ 0 w 61"/>
              <a:gd name="T1" fmla="*/ 0 h 121"/>
              <a:gd name="T2" fmla="*/ 0 w 61"/>
              <a:gd name="T3" fmla="*/ 0 h 121"/>
              <a:gd name="T4" fmla="*/ 0 w 61"/>
              <a:gd name="T5" fmla="*/ 0 h 121"/>
              <a:gd name="T6" fmla="*/ 0 w 61"/>
              <a:gd name="T7" fmla="*/ 0 h 121"/>
              <a:gd name="T8" fmla="*/ 0 w 61"/>
              <a:gd name="T9" fmla="*/ 0 h 121"/>
              <a:gd name="T10" fmla="*/ 0 w 61"/>
              <a:gd name="T11" fmla="*/ 0 h 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21"/>
              <a:gd name="T20" fmla="*/ 61 w 61"/>
              <a:gd name="T21" fmla="*/ 121 h 1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21">
                <a:moveTo>
                  <a:pt x="61" y="121"/>
                </a:moveTo>
                <a:lnTo>
                  <a:pt x="61" y="8"/>
                </a:lnTo>
                <a:lnTo>
                  <a:pt x="26" y="0"/>
                </a:lnTo>
                <a:lnTo>
                  <a:pt x="0" y="113"/>
                </a:lnTo>
                <a:lnTo>
                  <a:pt x="26" y="121"/>
                </a:lnTo>
                <a:lnTo>
                  <a:pt x="61" y="12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2" name="Freeform 2033"/>
          <p:cNvSpPr>
            <a:spLocks/>
          </p:cNvSpPr>
          <p:nvPr/>
        </p:nvSpPr>
        <p:spPr bwMode="auto">
          <a:xfrm>
            <a:off x="2139950" y="5605463"/>
            <a:ext cx="26988" cy="31750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w 78"/>
              <a:gd name="T11" fmla="*/ 0 h 113"/>
              <a:gd name="T12" fmla="*/ 0 w 78"/>
              <a:gd name="T13" fmla="*/ 0 h 113"/>
              <a:gd name="T14" fmla="*/ 0 w 78"/>
              <a:gd name="T15" fmla="*/ 0 h 113"/>
              <a:gd name="T16" fmla="*/ 0 w 78"/>
              <a:gd name="T17" fmla="*/ 0 h 113"/>
              <a:gd name="T18" fmla="*/ 0 w 78"/>
              <a:gd name="T19" fmla="*/ 0 h 113"/>
              <a:gd name="T20" fmla="*/ 0 w 78"/>
              <a:gd name="T21" fmla="*/ 0 h 113"/>
              <a:gd name="T22" fmla="*/ 0 w 78"/>
              <a:gd name="T23" fmla="*/ 0 h 113"/>
              <a:gd name="T24" fmla="*/ 0 w 78"/>
              <a:gd name="T25" fmla="*/ 0 h 113"/>
              <a:gd name="T26" fmla="*/ 0 w 78"/>
              <a:gd name="T27" fmla="*/ 0 h 113"/>
              <a:gd name="T28" fmla="*/ 0 w 78"/>
              <a:gd name="T29" fmla="*/ 0 h 113"/>
              <a:gd name="T30" fmla="*/ 0 w 78"/>
              <a:gd name="T31" fmla="*/ 0 h 113"/>
              <a:gd name="T32" fmla="*/ 0 w 78"/>
              <a:gd name="T33" fmla="*/ 0 h 113"/>
              <a:gd name="T34" fmla="*/ 0 w 78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3"/>
              <a:gd name="T56" fmla="*/ 78 w 78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3">
                <a:moveTo>
                  <a:pt x="0" y="113"/>
                </a:moveTo>
                <a:lnTo>
                  <a:pt x="17" y="113"/>
                </a:lnTo>
                <a:lnTo>
                  <a:pt x="26" y="113"/>
                </a:lnTo>
                <a:lnTo>
                  <a:pt x="35" y="113"/>
                </a:lnTo>
                <a:lnTo>
                  <a:pt x="43" y="105"/>
                </a:lnTo>
                <a:lnTo>
                  <a:pt x="52" y="96"/>
                </a:lnTo>
                <a:lnTo>
                  <a:pt x="61" y="87"/>
                </a:lnTo>
                <a:lnTo>
                  <a:pt x="70" y="79"/>
                </a:lnTo>
                <a:lnTo>
                  <a:pt x="78" y="70"/>
                </a:lnTo>
                <a:lnTo>
                  <a:pt x="78" y="61"/>
                </a:lnTo>
                <a:lnTo>
                  <a:pt x="78" y="44"/>
                </a:lnTo>
                <a:lnTo>
                  <a:pt x="78" y="35"/>
                </a:lnTo>
                <a:lnTo>
                  <a:pt x="70" y="26"/>
                </a:lnTo>
                <a:lnTo>
                  <a:pt x="61" y="18"/>
                </a:lnTo>
                <a:lnTo>
                  <a:pt x="52" y="9"/>
                </a:lnTo>
                <a:lnTo>
                  <a:pt x="43" y="0"/>
                </a:lnTo>
                <a:lnTo>
                  <a:pt x="35" y="0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3" name="Freeform 2034"/>
          <p:cNvSpPr>
            <a:spLocks/>
          </p:cNvSpPr>
          <p:nvPr/>
        </p:nvSpPr>
        <p:spPr bwMode="auto">
          <a:xfrm>
            <a:off x="2139950" y="5599113"/>
            <a:ext cx="47625" cy="38100"/>
          </a:xfrm>
          <a:custGeom>
            <a:avLst/>
            <a:gdLst>
              <a:gd name="T0" fmla="*/ 0 w 122"/>
              <a:gd name="T1" fmla="*/ 0 h 139"/>
              <a:gd name="T2" fmla="*/ 0 w 122"/>
              <a:gd name="T3" fmla="*/ 0 h 139"/>
              <a:gd name="T4" fmla="*/ 0 w 122"/>
              <a:gd name="T5" fmla="*/ 0 h 139"/>
              <a:gd name="T6" fmla="*/ 0 w 122"/>
              <a:gd name="T7" fmla="*/ 0 h 139"/>
              <a:gd name="T8" fmla="*/ 0 w 122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39"/>
              <a:gd name="T17" fmla="*/ 122 w 122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39">
                <a:moveTo>
                  <a:pt x="87" y="0"/>
                </a:moveTo>
                <a:lnTo>
                  <a:pt x="122" y="113"/>
                </a:lnTo>
                <a:lnTo>
                  <a:pt x="35" y="139"/>
                </a:lnTo>
                <a:lnTo>
                  <a:pt x="0" y="26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4" name="Freeform 2035"/>
          <p:cNvSpPr>
            <a:spLocks/>
          </p:cNvSpPr>
          <p:nvPr/>
        </p:nvSpPr>
        <p:spPr bwMode="auto">
          <a:xfrm>
            <a:off x="2216150" y="5588000"/>
            <a:ext cx="25400" cy="33338"/>
          </a:xfrm>
          <a:custGeom>
            <a:avLst/>
            <a:gdLst>
              <a:gd name="T0" fmla="*/ 0 w 70"/>
              <a:gd name="T1" fmla="*/ 0 h 122"/>
              <a:gd name="T2" fmla="*/ 0 w 70"/>
              <a:gd name="T3" fmla="*/ 0 h 122"/>
              <a:gd name="T4" fmla="*/ 0 w 70"/>
              <a:gd name="T5" fmla="*/ 0 h 122"/>
              <a:gd name="T6" fmla="*/ 0 w 70"/>
              <a:gd name="T7" fmla="*/ 0 h 122"/>
              <a:gd name="T8" fmla="*/ 0 w 70"/>
              <a:gd name="T9" fmla="*/ 0 h 122"/>
              <a:gd name="T10" fmla="*/ 0 w 70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22"/>
              <a:gd name="T20" fmla="*/ 70 w 70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22">
                <a:moveTo>
                  <a:pt x="52" y="0"/>
                </a:moveTo>
                <a:lnTo>
                  <a:pt x="35" y="0"/>
                </a:lnTo>
                <a:lnTo>
                  <a:pt x="0" y="8"/>
                </a:lnTo>
                <a:lnTo>
                  <a:pt x="35" y="122"/>
                </a:lnTo>
                <a:lnTo>
                  <a:pt x="70" y="113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5" name="Freeform 2036"/>
          <p:cNvSpPr>
            <a:spLocks/>
          </p:cNvSpPr>
          <p:nvPr/>
        </p:nvSpPr>
        <p:spPr bwMode="auto">
          <a:xfrm>
            <a:off x="2228850" y="5588000"/>
            <a:ext cx="26988" cy="31750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w 78"/>
              <a:gd name="T11" fmla="*/ 0 h 113"/>
              <a:gd name="T12" fmla="*/ 0 w 78"/>
              <a:gd name="T13" fmla="*/ 0 h 113"/>
              <a:gd name="T14" fmla="*/ 0 w 78"/>
              <a:gd name="T15" fmla="*/ 0 h 113"/>
              <a:gd name="T16" fmla="*/ 0 w 78"/>
              <a:gd name="T17" fmla="*/ 0 h 113"/>
              <a:gd name="T18" fmla="*/ 0 w 78"/>
              <a:gd name="T19" fmla="*/ 0 h 113"/>
              <a:gd name="T20" fmla="*/ 0 w 78"/>
              <a:gd name="T21" fmla="*/ 0 h 113"/>
              <a:gd name="T22" fmla="*/ 0 w 78"/>
              <a:gd name="T23" fmla="*/ 0 h 113"/>
              <a:gd name="T24" fmla="*/ 0 w 78"/>
              <a:gd name="T25" fmla="*/ 0 h 113"/>
              <a:gd name="T26" fmla="*/ 0 w 78"/>
              <a:gd name="T27" fmla="*/ 0 h 113"/>
              <a:gd name="T28" fmla="*/ 0 w 78"/>
              <a:gd name="T29" fmla="*/ 0 h 113"/>
              <a:gd name="T30" fmla="*/ 0 w 78"/>
              <a:gd name="T31" fmla="*/ 0 h 113"/>
              <a:gd name="T32" fmla="*/ 0 w 78"/>
              <a:gd name="T33" fmla="*/ 0 h 113"/>
              <a:gd name="T34" fmla="*/ 0 w 78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3"/>
              <a:gd name="T56" fmla="*/ 78 w 78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3">
                <a:moveTo>
                  <a:pt x="35" y="113"/>
                </a:moveTo>
                <a:lnTo>
                  <a:pt x="43" y="104"/>
                </a:lnTo>
                <a:lnTo>
                  <a:pt x="52" y="104"/>
                </a:lnTo>
                <a:lnTo>
                  <a:pt x="61" y="95"/>
                </a:lnTo>
                <a:lnTo>
                  <a:pt x="70" y="87"/>
                </a:lnTo>
                <a:lnTo>
                  <a:pt x="70" y="78"/>
                </a:lnTo>
                <a:lnTo>
                  <a:pt x="70" y="61"/>
                </a:lnTo>
                <a:lnTo>
                  <a:pt x="78" y="52"/>
                </a:lnTo>
                <a:lnTo>
                  <a:pt x="70" y="43"/>
                </a:lnTo>
                <a:lnTo>
                  <a:pt x="70" y="26"/>
                </a:lnTo>
                <a:lnTo>
                  <a:pt x="61" y="17"/>
                </a:lnTo>
                <a:lnTo>
                  <a:pt x="52" y="8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9" y="0"/>
                </a:lnTo>
                <a:lnTo>
                  <a:pt x="0" y="0"/>
                </a:lnTo>
                <a:lnTo>
                  <a:pt x="35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6" name="Freeform 2037"/>
          <p:cNvSpPr>
            <a:spLocks/>
          </p:cNvSpPr>
          <p:nvPr/>
        </p:nvSpPr>
        <p:spPr bwMode="auto">
          <a:xfrm>
            <a:off x="2236788" y="5588000"/>
            <a:ext cx="52387" cy="33338"/>
          </a:xfrm>
          <a:custGeom>
            <a:avLst/>
            <a:gdLst>
              <a:gd name="T0" fmla="*/ 0 w 148"/>
              <a:gd name="T1" fmla="*/ 0 h 122"/>
              <a:gd name="T2" fmla="*/ 0 w 148"/>
              <a:gd name="T3" fmla="*/ 0 h 122"/>
              <a:gd name="T4" fmla="*/ 0 w 148"/>
              <a:gd name="T5" fmla="*/ 0 h 122"/>
              <a:gd name="T6" fmla="*/ 0 w 148"/>
              <a:gd name="T7" fmla="*/ 0 h 122"/>
              <a:gd name="T8" fmla="*/ 0 w 148"/>
              <a:gd name="T9" fmla="*/ 0 h 122"/>
              <a:gd name="T10" fmla="*/ 0 w 148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22"/>
              <a:gd name="T20" fmla="*/ 148 w 148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22">
                <a:moveTo>
                  <a:pt x="148" y="17"/>
                </a:moveTo>
                <a:lnTo>
                  <a:pt x="105" y="0"/>
                </a:lnTo>
                <a:lnTo>
                  <a:pt x="0" y="0"/>
                </a:lnTo>
                <a:lnTo>
                  <a:pt x="0" y="113"/>
                </a:lnTo>
                <a:lnTo>
                  <a:pt x="105" y="122"/>
                </a:lnTo>
                <a:lnTo>
                  <a:pt x="148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7" name="Freeform 2038"/>
          <p:cNvSpPr>
            <a:spLocks/>
          </p:cNvSpPr>
          <p:nvPr/>
        </p:nvSpPr>
        <p:spPr bwMode="auto">
          <a:xfrm>
            <a:off x="2274888" y="5588000"/>
            <a:ext cx="22225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9" y="122"/>
                </a:lnTo>
                <a:lnTo>
                  <a:pt x="17" y="113"/>
                </a:lnTo>
                <a:lnTo>
                  <a:pt x="26" y="113"/>
                </a:lnTo>
                <a:lnTo>
                  <a:pt x="35" y="104"/>
                </a:lnTo>
                <a:lnTo>
                  <a:pt x="43" y="95"/>
                </a:lnTo>
                <a:lnTo>
                  <a:pt x="52" y="87"/>
                </a:lnTo>
                <a:lnTo>
                  <a:pt x="52" y="69"/>
                </a:lnTo>
                <a:lnTo>
                  <a:pt x="61" y="61"/>
                </a:lnTo>
                <a:lnTo>
                  <a:pt x="61" y="52"/>
                </a:lnTo>
                <a:lnTo>
                  <a:pt x="52" y="34"/>
                </a:lnTo>
                <a:lnTo>
                  <a:pt x="52" y="26"/>
                </a:lnTo>
                <a:lnTo>
                  <a:pt x="43" y="17"/>
                </a:lnTo>
                <a:lnTo>
                  <a:pt x="35" y="8"/>
                </a:lnTo>
                <a:lnTo>
                  <a:pt x="26" y="8"/>
                </a:lnTo>
                <a:lnTo>
                  <a:pt x="9" y="0"/>
                </a:lnTo>
                <a:lnTo>
                  <a:pt x="0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8" name="Freeform 2039"/>
          <p:cNvSpPr>
            <a:spLocks/>
          </p:cNvSpPr>
          <p:nvPr/>
        </p:nvSpPr>
        <p:spPr bwMode="auto">
          <a:xfrm>
            <a:off x="2255838" y="5591175"/>
            <a:ext cx="104775" cy="82550"/>
          </a:xfrm>
          <a:custGeom>
            <a:avLst/>
            <a:gdLst>
              <a:gd name="T0" fmla="*/ 0 w 270"/>
              <a:gd name="T1" fmla="*/ 0 h 287"/>
              <a:gd name="T2" fmla="*/ 0 w 270"/>
              <a:gd name="T3" fmla="*/ 0 h 287"/>
              <a:gd name="T4" fmla="*/ 0 w 270"/>
              <a:gd name="T5" fmla="*/ 0 h 287"/>
              <a:gd name="T6" fmla="*/ 0 w 270"/>
              <a:gd name="T7" fmla="*/ 0 h 287"/>
              <a:gd name="T8" fmla="*/ 0 w 270"/>
              <a:gd name="T9" fmla="*/ 0 h 287"/>
              <a:gd name="T10" fmla="*/ 0 w 270"/>
              <a:gd name="T11" fmla="*/ 0 h 2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287"/>
              <a:gd name="T20" fmla="*/ 270 w 270"/>
              <a:gd name="T21" fmla="*/ 287 h 2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287">
                <a:moveTo>
                  <a:pt x="201" y="287"/>
                </a:moveTo>
                <a:lnTo>
                  <a:pt x="270" y="192"/>
                </a:lnTo>
                <a:lnTo>
                  <a:pt x="87" y="0"/>
                </a:lnTo>
                <a:lnTo>
                  <a:pt x="0" y="87"/>
                </a:lnTo>
                <a:lnTo>
                  <a:pt x="192" y="270"/>
                </a:lnTo>
                <a:lnTo>
                  <a:pt x="201" y="2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39" name="Freeform 2040"/>
          <p:cNvSpPr>
            <a:spLocks/>
          </p:cNvSpPr>
          <p:nvPr/>
        </p:nvSpPr>
        <p:spPr bwMode="auto">
          <a:xfrm>
            <a:off x="2330450" y="5645150"/>
            <a:ext cx="38100" cy="28575"/>
          </a:xfrm>
          <a:custGeom>
            <a:avLst/>
            <a:gdLst>
              <a:gd name="T0" fmla="*/ 0 w 96"/>
              <a:gd name="T1" fmla="*/ 0 h 95"/>
              <a:gd name="T2" fmla="*/ 0 w 96"/>
              <a:gd name="T3" fmla="*/ 0 h 95"/>
              <a:gd name="T4" fmla="*/ 0 w 96"/>
              <a:gd name="T5" fmla="*/ 0 h 95"/>
              <a:gd name="T6" fmla="*/ 0 w 96"/>
              <a:gd name="T7" fmla="*/ 0 h 95"/>
              <a:gd name="T8" fmla="*/ 0 w 96"/>
              <a:gd name="T9" fmla="*/ 0 h 95"/>
              <a:gd name="T10" fmla="*/ 0 w 96"/>
              <a:gd name="T11" fmla="*/ 0 h 95"/>
              <a:gd name="T12" fmla="*/ 0 w 96"/>
              <a:gd name="T13" fmla="*/ 0 h 95"/>
              <a:gd name="T14" fmla="*/ 0 w 96"/>
              <a:gd name="T15" fmla="*/ 0 h 95"/>
              <a:gd name="T16" fmla="*/ 0 w 96"/>
              <a:gd name="T17" fmla="*/ 0 h 95"/>
              <a:gd name="T18" fmla="*/ 0 w 96"/>
              <a:gd name="T19" fmla="*/ 0 h 95"/>
              <a:gd name="T20" fmla="*/ 0 w 96"/>
              <a:gd name="T21" fmla="*/ 0 h 95"/>
              <a:gd name="T22" fmla="*/ 0 w 96"/>
              <a:gd name="T23" fmla="*/ 0 h 95"/>
              <a:gd name="T24" fmla="*/ 0 w 96"/>
              <a:gd name="T25" fmla="*/ 0 h 95"/>
              <a:gd name="T26" fmla="*/ 0 w 96"/>
              <a:gd name="T27" fmla="*/ 0 h 95"/>
              <a:gd name="T28" fmla="*/ 0 w 96"/>
              <a:gd name="T29" fmla="*/ 0 h 95"/>
              <a:gd name="T30" fmla="*/ 0 w 96"/>
              <a:gd name="T31" fmla="*/ 0 h 95"/>
              <a:gd name="T32" fmla="*/ 0 w 96"/>
              <a:gd name="T33" fmla="*/ 0 h 95"/>
              <a:gd name="T34" fmla="*/ 0 w 96"/>
              <a:gd name="T35" fmla="*/ 0 h 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95"/>
              <a:gd name="T56" fmla="*/ 96 w 96"/>
              <a:gd name="T57" fmla="*/ 95 h 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95">
                <a:moveTo>
                  <a:pt x="0" y="78"/>
                </a:moveTo>
                <a:lnTo>
                  <a:pt x="9" y="87"/>
                </a:lnTo>
                <a:lnTo>
                  <a:pt x="17" y="95"/>
                </a:lnTo>
                <a:lnTo>
                  <a:pt x="26" y="95"/>
                </a:lnTo>
                <a:lnTo>
                  <a:pt x="35" y="95"/>
                </a:lnTo>
                <a:lnTo>
                  <a:pt x="52" y="95"/>
                </a:lnTo>
                <a:lnTo>
                  <a:pt x="61" y="95"/>
                </a:lnTo>
                <a:lnTo>
                  <a:pt x="70" y="87"/>
                </a:lnTo>
                <a:lnTo>
                  <a:pt x="78" y="78"/>
                </a:lnTo>
                <a:lnTo>
                  <a:pt x="87" y="69"/>
                </a:lnTo>
                <a:lnTo>
                  <a:pt x="96" y="61"/>
                </a:lnTo>
                <a:lnTo>
                  <a:pt x="96" y="52"/>
                </a:lnTo>
                <a:lnTo>
                  <a:pt x="96" y="34"/>
                </a:lnTo>
                <a:lnTo>
                  <a:pt x="96" y="26"/>
                </a:lnTo>
                <a:lnTo>
                  <a:pt x="96" y="17"/>
                </a:lnTo>
                <a:lnTo>
                  <a:pt x="87" y="8"/>
                </a:lnTo>
                <a:lnTo>
                  <a:pt x="78" y="0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0" name="Freeform 2041"/>
          <p:cNvSpPr>
            <a:spLocks/>
          </p:cNvSpPr>
          <p:nvPr/>
        </p:nvSpPr>
        <p:spPr bwMode="auto">
          <a:xfrm>
            <a:off x="2335213" y="5641975"/>
            <a:ext cx="84137" cy="53975"/>
          </a:xfrm>
          <a:custGeom>
            <a:avLst/>
            <a:gdLst>
              <a:gd name="T0" fmla="*/ 0 w 226"/>
              <a:gd name="T1" fmla="*/ 0 h 192"/>
              <a:gd name="T2" fmla="*/ 0 w 226"/>
              <a:gd name="T3" fmla="*/ 0 h 192"/>
              <a:gd name="T4" fmla="*/ 0 w 226"/>
              <a:gd name="T5" fmla="*/ 0 h 192"/>
              <a:gd name="T6" fmla="*/ 0 w 226"/>
              <a:gd name="T7" fmla="*/ 0 h 192"/>
              <a:gd name="T8" fmla="*/ 0 w 22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"/>
              <a:gd name="T16" fmla="*/ 0 h 192"/>
              <a:gd name="T17" fmla="*/ 226 w 22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" h="192">
                <a:moveTo>
                  <a:pt x="226" y="87"/>
                </a:moveTo>
                <a:lnTo>
                  <a:pt x="174" y="192"/>
                </a:lnTo>
                <a:lnTo>
                  <a:pt x="0" y="113"/>
                </a:lnTo>
                <a:lnTo>
                  <a:pt x="52" y="0"/>
                </a:lnTo>
                <a:lnTo>
                  <a:pt x="226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1" name="Freeform 2042"/>
          <p:cNvSpPr>
            <a:spLocks/>
          </p:cNvSpPr>
          <p:nvPr/>
        </p:nvSpPr>
        <p:spPr bwMode="auto">
          <a:xfrm>
            <a:off x="2447925" y="5651500"/>
            <a:ext cx="52388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113" y="0"/>
                </a:moveTo>
                <a:lnTo>
                  <a:pt x="148" y="113"/>
                </a:lnTo>
                <a:lnTo>
                  <a:pt x="34" y="148"/>
                </a:lnTo>
                <a:lnTo>
                  <a:pt x="0" y="35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2" name="Freeform 2043"/>
          <p:cNvSpPr>
            <a:spLocks/>
          </p:cNvSpPr>
          <p:nvPr/>
        </p:nvSpPr>
        <p:spPr bwMode="auto">
          <a:xfrm>
            <a:off x="2532063" y="5614988"/>
            <a:ext cx="131762" cy="58737"/>
          </a:xfrm>
          <a:custGeom>
            <a:avLst/>
            <a:gdLst>
              <a:gd name="T0" fmla="*/ 0 w 348"/>
              <a:gd name="T1" fmla="*/ 0 h 200"/>
              <a:gd name="T2" fmla="*/ 0 w 348"/>
              <a:gd name="T3" fmla="*/ 0 h 200"/>
              <a:gd name="T4" fmla="*/ 0 w 348"/>
              <a:gd name="T5" fmla="*/ 0 h 200"/>
              <a:gd name="T6" fmla="*/ 0 w 348"/>
              <a:gd name="T7" fmla="*/ 0 h 200"/>
              <a:gd name="T8" fmla="*/ 0 w 348"/>
              <a:gd name="T9" fmla="*/ 0 h 200"/>
              <a:gd name="T10" fmla="*/ 0 w 348"/>
              <a:gd name="T11" fmla="*/ 0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8"/>
              <a:gd name="T19" fmla="*/ 0 h 200"/>
              <a:gd name="T20" fmla="*/ 348 w 348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8" h="200">
                <a:moveTo>
                  <a:pt x="348" y="9"/>
                </a:moveTo>
                <a:lnTo>
                  <a:pt x="296" y="0"/>
                </a:lnTo>
                <a:lnTo>
                  <a:pt x="0" y="87"/>
                </a:lnTo>
                <a:lnTo>
                  <a:pt x="35" y="200"/>
                </a:lnTo>
                <a:lnTo>
                  <a:pt x="331" y="113"/>
                </a:lnTo>
                <a:lnTo>
                  <a:pt x="348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3" name="Freeform 2044"/>
          <p:cNvSpPr>
            <a:spLocks/>
          </p:cNvSpPr>
          <p:nvPr/>
        </p:nvSpPr>
        <p:spPr bwMode="auto">
          <a:xfrm>
            <a:off x="2646363" y="5613400"/>
            <a:ext cx="25400" cy="34925"/>
          </a:xfrm>
          <a:custGeom>
            <a:avLst/>
            <a:gdLst>
              <a:gd name="T0" fmla="*/ 0 w 70"/>
              <a:gd name="T1" fmla="*/ 0 h 122"/>
              <a:gd name="T2" fmla="*/ 0 w 70"/>
              <a:gd name="T3" fmla="*/ 0 h 122"/>
              <a:gd name="T4" fmla="*/ 0 w 70"/>
              <a:gd name="T5" fmla="*/ 0 h 122"/>
              <a:gd name="T6" fmla="*/ 0 w 70"/>
              <a:gd name="T7" fmla="*/ 0 h 122"/>
              <a:gd name="T8" fmla="*/ 0 w 70"/>
              <a:gd name="T9" fmla="*/ 0 h 122"/>
              <a:gd name="T10" fmla="*/ 0 w 70"/>
              <a:gd name="T11" fmla="*/ 0 h 122"/>
              <a:gd name="T12" fmla="*/ 0 w 70"/>
              <a:gd name="T13" fmla="*/ 0 h 122"/>
              <a:gd name="T14" fmla="*/ 0 w 70"/>
              <a:gd name="T15" fmla="*/ 0 h 122"/>
              <a:gd name="T16" fmla="*/ 0 w 70"/>
              <a:gd name="T17" fmla="*/ 0 h 122"/>
              <a:gd name="T18" fmla="*/ 0 w 70"/>
              <a:gd name="T19" fmla="*/ 0 h 122"/>
              <a:gd name="T20" fmla="*/ 0 w 70"/>
              <a:gd name="T21" fmla="*/ 0 h 122"/>
              <a:gd name="T22" fmla="*/ 0 w 70"/>
              <a:gd name="T23" fmla="*/ 0 h 122"/>
              <a:gd name="T24" fmla="*/ 0 w 70"/>
              <a:gd name="T25" fmla="*/ 0 h 122"/>
              <a:gd name="T26" fmla="*/ 0 w 70"/>
              <a:gd name="T27" fmla="*/ 0 h 122"/>
              <a:gd name="T28" fmla="*/ 0 w 70"/>
              <a:gd name="T29" fmla="*/ 0 h 122"/>
              <a:gd name="T30" fmla="*/ 0 w 70"/>
              <a:gd name="T31" fmla="*/ 0 h 122"/>
              <a:gd name="T32" fmla="*/ 0 w 70"/>
              <a:gd name="T33" fmla="*/ 0 h 122"/>
              <a:gd name="T34" fmla="*/ 0 w 70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22"/>
              <a:gd name="T56" fmla="*/ 70 w 70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22">
                <a:moveTo>
                  <a:pt x="35" y="122"/>
                </a:moveTo>
                <a:lnTo>
                  <a:pt x="44" y="114"/>
                </a:lnTo>
                <a:lnTo>
                  <a:pt x="52" y="105"/>
                </a:lnTo>
                <a:lnTo>
                  <a:pt x="61" y="96"/>
                </a:lnTo>
                <a:lnTo>
                  <a:pt x="70" y="87"/>
                </a:lnTo>
                <a:lnTo>
                  <a:pt x="70" y="79"/>
                </a:lnTo>
                <a:lnTo>
                  <a:pt x="70" y="70"/>
                </a:lnTo>
                <a:lnTo>
                  <a:pt x="70" y="53"/>
                </a:lnTo>
                <a:lnTo>
                  <a:pt x="70" y="44"/>
                </a:lnTo>
                <a:lnTo>
                  <a:pt x="70" y="35"/>
                </a:lnTo>
                <a:lnTo>
                  <a:pt x="61" y="27"/>
                </a:lnTo>
                <a:lnTo>
                  <a:pt x="52" y="18"/>
                </a:lnTo>
                <a:lnTo>
                  <a:pt x="44" y="9"/>
                </a:lnTo>
                <a:lnTo>
                  <a:pt x="35" y="9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35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4" name="Freeform 2045"/>
          <p:cNvSpPr>
            <a:spLocks/>
          </p:cNvSpPr>
          <p:nvPr/>
        </p:nvSpPr>
        <p:spPr bwMode="auto">
          <a:xfrm>
            <a:off x="2633663" y="5619750"/>
            <a:ext cx="77787" cy="58738"/>
          </a:xfrm>
          <a:custGeom>
            <a:avLst/>
            <a:gdLst>
              <a:gd name="T0" fmla="*/ 0 w 200"/>
              <a:gd name="T1" fmla="*/ 0 h 209"/>
              <a:gd name="T2" fmla="*/ 0 w 200"/>
              <a:gd name="T3" fmla="*/ 0 h 209"/>
              <a:gd name="T4" fmla="*/ 0 w 200"/>
              <a:gd name="T5" fmla="*/ 0 h 209"/>
              <a:gd name="T6" fmla="*/ 0 w 200"/>
              <a:gd name="T7" fmla="*/ 0 h 209"/>
              <a:gd name="T8" fmla="*/ 0 w 200"/>
              <a:gd name="T9" fmla="*/ 0 h 209"/>
              <a:gd name="T10" fmla="*/ 0 w 200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"/>
              <a:gd name="T19" fmla="*/ 0 h 209"/>
              <a:gd name="T20" fmla="*/ 200 w 200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" h="209">
                <a:moveTo>
                  <a:pt x="165" y="209"/>
                </a:moveTo>
                <a:lnTo>
                  <a:pt x="200" y="104"/>
                </a:lnTo>
                <a:lnTo>
                  <a:pt x="78" y="0"/>
                </a:lnTo>
                <a:lnTo>
                  <a:pt x="0" y="87"/>
                </a:lnTo>
                <a:lnTo>
                  <a:pt x="122" y="200"/>
                </a:lnTo>
                <a:lnTo>
                  <a:pt x="165" y="20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5" name="Freeform 2046"/>
          <p:cNvSpPr>
            <a:spLocks/>
          </p:cNvSpPr>
          <p:nvPr/>
        </p:nvSpPr>
        <p:spPr bwMode="auto">
          <a:xfrm>
            <a:off x="2681288" y="5648325"/>
            <a:ext cx="36512" cy="30163"/>
          </a:xfrm>
          <a:custGeom>
            <a:avLst/>
            <a:gdLst>
              <a:gd name="T0" fmla="*/ 0 w 96"/>
              <a:gd name="T1" fmla="*/ 0 h 105"/>
              <a:gd name="T2" fmla="*/ 0 w 96"/>
              <a:gd name="T3" fmla="*/ 0 h 105"/>
              <a:gd name="T4" fmla="*/ 0 w 96"/>
              <a:gd name="T5" fmla="*/ 0 h 105"/>
              <a:gd name="T6" fmla="*/ 0 w 96"/>
              <a:gd name="T7" fmla="*/ 0 h 105"/>
              <a:gd name="T8" fmla="*/ 0 w 96"/>
              <a:gd name="T9" fmla="*/ 0 h 105"/>
              <a:gd name="T10" fmla="*/ 0 w 96"/>
              <a:gd name="T11" fmla="*/ 0 h 105"/>
              <a:gd name="T12" fmla="*/ 0 w 96"/>
              <a:gd name="T13" fmla="*/ 0 h 105"/>
              <a:gd name="T14" fmla="*/ 0 w 96"/>
              <a:gd name="T15" fmla="*/ 0 h 105"/>
              <a:gd name="T16" fmla="*/ 0 w 96"/>
              <a:gd name="T17" fmla="*/ 0 h 105"/>
              <a:gd name="T18" fmla="*/ 0 w 96"/>
              <a:gd name="T19" fmla="*/ 0 h 105"/>
              <a:gd name="T20" fmla="*/ 0 w 96"/>
              <a:gd name="T21" fmla="*/ 0 h 105"/>
              <a:gd name="T22" fmla="*/ 0 w 96"/>
              <a:gd name="T23" fmla="*/ 0 h 105"/>
              <a:gd name="T24" fmla="*/ 0 w 96"/>
              <a:gd name="T25" fmla="*/ 0 h 105"/>
              <a:gd name="T26" fmla="*/ 0 w 96"/>
              <a:gd name="T27" fmla="*/ 0 h 105"/>
              <a:gd name="T28" fmla="*/ 0 w 96"/>
              <a:gd name="T29" fmla="*/ 0 h 105"/>
              <a:gd name="T30" fmla="*/ 0 w 96"/>
              <a:gd name="T31" fmla="*/ 0 h 105"/>
              <a:gd name="T32" fmla="*/ 0 w 96"/>
              <a:gd name="T33" fmla="*/ 0 h 105"/>
              <a:gd name="T34" fmla="*/ 0 w 96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105"/>
              <a:gd name="T56" fmla="*/ 96 w 96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105">
                <a:moveTo>
                  <a:pt x="0" y="96"/>
                </a:moveTo>
                <a:lnTo>
                  <a:pt x="9" y="96"/>
                </a:lnTo>
                <a:lnTo>
                  <a:pt x="17" y="105"/>
                </a:lnTo>
                <a:lnTo>
                  <a:pt x="35" y="105"/>
                </a:lnTo>
                <a:lnTo>
                  <a:pt x="43" y="105"/>
                </a:lnTo>
                <a:lnTo>
                  <a:pt x="52" y="105"/>
                </a:lnTo>
                <a:lnTo>
                  <a:pt x="70" y="105"/>
                </a:lnTo>
                <a:lnTo>
                  <a:pt x="78" y="96"/>
                </a:lnTo>
                <a:lnTo>
                  <a:pt x="87" y="87"/>
                </a:lnTo>
                <a:lnTo>
                  <a:pt x="96" y="79"/>
                </a:lnTo>
                <a:lnTo>
                  <a:pt x="96" y="70"/>
                </a:lnTo>
                <a:lnTo>
                  <a:pt x="96" y="53"/>
                </a:lnTo>
                <a:lnTo>
                  <a:pt x="96" y="44"/>
                </a:lnTo>
                <a:lnTo>
                  <a:pt x="96" y="35"/>
                </a:lnTo>
                <a:lnTo>
                  <a:pt x="96" y="18"/>
                </a:lnTo>
                <a:lnTo>
                  <a:pt x="87" y="9"/>
                </a:lnTo>
                <a:lnTo>
                  <a:pt x="78" y="0"/>
                </a:lnTo>
                <a:lnTo>
                  <a:pt x="0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6" name="Rectangle 2047"/>
          <p:cNvSpPr>
            <a:spLocks noChangeArrowheads="1"/>
          </p:cNvSpPr>
          <p:nvPr/>
        </p:nvSpPr>
        <p:spPr bwMode="auto">
          <a:xfrm>
            <a:off x="2697163" y="5645150"/>
            <a:ext cx="47625" cy="3333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7" name="Freeform 2048"/>
          <p:cNvSpPr>
            <a:spLocks/>
          </p:cNvSpPr>
          <p:nvPr/>
        </p:nvSpPr>
        <p:spPr bwMode="auto">
          <a:xfrm>
            <a:off x="2774950" y="5651500"/>
            <a:ext cx="61913" cy="44450"/>
          </a:xfrm>
          <a:custGeom>
            <a:avLst/>
            <a:gdLst>
              <a:gd name="T0" fmla="*/ 0 w 157"/>
              <a:gd name="T1" fmla="*/ 0 h 157"/>
              <a:gd name="T2" fmla="*/ 0 w 157"/>
              <a:gd name="T3" fmla="*/ 0 h 157"/>
              <a:gd name="T4" fmla="*/ 0 w 157"/>
              <a:gd name="T5" fmla="*/ 0 h 157"/>
              <a:gd name="T6" fmla="*/ 0 w 157"/>
              <a:gd name="T7" fmla="*/ 0 h 157"/>
              <a:gd name="T8" fmla="*/ 0 w 157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57"/>
              <a:gd name="T17" fmla="*/ 157 w 15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57">
                <a:moveTo>
                  <a:pt x="157" y="61"/>
                </a:moveTo>
                <a:lnTo>
                  <a:pt x="96" y="157"/>
                </a:lnTo>
                <a:lnTo>
                  <a:pt x="0" y="96"/>
                </a:lnTo>
                <a:lnTo>
                  <a:pt x="61" y="0"/>
                </a:lnTo>
                <a:lnTo>
                  <a:pt x="15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8" name="Freeform 2049"/>
          <p:cNvSpPr>
            <a:spLocks/>
          </p:cNvSpPr>
          <p:nvPr/>
        </p:nvSpPr>
        <p:spPr bwMode="auto">
          <a:xfrm>
            <a:off x="2851150" y="5686425"/>
            <a:ext cx="79375" cy="53975"/>
          </a:xfrm>
          <a:custGeom>
            <a:avLst/>
            <a:gdLst>
              <a:gd name="T0" fmla="*/ 0 w 209"/>
              <a:gd name="T1" fmla="*/ 0 h 192"/>
              <a:gd name="T2" fmla="*/ 0 w 209"/>
              <a:gd name="T3" fmla="*/ 0 h 192"/>
              <a:gd name="T4" fmla="*/ 0 w 209"/>
              <a:gd name="T5" fmla="*/ 0 h 192"/>
              <a:gd name="T6" fmla="*/ 0 w 209"/>
              <a:gd name="T7" fmla="*/ 0 h 192"/>
              <a:gd name="T8" fmla="*/ 0 w 209"/>
              <a:gd name="T9" fmla="*/ 0 h 192"/>
              <a:gd name="T10" fmla="*/ 0 w 209"/>
              <a:gd name="T11" fmla="*/ 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192"/>
              <a:gd name="T20" fmla="*/ 209 w 209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192">
                <a:moveTo>
                  <a:pt x="156" y="192"/>
                </a:moveTo>
                <a:lnTo>
                  <a:pt x="209" y="87"/>
                </a:lnTo>
                <a:lnTo>
                  <a:pt x="61" y="0"/>
                </a:lnTo>
                <a:lnTo>
                  <a:pt x="0" y="104"/>
                </a:lnTo>
                <a:lnTo>
                  <a:pt x="139" y="192"/>
                </a:lnTo>
                <a:lnTo>
                  <a:pt x="156" y="19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49" name="Freeform 2050"/>
          <p:cNvSpPr>
            <a:spLocks/>
          </p:cNvSpPr>
          <p:nvPr/>
        </p:nvSpPr>
        <p:spPr bwMode="auto">
          <a:xfrm>
            <a:off x="2905125" y="5710238"/>
            <a:ext cx="36513" cy="31750"/>
          </a:xfrm>
          <a:custGeom>
            <a:avLst/>
            <a:gdLst>
              <a:gd name="T0" fmla="*/ 0 w 96"/>
              <a:gd name="T1" fmla="*/ 0 h 113"/>
              <a:gd name="T2" fmla="*/ 0 w 96"/>
              <a:gd name="T3" fmla="*/ 0 h 113"/>
              <a:gd name="T4" fmla="*/ 0 w 96"/>
              <a:gd name="T5" fmla="*/ 0 h 113"/>
              <a:gd name="T6" fmla="*/ 0 w 96"/>
              <a:gd name="T7" fmla="*/ 0 h 113"/>
              <a:gd name="T8" fmla="*/ 0 w 96"/>
              <a:gd name="T9" fmla="*/ 0 h 113"/>
              <a:gd name="T10" fmla="*/ 0 w 96"/>
              <a:gd name="T11" fmla="*/ 0 h 113"/>
              <a:gd name="T12" fmla="*/ 0 w 96"/>
              <a:gd name="T13" fmla="*/ 0 h 113"/>
              <a:gd name="T14" fmla="*/ 0 w 96"/>
              <a:gd name="T15" fmla="*/ 0 h 113"/>
              <a:gd name="T16" fmla="*/ 0 w 96"/>
              <a:gd name="T17" fmla="*/ 0 h 113"/>
              <a:gd name="T18" fmla="*/ 0 w 96"/>
              <a:gd name="T19" fmla="*/ 0 h 113"/>
              <a:gd name="T20" fmla="*/ 0 w 96"/>
              <a:gd name="T21" fmla="*/ 0 h 113"/>
              <a:gd name="T22" fmla="*/ 0 w 96"/>
              <a:gd name="T23" fmla="*/ 0 h 113"/>
              <a:gd name="T24" fmla="*/ 0 w 96"/>
              <a:gd name="T25" fmla="*/ 0 h 113"/>
              <a:gd name="T26" fmla="*/ 0 w 96"/>
              <a:gd name="T27" fmla="*/ 0 h 113"/>
              <a:gd name="T28" fmla="*/ 0 w 96"/>
              <a:gd name="T29" fmla="*/ 0 h 113"/>
              <a:gd name="T30" fmla="*/ 0 w 96"/>
              <a:gd name="T31" fmla="*/ 0 h 113"/>
              <a:gd name="T32" fmla="*/ 0 w 96"/>
              <a:gd name="T33" fmla="*/ 0 h 113"/>
              <a:gd name="T34" fmla="*/ 0 w 96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113"/>
              <a:gd name="T56" fmla="*/ 96 w 96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113">
                <a:moveTo>
                  <a:pt x="0" y="105"/>
                </a:moveTo>
                <a:lnTo>
                  <a:pt x="17" y="105"/>
                </a:lnTo>
                <a:lnTo>
                  <a:pt x="26" y="113"/>
                </a:lnTo>
                <a:lnTo>
                  <a:pt x="35" y="113"/>
                </a:lnTo>
                <a:lnTo>
                  <a:pt x="52" y="113"/>
                </a:lnTo>
                <a:lnTo>
                  <a:pt x="61" y="105"/>
                </a:lnTo>
                <a:lnTo>
                  <a:pt x="70" y="96"/>
                </a:lnTo>
                <a:lnTo>
                  <a:pt x="78" y="96"/>
                </a:lnTo>
                <a:lnTo>
                  <a:pt x="87" y="87"/>
                </a:lnTo>
                <a:lnTo>
                  <a:pt x="87" y="70"/>
                </a:lnTo>
                <a:lnTo>
                  <a:pt x="96" y="61"/>
                </a:lnTo>
                <a:lnTo>
                  <a:pt x="96" y="52"/>
                </a:lnTo>
                <a:lnTo>
                  <a:pt x="96" y="35"/>
                </a:lnTo>
                <a:lnTo>
                  <a:pt x="87" y="26"/>
                </a:lnTo>
                <a:lnTo>
                  <a:pt x="87" y="17"/>
                </a:lnTo>
                <a:lnTo>
                  <a:pt x="78" y="9"/>
                </a:lnTo>
                <a:lnTo>
                  <a:pt x="7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0" name="Freeform 2051"/>
          <p:cNvSpPr>
            <a:spLocks/>
          </p:cNvSpPr>
          <p:nvPr/>
        </p:nvSpPr>
        <p:spPr bwMode="auto">
          <a:xfrm>
            <a:off x="2909888" y="5708650"/>
            <a:ext cx="168275" cy="71438"/>
          </a:xfrm>
          <a:custGeom>
            <a:avLst/>
            <a:gdLst>
              <a:gd name="T0" fmla="*/ 0 w 436"/>
              <a:gd name="T1" fmla="*/ 0 h 253"/>
              <a:gd name="T2" fmla="*/ 0 w 436"/>
              <a:gd name="T3" fmla="*/ 0 h 253"/>
              <a:gd name="T4" fmla="*/ 0 w 436"/>
              <a:gd name="T5" fmla="*/ 0 h 253"/>
              <a:gd name="T6" fmla="*/ 0 w 436"/>
              <a:gd name="T7" fmla="*/ 0 h 253"/>
              <a:gd name="T8" fmla="*/ 0 w 436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6"/>
              <a:gd name="T16" fmla="*/ 0 h 253"/>
              <a:gd name="T17" fmla="*/ 436 w 436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6" h="253">
                <a:moveTo>
                  <a:pt x="436" y="140"/>
                </a:moveTo>
                <a:lnTo>
                  <a:pt x="401" y="253"/>
                </a:lnTo>
                <a:lnTo>
                  <a:pt x="0" y="114"/>
                </a:lnTo>
                <a:lnTo>
                  <a:pt x="35" y="0"/>
                </a:lnTo>
                <a:lnTo>
                  <a:pt x="436" y="14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1" name="Freeform 2052"/>
          <p:cNvSpPr>
            <a:spLocks/>
          </p:cNvSpPr>
          <p:nvPr/>
        </p:nvSpPr>
        <p:spPr bwMode="auto">
          <a:xfrm>
            <a:off x="3094038" y="5718175"/>
            <a:ext cx="60325" cy="42863"/>
          </a:xfrm>
          <a:custGeom>
            <a:avLst/>
            <a:gdLst>
              <a:gd name="T0" fmla="*/ 0 w 166"/>
              <a:gd name="T1" fmla="*/ 0 h 148"/>
              <a:gd name="T2" fmla="*/ 0 w 166"/>
              <a:gd name="T3" fmla="*/ 0 h 148"/>
              <a:gd name="T4" fmla="*/ 0 w 166"/>
              <a:gd name="T5" fmla="*/ 0 h 148"/>
              <a:gd name="T6" fmla="*/ 0 w 166"/>
              <a:gd name="T7" fmla="*/ 0 h 148"/>
              <a:gd name="T8" fmla="*/ 0 w 166"/>
              <a:gd name="T9" fmla="*/ 0 h 148"/>
              <a:gd name="T10" fmla="*/ 0 w 166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148"/>
              <a:gd name="T20" fmla="*/ 166 w 166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148">
                <a:moveTo>
                  <a:pt x="166" y="52"/>
                </a:moveTo>
                <a:lnTo>
                  <a:pt x="70" y="0"/>
                </a:lnTo>
                <a:lnTo>
                  <a:pt x="0" y="52"/>
                </a:lnTo>
                <a:lnTo>
                  <a:pt x="79" y="148"/>
                </a:lnTo>
                <a:lnTo>
                  <a:pt x="148" y="96"/>
                </a:lnTo>
                <a:lnTo>
                  <a:pt x="16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2" name="Freeform 2053"/>
          <p:cNvSpPr>
            <a:spLocks/>
          </p:cNvSpPr>
          <p:nvPr/>
        </p:nvSpPr>
        <p:spPr bwMode="auto">
          <a:xfrm>
            <a:off x="3119438" y="5716588"/>
            <a:ext cx="34925" cy="28575"/>
          </a:xfrm>
          <a:custGeom>
            <a:avLst/>
            <a:gdLst>
              <a:gd name="T0" fmla="*/ 0 w 96"/>
              <a:gd name="T1" fmla="*/ 0 h 105"/>
              <a:gd name="T2" fmla="*/ 0 w 96"/>
              <a:gd name="T3" fmla="*/ 0 h 105"/>
              <a:gd name="T4" fmla="*/ 0 w 96"/>
              <a:gd name="T5" fmla="*/ 0 h 105"/>
              <a:gd name="T6" fmla="*/ 0 w 96"/>
              <a:gd name="T7" fmla="*/ 0 h 105"/>
              <a:gd name="T8" fmla="*/ 0 w 96"/>
              <a:gd name="T9" fmla="*/ 0 h 105"/>
              <a:gd name="T10" fmla="*/ 0 w 96"/>
              <a:gd name="T11" fmla="*/ 0 h 105"/>
              <a:gd name="T12" fmla="*/ 0 w 96"/>
              <a:gd name="T13" fmla="*/ 0 h 105"/>
              <a:gd name="T14" fmla="*/ 0 w 96"/>
              <a:gd name="T15" fmla="*/ 0 h 105"/>
              <a:gd name="T16" fmla="*/ 0 w 96"/>
              <a:gd name="T17" fmla="*/ 0 h 105"/>
              <a:gd name="T18" fmla="*/ 0 w 96"/>
              <a:gd name="T19" fmla="*/ 0 h 105"/>
              <a:gd name="T20" fmla="*/ 0 w 96"/>
              <a:gd name="T21" fmla="*/ 0 h 105"/>
              <a:gd name="T22" fmla="*/ 0 w 96"/>
              <a:gd name="T23" fmla="*/ 0 h 105"/>
              <a:gd name="T24" fmla="*/ 0 w 96"/>
              <a:gd name="T25" fmla="*/ 0 h 105"/>
              <a:gd name="T26" fmla="*/ 0 w 96"/>
              <a:gd name="T27" fmla="*/ 0 h 105"/>
              <a:gd name="T28" fmla="*/ 0 w 96"/>
              <a:gd name="T29" fmla="*/ 0 h 105"/>
              <a:gd name="T30" fmla="*/ 0 w 96"/>
              <a:gd name="T31" fmla="*/ 0 h 105"/>
              <a:gd name="T32" fmla="*/ 0 w 96"/>
              <a:gd name="T33" fmla="*/ 0 h 105"/>
              <a:gd name="T34" fmla="*/ 0 w 96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105"/>
              <a:gd name="T56" fmla="*/ 96 w 96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105">
                <a:moveTo>
                  <a:pt x="78" y="105"/>
                </a:moveTo>
                <a:lnTo>
                  <a:pt x="87" y="96"/>
                </a:lnTo>
                <a:lnTo>
                  <a:pt x="87" y="88"/>
                </a:lnTo>
                <a:lnTo>
                  <a:pt x="96" y="70"/>
                </a:lnTo>
                <a:lnTo>
                  <a:pt x="96" y="61"/>
                </a:lnTo>
                <a:lnTo>
                  <a:pt x="96" y="53"/>
                </a:lnTo>
                <a:lnTo>
                  <a:pt x="96" y="44"/>
                </a:lnTo>
                <a:lnTo>
                  <a:pt x="96" y="27"/>
                </a:lnTo>
                <a:lnTo>
                  <a:pt x="87" y="18"/>
                </a:lnTo>
                <a:lnTo>
                  <a:pt x="78" y="9"/>
                </a:lnTo>
                <a:lnTo>
                  <a:pt x="70" y="0"/>
                </a:lnTo>
                <a:lnTo>
                  <a:pt x="61" y="0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9" y="0"/>
                </a:lnTo>
                <a:lnTo>
                  <a:pt x="0" y="9"/>
                </a:lnTo>
                <a:lnTo>
                  <a:pt x="78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3" name="Freeform 2054"/>
          <p:cNvSpPr>
            <a:spLocks/>
          </p:cNvSpPr>
          <p:nvPr/>
        </p:nvSpPr>
        <p:spPr bwMode="auto">
          <a:xfrm>
            <a:off x="3111500" y="5719763"/>
            <a:ext cx="47625" cy="12700"/>
          </a:xfrm>
          <a:custGeom>
            <a:avLst/>
            <a:gdLst>
              <a:gd name="T0" fmla="*/ 0 w 122"/>
              <a:gd name="T1" fmla="*/ 0 h 43"/>
              <a:gd name="T2" fmla="*/ 0 w 122"/>
              <a:gd name="T3" fmla="*/ 0 h 43"/>
              <a:gd name="T4" fmla="*/ 0 w 122"/>
              <a:gd name="T5" fmla="*/ 0 h 43"/>
              <a:gd name="T6" fmla="*/ 0 w 122"/>
              <a:gd name="T7" fmla="*/ 0 h 43"/>
              <a:gd name="T8" fmla="*/ 0 w 12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43"/>
              <a:gd name="T17" fmla="*/ 122 w 12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43">
                <a:moveTo>
                  <a:pt x="0" y="0"/>
                </a:moveTo>
                <a:lnTo>
                  <a:pt x="122" y="9"/>
                </a:lnTo>
                <a:lnTo>
                  <a:pt x="114" y="43"/>
                </a:lnTo>
                <a:lnTo>
                  <a:pt x="0" y="35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4" name="Freeform 2055"/>
          <p:cNvSpPr>
            <a:spLocks/>
          </p:cNvSpPr>
          <p:nvPr/>
        </p:nvSpPr>
        <p:spPr bwMode="auto">
          <a:xfrm>
            <a:off x="3114675" y="5656263"/>
            <a:ext cx="50800" cy="33337"/>
          </a:xfrm>
          <a:custGeom>
            <a:avLst/>
            <a:gdLst>
              <a:gd name="T0" fmla="*/ 0 w 131"/>
              <a:gd name="T1" fmla="*/ 0 h 122"/>
              <a:gd name="T2" fmla="*/ 0 w 131"/>
              <a:gd name="T3" fmla="*/ 0 h 122"/>
              <a:gd name="T4" fmla="*/ 0 w 131"/>
              <a:gd name="T5" fmla="*/ 0 h 122"/>
              <a:gd name="T6" fmla="*/ 0 w 131"/>
              <a:gd name="T7" fmla="*/ 0 h 122"/>
              <a:gd name="T8" fmla="*/ 0 w 131"/>
              <a:gd name="T9" fmla="*/ 0 h 122"/>
              <a:gd name="T10" fmla="*/ 0 w 131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122"/>
              <a:gd name="T20" fmla="*/ 131 w 131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122">
                <a:moveTo>
                  <a:pt x="18" y="0"/>
                </a:moveTo>
                <a:lnTo>
                  <a:pt x="9" y="18"/>
                </a:lnTo>
                <a:lnTo>
                  <a:pt x="0" y="114"/>
                </a:lnTo>
                <a:lnTo>
                  <a:pt x="122" y="122"/>
                </a:lnTo>
                <a:lnTo>
                  <a:pt x="131" y="35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5" name="Freeform 2056"/>
          <p:cNvSpPr>
            <a:spLocks/>
          </p:cNvSpPr>
          <p:nvPr/>
        </p:nvSpPr>
        <p:spPr bwMode="auto">
          <a:xfrm>
            <a:off x="3119438" y="5645150"/>
            <a:ext cx="46037" cy="20638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0 h 69"/>
              <a:gd name="T4" fmla="*/ 0 w 122"/>
              <a:gd name="T5" fmla="*/ 0 h 69"/>
              <a:gd name="T6" fmla="*/ 0 w 122"/>
              <a:gd name="T7" fmla="*/ 0 h 69"/>
              <a:gd name="T8" fmla="*/ 0 w 122"/>
              <a:gd name="T9" fmla="*/ 0 h 69"/>
              <a:gd name="T10" fmla="*/ 0 w 122"/>
              <a:gd name="T11" fmla="*/ 0 h 69"/>
              <a:gd name="T12" fmla="*/ 0 w 122"/>
              <a:gd name="T13" fmla="*/ 0 h 69"/>
              <a:gd name="T14" fmla="*/ 0 w 122"/>
              <a:gd name="T15" fmla="*/ 0 h 69"/>
              <a:gd name="T16" fmla="*/ 0 w 122"/>
              <a:gd name="T17" fmla="*/ 0 h 69"/>
              <a:gd name="T18" fmla="*/ 0 w 122"/>
              <a:gd name="T19" fmla="*/ 0 h 69"/>
              <a:gd name="T20" fmla="*/ 0 w 122"/>
              <a:gd name="T21" fmla="*/ 0 h 69"/>
              <a:gd name="T22" fmla="*/ 0 w 122"/>
              <a:gd name="T23" fmla="*/ 0 h 69"/>
              <a:gd name="T24" fmla="*/ 0 w 122"/>
              <a:gd name="T25" fmla="*/ 0 h 69"/>
              <a:gd name="T26" fmla="*/ 0 w 122"/>
              <a:gd name="T27" fmla="*/ 0 h 69"/>
              <a:gd name="T28" fmla="*/ 0 w 122"/>
              <a:gd name="T29" fmla="*/ 0 h 69"/>
              <a:gd name="T30" fmla="*/ 0 w 122"/>
              <a:gd name="T31" fmla="*/ 0 h 69"/>
              <a:gd name="T32" fmla="*/ 0 w 122"/>
              <a:gd name="T33" fmla="*/ 0 h 69"/>
              <a:gd name="T34" fmla="*/ 0 w 122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9"/>
              <a:gd name="T56" fmla="*/ 122 w 122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9">
                <a:moveTo>
                  <a:pt x="122" y="69"/>
                </a:moveTo>
                <a:lnTo>
                  <a:pt x="122" y="52"/>
                </a:lnTo>
                <a:lnTo>
                  <a:pt x="122" y="43"/>
                </a:lnTo>
                <a:lnTo>
                  <a:pt x="113" y="34"/>
                </a:lnTo>
                <a:lnTo>
                  <a:pt x="104" y="26"/>
                </a:lnTo>
                <a:lnTo>
                  <a:pt x="96" y="17"/>
                </a:lnTo>
                <a:lnTo>
                  <a:pt x="87" y="8"/>
                </a:lnTo>
                <a:lnTo>
                  <a:pt x="78" y="0"/>
                </a:lnTo>
                <a:lnTo>
                  <a:pt x="70" y="0"/>
                </a:lnTo>
                <a:lnTo>
                  <a:pt x="52" y="0"/>
                </a:lnTo>
                <a:lnTo>
                  <a:pt x="43" y="0"/>
                </a:lnTo>
                <a:lnTo>
                  <a:pt x="35" y="8"/>
                </a:lnTo>
                <a:lnTo>
                  <a:pt x="26" y="17"/>
                </a:lnTo>
                <a:lnTo>
                  <a:pt x="17" y="26"/>
                </a:lnTo>
                <a:lnTo>
                  <a:pt x="9" y="34"/>
                </a:lnTo>
                <a:lnTo>
                  <a:pt x="9" y="43"/>
                </a:lnTo>
                <a:lnTo>
                  <a:pt x="0" y="52"/>
                </a:lnTo>
                <a:lnTo>
                  <a:pt x="122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6" name="Freeform 2057"/>
          <p:cNvSpPr>
            <a:spLocks/>
          </p:cNvSpPr>
          <p:nvPr/>
        </p:nvSpPr>
        <p:spPr bwMode="auto">
          <a:xfrm>
            <a:off x="3121025" y="5573713"/>
            <a:ext cx="88900" cy="96837"/>
          </a:xfrm>
          <a:custGeom>
            <a:avLst/>
            <a:gdLst>
              <a:gd name="T0" fmla="*/ 0 w 235"/>
              <a:gd name="T1" fmla="*/ 0 h 340"/>
              <a:gd name="T2" fmla="*/ 0 w 235"/>
              <a:gd name="T3" fmla="*/ 0 h 340"/>
              <a:gd name="T4" fmla="*/ 0 w 235"/>
              <a:gd name="T5" fmla="*/ 0 h 340"/>
              <a:gd name="T6" fmla="*/ 0 w 235"/>
              <a:gd name="T7" fmla="*/ 0 h 340"/>
              <a:gd name="T8" fmla="*/ 0 w 235"/>
              <a:gd name="T9" fmla="*/ 0 h 340"/>
              <a:gd name="T10" fmla="*/ 0 w 235"/>
              <a:gd name="T11" fmla="*/ 0 h 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340"/>
              <a:gd name="T20" fmla="*/ 235 w 235"/>
              <a:gd name="T21" fmla="*/ 340 h 3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340">
                <a:moveTo>
                  <a:pt x="200" y="0"/>
                </a:moveTo>
                <a:lnTo>
                  <a:pt x="130" y="26"/>
                </a:lnTo>
                <a:lnTo>
                  <a:pt x="0" y="287"/>
                </a:lnTo>
                <a:lnTo>
                  <a:pt x="104" y="340"/>
                </a:lnTo>
                <a:lnTo>
                  <a:pt x="235" y="78"/>
                </a:lnTo>
                <a:lnTo>
                  <a:pt x="20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7" name="Freeform 2058"/>
          <p:cNvSpPr>
            <a:spLocks/>
          </p:cNvSpPr>
          <p:nvPr/>
        </p:nvSpPr>
        <p:spPr bwMode="auto">
          <a:xfrm>
            <a:off x="3171825" y="5570538"/>
            <a:ext cx="38100" cy="25400"/>
          </a:xfrm>
          <a:custGeom>
            <a:avLst/>
            <a:gdLst>
              <a:gd name="T0" fmla="*/ 0 w 105"/>
              <a:gd name="T1" fmla="*/ 0 h 87"/>
              <a:gd name="T2" fmla="*/ 0 w 105"/>
              <a:gd name="T3" fmla="*/ 0 h 87"/>
              <a:gd name="T4" fmla="*/ 0 w 105"/>
              <a:gd name="T5" fmla="*/ 0 h 87"/>
              <a:gd name="T6" fmla="*/ 0 w 105"/>
              <a:gd name="T7" fmla="*/ 0 h 87"/>
              <a:gd name="T8" fmla="*/ 0 w 105"/>
              <a:gd name="T9" fmla="*/ 0 h 87"/>
              <a:gd name="T10" fmla="*/ 0 w 105"/>
              <a:gd name="T11" fmla="*/ 0 h 87"/>
              <a:gd name="T12" fmla="*/ 0 w 105"/>
              <a:gd name="T13" fmla="*/ 0 h 87"/>
              <a:gd name="T14" fmla="*/ 0 w 105"/>
              <a:gd name="T15" fmla="*/ 0 h 87"/>
              <a:gd name="T16" fmla="*/ 0 w 105"/>
              <a:gd name="T17" fmla="*/ 0 h 87"/>
              <a:gd name="T18" fmla="*/ 0 w 105"/>
              <a:gd name="T19" fmla="*/ 0 h 87"/>
              <a:gd name="T20" fmla="*/ 0 w 105"/>
              <a:gd name="T21" fmla="*/ 0 h 87"/>
              <a:gd name="T22" fmla="*/ 0 w 105"/>
              <a:gd name="T23" fmla="*/ 0 h 87"/>
              <a:gd name="T24" fmla="*/ 0 w 105"/>
              <a:gd name="T25" fmla="*/ 0 h 87"/>
              <a:gd name="T26" fmla="*/ 0 w 105"/>
              <a:gd name="T27" fmla="*/ 0 h 87"/>
              <a:gd name="T28" fmla="*/ 0 w 105"/>
              <a:gd name="T29" fmla="*/ 0 h 87"/>
              <a:gd name="T30" fmla="*/ 0 w 105"/>
              <a:gd name="T31" fmla="*/ 0 h 87"/>
              <a:gd name="T32" fmla="*/ 0 w 105"/>
              <a:gd name="T33" fmla="*/ 0 h 87"/>
              <a:gd name="T34" fmla="*/ 0 w 105"/>
              <a:gd name="T35" fmla="*/ 0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"/>
              <a:gd name="T55" fmla="*/ 0 h 87"/>
              <a:gd name="T56" fmla="*/ 105 w 105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" h="87">
                <a:moveTo>
                  <a:pt x="105" y="87"/>
                </a:moveTo>
                <a:lnTo>
                  <a:pt x="105" y="79"/>
                </a:lnTo>
                <a:lnTo>
                  <a:pt x="105" y="61"/>
                </a:lnTo>
                <a:lnTo>
                  <a:pt x="105" y="53"/>
                </a:lnTo>
                <a:lnTo>
                  <a:pt x="105" y="44"/>
                </a:lnTo>
                <a:lnTo>
                  <a:pt x="105" y="35"/>
                </a:lnTo>
                <a:lnTo>
                  <a:pt x="96" y="27"/>
                </a:lnTo>
                <a:lnTo>
                  <a:pt x="87" y="18"/>
                </a:lnTo>
                <a:lnTo>
                  <a:pt x="79" y="9"/>
                </a:lnTo>
                <a:lnTo>
                  <a:pt x="61" y="0"/>
                </a:lnTo>
                <a:lnTo>
                  <a:pt x="52" y="0"/>
                </a:lnTo>
                <a:lnTo>
                  <a:pt x="44" y="0"/>
                </a:lnTo>
                <a:lnTo>
                  <a:pt x="26" y="9"/>
                </a:lnTo>
                <a:lnTo>
                  <a:pt x="18" y="9"/>
                </a:lnTo>
                <a:lnTo>
                  <a:pt x="9" y="18"/>
                </a:lnTo>
                <a:lnTo>
                  <a:pt x="0" y="27"/>
                </a:lnTo>
                <a:lnTo>
                  <a:pt x="0" y="35"/>
                </a:lnTo>
                <a:lnTo>
                  <a:pt x="105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8" name="Freeform 2059"/>
          <p:cNvSpPr>
            <a:spLocks/>
          </p:cNvSpPr>
          <p:nvPr/>
        </p:nvSpPr>
        <p:spPr bwMode="auto">
          <a:xfrm>
            <a:off x="3179763" y="5573713"/>
            <a:ext cx="93662" cy="52387"/>
          </a:xfrm>
          <a:custGeom>
            <a:avLst/>
            <a:gdLst>
              <a:gd name="T0" fmla="*/ 0 w 244"/>
              <a:gd name="T1" fmla="*/ 0 h 183"/>
              <a:gd name="T2" fmla="*/ 0 w 244"/>
              <a:gd name="T3" fmla="*/ 0 h 183"/>
              <a:gd name="T4" fmla="*/ 0 w 244"/>
              <a:gd name="T5" fmla="*/ 0 h 183"/>
              <a:gd name="T6" fmla="*/ 0 w 244"/>
              <a:gd name="T7" fmla="*/ 0 h 183"/>
              <a:gd name="T8" fmla="*/ 0 w 244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"/>
              <a:gd name="T16" fmla="*/ 0 h 183"/>
              <a:gd name="T17" fmla="*/ 244 w 244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" h="183">
                <a:moveTo>
                  <a:pt x="244" y="70"/>
                </a:moveTo>
                <a:lnTo>
                  <a:pt x="209" y="183"/>
                </a:lnTo>
                <a:lnTo>
                  <a:pt x="0" y="105"/>
                </a:lnTo>
                <a:lnTo>
                  <a:pt x="44" y="0"/>
                </a:lnTo>
                <a:lnTo>
                  <a:pt x="24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59" name="Freeform 2060"/>
          <p:cNvSpPr>
            <a:spLocks/>
          </p:cNvSpPr>
          <p:nvPr/>
        </p:nvSpPr>
        <p:spPr bwMode="auto">
          <a:xfrm>
            <a:off x="3300413" y="5576888"/>
            <a:ext cx="57150" cy="44450"/>
          </a:xfrm>
          <a:custGeom>
            <a:avLst/>
            <a:gdLst>
              <a:gd name="T0" fmla="*/ 0 w 157"/>
              <a:gd name="T1" fmla="*/ 0 h 157"/>
              <a:gd name="T2" fmla="*/ 0 w 157"/>
              <a:gd name="T3" fmla="*/ 0 h 157"/>
              <a:gd name="T4" fmla="*/ 0 w 157"/>
              <a:gd name="T5" fmla="*/ 0 h 157"/>
              <a:gd name="T6" fmla="*/ 0 w 157"/>
              <a:gd name="T7" fmla="*/ 0 h 157"/>
              <a:gd name="T8" fmla="*/ 0 w 157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57"/>
              <a:gd name="T17" fmla="*/ 157 w 15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57">
                <a:moveTo>
                  <a:pt x="113" y="0"/>
                </a:moveTo>
                <a:lnTo>
                  <a:pt x="157" y="113"/>
                </a:lnTo>
                <a:lnTo>
                  <a:pt x="43" y="157"/>
                </a:lnTo>
                <a:lnTo>
                  <a:pt x="0" y="43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0" name="Freeform 2061"/>
          <p:cNvSpPr>
            <a:spLocks/>
          </p:cNvSpPr>
          <p:nvPr/>
        </p:nvSpPr>
        <p:spPr bwMode="auto">
          <a:xfrm>
            <a:off x="3370263" y="5599113"/>
            <a:ext cx="76200" cy="65087"/>
          </a:xfrm>
          <a:custGeom>
            <a:avLst/>
            <a:gdLst>
              <a:gd name="T0" fmla="*/ 0 w 209"/>
              <a:gd name="T1" fmla="*/ 0 h 227"/>
              <a:gd name="T2" fmla="*/ 0 w 209"/>
              <a:gd name="T3" fmla="*/ 0 h 227"/>
              <a:gd name="T4" fmla="*/ 0 w 209"/>
              <a:gd name="T5" fmla="*/ 0 h 227"/>
              <a:gd name="T6" fmla="*/ 0 w 209"/>
              <a:gd name="T7" fmla="*/ 0 h 227"/>
              <a:gd name="T8" fmla="*/ 0 w 209"/>
              <a:gd name="T9" fmla="*/ 0 h 227"/>
              <a:gd name="T10" fmla="*/ 0 w 209"/>
              <a:gd name="T11" fmla="*/ 0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227"/>
              <a:gd name="T20" fmla="*/ 209 w 209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227">
                <a:moveTo>
                  <a:pt x="165" y="227"/>
                </a:moveTo>
                <a:lnTo>
                  <a:pt x="209" y="122"/>
                </a:lnTo>
                <a:lnTo>
                  <a:pt x="78" y="0"/>
                </a:lnTo>
                <a:lnTo>
                  <a:pt x="0" y="79"/>
                </a:lnTo>
                <a:lnTo>
                  <a:pt x="122" y="209"/>
                </a:lnTo>
                <a:lnTo>
                  <a:pt x="165" y="2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1" name="Freeform 2062"/>
          <p:cNvSpPr>
            <a:spLocks/>
          </p:cNvSpPr>
          <p:nvPr/>
        </p:nvSpPr>
        <p:spPr bwMode="auto">
          <a:xfrm>
            <a:off x="3416300" y="5634038"/>
            <a:ext cx="38100" cy="30162"/>
          </a:xfrm>
          <a:custGeom>
            <a:avLst/>
            <a:gdLst>
              <a:gd name="T0" fmla="*/ 0 w 104"/>
              <a:gd name="T1" fmla="*/ 0 h 105"/>
              <a:gd name="T2" fmla="*/ 0 w 104"/>
              <a:gd name="T3" fmla="*/ 0 h 105"/>
              <a:gd name="T4" fmla="*/ 0 w 104"/>
              <a:gd name="T5" fmla="*/ 0 h 105"/>
              <a:gd name="T6" fmla="*/ 0 w 104"/>
              <a:gd name="T7" fmla="*/ 0 h 105"/>
              <a:gd name="T8" fmla="*/ 0 w 104"/>
              <a:gd name="T9" fmla="*/ 0 h 105"/>
              <a:gd name="T10" fmla="*/ 0 w 104"/>
              <a:gd name="T11" fmla="*/ 0 h 105"/>
              <a:gd name="T12" fmla="*/ 0 w 104"/>
              <a:gd name="T13" fmla="*/ 0 h 105"/>
              <a:gd name="T14" fmla="*/ 0 w 104"/>
              <a:gd name="T15" fmla="*/ 0 h 105"/>
              <a:gd name="T16" fmla="*/ 0 w 104"/>
              <a:gd name="T17" fmla="*/ 0 h 105"/>
              <a:gd name="T18" fmla="*/ 0 w 104"/>
              <a:gd name="T19" fmla="*/ 0 h 105"/>
              <a:gd name="T20" fmla="*/ 0 w 104"/>
              <a:gd name="T21" fmla="*/ 0 h 105"/>
              <a:gd name="T22" fmla="*/ 0 w 104"/>
              <a:gd name="T23" fmla="*/ 0 h 105"/>
              <a:gd name="T24" fmla="*/ 0 w 104"/>
              <a:gd name="T25" fmla="*/ 0 h 105"/>
              <a:gd name="T26" fmla="*/ 0 w 104"/>
              <a:gd name="T27" fmla="*/ 0 h 105"/>
              <a:gd name="T28" fmla="*/ 0 w 104"/>
              <a:gd name="T29" fmla="*/ 0 h 105"/>
              <a:gd name="T30" fmla="*/ 0 w 104"/>
              <a:gd name="T31" fmla="*/ 0 h 105"/>
              <a:gd name="T32" fmla="*/ 0 w 104"/>
              <a:gd name="T33" fmla="*/ 0 h 105"/>
              <a:gd name="T34" fmla="*/ 0 w 104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105"/>
              <a:gd name="T56" fmla="*/ 104 w 104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105">
                <a:moveTo>
                  <a:pt x="0" y="87"/>
                </a:moveTo>
                <a:lnTo>
                  <a:pt x="8" y="96"/>
                </a:lnTo>
                <a:lnTo>
                  <a:pt x="17" y="96"/>
                </a:lnTo>
                <a:lnTo>
                  <a:pt x="26" y="105"/>
                </a:lnTo>
                <a:lnTo>
                  <a:pt x="43" y="105"/>
                </a:lnTo>
                <a:lnTo>
                  <a:pt x="52" y="105"/>
                </a:lnTo>
                <a:lnTo>
                  <a:pt x="60" y="96"/>
                </a:lnTo>
                <a:lnTo>
                  <a:pt x="69" y="96"/>
                </a:lnTo>
                <a:lnTo>
                  <a:pt x="87" y="87"/>
                </a:lnTo>
                <a:lnTo>
                  <a:pt x="87" y="78"/>
                </a:lnTo>
                <a:lnTo>
                  <a:pt x="95" y="70"/>
                </a:lnTo>
                <a:lnTo>
                  <a:pt x="95" y="52"/>
                </a:lnTo>
                <a:lnTo>
                  <a:pt x="104" y="44"/>
                </a:lnTo>
                <a:lnTo>
                  <a:pt x="95" y="35"/>
                </a:lnTo>
                <a:lnTo>
                  <a:pt x="95" y="17"/>
                </a:lnTo>
                <a:lnTo>
                  <a:pt x="87" y="9"/>
                </a:lnTo>
                <a:lnTo>
                  <a:pt x="87" y="0"/>
                </a:lnTo>
                <a:lnTo>
                  <a:pt x="0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2" name="Freeform 2063"/>
          <p:cNvSpPr>
            <a:spLocks/>
          </p:cNvSpPr>
          <p:nvPr/>
        </p:nvSpPr>
        <p:spPr bwMode="auto">
          <a:xfrm>
            <a:off x="3432175" y="5629275"/>
            <a:ext cx="63500" cy="34925"/>
          </a:xfrm>
          <a:custGeom>
            <a:avLst/>
            <a:gdLst>
              <a:gd name="T0" fmla="*/ 0 w 166"/>
              <a:gd name="T1" fmla="*/ 0 h 122"/>
              <a:gd name="T2" fmla="*/ 0 w 166"/>
              <a:gd name="T3" fmla="*/ 0 h 122"/>
              <a:gd name="T4" fmla="*/ 0 w 166"/>
              <a:gd name="T5" fmla="*/ 0 h 122"/>
              <a:gd name="T6" fmla="*/ 0 w 166"/>
              <a:gd name="T7" fmla="*/ 0 h 122"/>
              <a:gd name="T8" fmla="*/ 0 w 166"/>
              <a:gd name="T9" fmla="*/ 0 h 122"/>
              <a:gd name="T10" fmla="*/ 0 w 166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122"/>
              <a:gd name="T20" fmla="*/ 166 w 166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122">
                <a:moveTo>
                  <a:pt x="166" y="17"/>
                </a:moveTo>
                <a:lnTo>
                  <a:pt x="131" y="0"/>
                </a:lnTo>
                <a:lnTo>
                  <a:pt x="0" y="0"/>
                </a:lnTo>
                <a:lnTo>
                  <a:pt x="0" y="122"/>
                </a:lnTo>
                <a:lnTo>
                  <a:pt x="131" y="122"/>
                </a:lnTo>
                <a:lnTo>
                  <a:pt x="166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3" name="Freeform 2064"/>
          <p:cNvSpPr>
            <a:spLocks/>
          </p:cNvSpPr>
          <p:nvPr/>
        </p:nvSpPr>
        <p:spPr bwMode="auto">
          <a:xfrm>
            <a:off x="3479800" y="5629275"/>
            <a:ext cx="23813" cy="34925"/>
          </a:xfrm>
          <a:custGeom>
            <a:avLst/>
            <a:gdLst>
              <a:gd name="T0" fmla="*/ 0 w 52"/>
              <a:gd name="T1" fmla="*/ 0 h 122"/>
              <a:gd name="T2" fmla="*/ 0 w 52"/>
              <a:gd name="T3" fmla="*/ 0 h 122"/>
              <a:gd name="T4" fmla="*/ 0 w 52"/>
              <a:gd name="T5" fmla="*/ 0 h 122"/>
              <a:gd name="T6" fmla="*/ 0 w 52"/>
              <a:gd name="T7" fmla="*/ 0 h 122"/>
              <a:gd name="T8" fmla="*/ 0 w 52"/>
              <a:gd name="T9" fmla="*/ 0 h 122"/>
              <a:gd name="T10" fmla="*/ 0 w 52"/>
              <a:gd name="T11" fmla="*/ 0 h 122"/>
              <a:gd name="T12" fmla="*/ 0 w 52"/>
              <a:gd name="T13" fmla="*/ 0 h 122"/>
              <a:gd name="T14" fmla="*/ 0 w 52"/>
              <a:gd name="T15" fmla="*/ 0 h 122"/>
              <a:gd name="T16" fmla="*/ 0 w 52"/>
              <a:gd name="T17" fmla="*/ 0 h 122"/>
              <a:gd name="T18" fmla="*/ 0 w 52"/>
              <a:gd name="T19" fmla="*/ 0 h 122"/>
              <a:gd name="T20" fmla="*/ 0 w 52"/>
              <a:gd name="T21" fmla="*/ 0 h 122"/>
              <a:gd name="T22" fmla="*/ 0 w 52"/>
              <a:gd name="T23" fmla="*/ 0 h 122"/>
              <a:gd name="T24" fmla="*/ 0 w 52"/>
              <a:gd name="T25" fmla="*/ 0 h 122"/>
              <a:gd name="T26" fmla="*/ 0 w 52"/>
              <a:gd name="T27" fmla="*/ 0 h 122"/>
              <a:gd name="T28" fmla="*/ 0 w 52"/>
              <a:gd name="T29" fmla="*/ 0 h 122"/>
              <a:gd name="T30" fmla="*/ 0 w 52"/>
              <a:gd name="T31" fmla="*/ 0 h 122"/>
              <a:gd name="T32" fmla="*/ 0 w 52"/>
              <a:gd name="T33" fmla="*/ 0 h 122"/>
              <a:gd name="T34" fmla="*/ 0 w 52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122"/>
              <a:gd name="T56" fmla="*/ 52 w 52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122">
                <a:moveTo>
                  <a:pt x="0" y="122"/>
                </a:moveTo>
                <a:lnTo>
                  <a:pt x="8" y="122"/>
                </a:lnTo>
                <a:lnTo>
                  <a:pt x="17" y="122"/>
                </a:lnTo>
                <a:lnTo>
                  <a:pt x="26" y="113"/>
                </a:lnTo>
                <a:lnTo>
                  <a:pt x="35" y="104"/>
                </a:lnTo>
                <a:lnTo>
                  <a:pt x="43" y="95"/>
                </a:lnTo>
                <a:lnTo>
                  <a:pt x="52" y="87"/>
                </a:lnTo>
                <a:lnTo>
                  <a:pt x="52" y="78"/>
                </a:lnTo>
                <a:lnTo>
                  <a:pt x="52" y="61"/>
                </a:lnTo>
                <a:lnTo>
                  <a:pt x="52" y="52"/>
                </a:lnTo>
                <a:lnTo>
                  <a:pt x="52" y="43"/>
                </a:lnTo>
                <a:lnTo>
                  <a:pt x="43" y="34"/>
                </a:lnTo>
                <a:lnTo>
                  <a:pt x="43" y="26"/>
                </a:lnTo>
                <a:lnTo>
                  <a:pt x="35" y="17"/>
                </a:lnTo>
                <a:lnTo>
                  <a:pt x="17" y="8"/>
                </a:lnTo>
                <a:lnTo>
                  <a:pt x="8" y="8"/>
                </a:lnTo>
                <a:lnTo>
                  <a:pt x="0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4" name="Freeform 2065"/>
          <p:cNvSpPr>
            <a:spLocks/>
          </p:cNvSpPr>
          <p:nvPr/>
        </p:nvSpPr>
        <p:spPr bwMode="auto">
          <a:xfrm>
            <a:off x="3465513" y="5634038"/>
            <a:ext cx="114300" cy="76200"/>
          </a:xfrm>
          <a:custGeom>
            <a:avLst/>
            <a:gdLst>
              <a:gd name="T0" fmla="*/ 0 w 305"/>
              <a:gd name="T1" fmla="*/ 0 h 270"/>
              <a:gd name="T2" fmla="*/ 0 w 305"/>
              <a:gd name="T3" fmla="*/ 0 h 270"/>
              <a:gd name="T4" fmla="*/ 0 w 305"/>
              <a:gd name="T5" fmla="*/ 0 h 270"/>
              <a:gd name="T6" fmla="*/ 0 w 305"/>
              <a:gd name="T7" fmla="*/ 0 h 270"/>
              <a:gd name="T8" fmla="*/ 0 w 305"/>
              <a:gd name="T9" fmla="*/ 0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70"/>
              <a:gd name="T17" fmla="*/ 305 w 305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70">
                <a:moveTo>
                  <a:pt x="305" y="174"/>
                </a:moveTo>
                <a:lnTo>
                  <a:pt x="227" y="270"/>
                </a:lnTo>
                <a:lnTo>
                  <a:pt x="0" y="96"/>
                </a:lnTo>
                <a:lnTo>
                  <a:pt x="79" y="0"/>
                </a:lnTo>
                <a:lnTo>
                  <a:pt x="305" y="17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5" name="Freeform 2066"/>
          <p:cNvSpPr>
            <a:spLocks/>
          </p:cNvSpPr>
          <p:nvPr/>
        </p:nvSpPr>
        <p:spPr bwMode="auto">
          <a:xfrm>
            <a:off x="3597275" y="5695950"/>
            <a:ext cx="60325" cy="42863"/>
          </a:xfrm>
          <a:custGeom>
            <a:avLst/>
            <a:gdLst>
              <a:gd name="T0" fmla="*/ 0 w 157"/>
              <a:gd name="T1" fmla="*/ 0 h 148"/>
              <a:gd name="T2" fmla="*/ 0 w 157"/>
              <a:gd name="T3" fmla="*/ 0 h 148"/>
              <a:gd name="T4" fmla="*/ 0 w 157"/>
              <a:gd name="T5" fmla="*/ 0 h 148"/>
              <a:gd name="T6" fmla="*/ 0 w 157"/>
              <a:gd name="T7" fmla="*/ 0 h 148"/>
              <a:gd name="T8" fmla="*/ 0 w 157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48"/>
              <a:gd name="T17" fmla="*/ 157 w 15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48">
                <a:moveTo>
                  <a:pt x="157" y="43"/>
                </a:moveTo>
                <a:lnTo>
                  <a:pt x="114" y="148"/>
                </a:lnTo>
                <a:lnTo>
                  <a:pt x="0" y="113"/>
                </a:lnTo>
                <a:lnTo>
                  <a:pt x="44" y="0"/>
                </a:lnTo>
                <a:lnTo>
                  <a:pt x="157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6" name="Freeform 2067"/>
          <p:cNvSpPr>
            <a:spLocks/>
          </p:cNvSpPr>
          <p:nvPr/>
        </p:nvSpPr>
        <p:spPr bwMode="auto">
          <a:xfrm>
            <a:off x="3673475" y="5648325"/>
            <a:ext cx="109538" cy="74613"/>
          </a:xfrm>
          <a:custGeom>
            <a:avLst/>
            <a:gdLst>
              <a:gd name="T0" fmla="*/ 0 w 287"/>
              <a:gd name="T1" fmla="*/ 0 h 262"/>
              <a:gd name="T2" fmla="*/ 0 w 287"/>
              <a:gd name="T3" fmla="*/ 0 h 262"/>
              <a:gd name="T4" fmla="*/ 0 w 287"/>
              <a:gd name="T5" fmla="*/ 0 h 262"/>
              <a:gd name="T6" fmla="*/ 0 w 287"/>
              <a:gd name="T7" fmla="*/ 0 h 262"/>
              <a:gd name="T8" fmla="*/ 0 w 287"/>
              <a:gd name="T9" fmla="*/ 0 h 262"/>
              <a:gd name="T10" fmla="*/ 0 w 287"/>
              <a:gd name="T11" fmla="*/ 0 h 2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7"/>
              <a:gd name="T19" fmla="*/ 0 h 262"/>
              <a:gd name="T20" fmla="*/ 287 w 287"/>
              <a:gd name="T21" fmla="*/ 262 h 2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7" h="262">
                <a:moveTo>
                  <a:pt x="278" y="0"/>
                </a:moveTo>
                <a:lnTo>
                  <a:pt x="209" y="0"/>
                </a:lnTo>
                <a:lnTo>
                  <a:pt x="0" y="166"/>
                </a:lnTo>
                <a:lnTo>
                  <a:pt x="69" y="262"/>
                </a:lnTo>
                <a:lnTo>
                  <a:pt x="287" y="96"/>
                </a:lnTo>
                <a:lnTo>
                  <a:pt x="2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7" name="Freeform 2068"/>
          <p:cNvSpPr>
            <a:spLocks/>
          </p:cNvSpPr>
          <p:nvPr/>
        </p:nvSpPr>
        <p:spPr bwMode="auto">
          <a:xfrm>
            <a:off x="3752850" y="5645150"/>
            <a:ext cx="34925" cy="30163"/>
          </a:xfrm>
          <a:custGeom>
            <a:avLst/>
            <a:gdLst>
              <a:gd name="T0" fmla="*/ 0 w 95"/>
              <a:gd name="T1" fmla="*/ 0 h 104"/>
              <a:gd name="T2" fmla="*/ 0 w 95"/>
              <a:gd name="T3" fmla="*/ 0 h 104"/>
              <a:gd name="T4" fmla="*/ 0 w 95"/>
              <a:gd name="T5" fmla="*/ 0 h 104"/>
              <a:gd name="T6" fmla="*/ 0 w 95"/>
              <a:gd name="T7" fmla="*/ 0 h 104"/>
              <a:gd name="T8" fmla="*/ 0 w 95"/>
              <a:gd name="T9" fmla="*/ 0 h 104"/>
              <a:gd name="T10" fmla="*/ 0 w 95"/>
              <a:gd name="T11" fmla="*/ 0 h 104"/>
              <a:gd name="T12" fmla="*/ 0 w 95"/>
              <a:gd name="T13" fmla="*/ 0 h 104"/>
              <a:gd name="T14" fmla="*/ 0 w 95"/>
              <a:gd name="T15" fmla="*/ 0 h 104"/>
              <a:gd name="T16" fmla="*/ 0 w 95"/>
              <a:gd name="T17" fmla="*/ 0 h 104"/>
              <a:gd name="T18" fmla="*/ 0 w 95"/>
              <a:gd name="T19" fmla="*/ 0 h 104"/>
              <a:gd name="T20" fmla="*/ 0 w 95"/>
              <a:gd name="T21" fmla="*/ 0 h 104"/>
              <a:gd name="T22" fmla="*/ 0 w 95"/>
              <a:gd name="T23" fmla="*/ 0 h 104"/>
              <a:gd name="T24" fmla="*/ 0 w 95"/>
              <a:gd name="T25" fmla="*/ 0 h 104"/>
              <a:gd name="T26" fmla="*/ 0 w 95"/>
              <a:gd name="T27" fmla="*/ 0 h 104"/>
              <a:gd name="T28" fmla="*/ 0 w 95"/>
              <a:gd name="T29" fmla="*/ 0 h 104"/>
              <a:gd name="T30" fmla="*/ 0 w 95"/>
              <a:gd name="T31" fmla="*/ 0 h 104"/>
              <a:gd name="T32" fmla="*/ 0 w 95"/>
              <a:gd name="T33" fmla="*/ 0 h 104"/>
              <a:gd name="T34" fmla="*/ 0 w 95"/>
              <a:gd name="T35" fmla="*/ 0 h 1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"/>
              <a:gd name="T55" fmla="*/ 0 h 104"/>
              <a:gd name="T56" fmla="*/ 95 w 95"/>
              <a:gd name="T57" fmla="*/ 104 h 1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" h="104">
                <a:moveTo>
                  <a:pt x="78" y="104"/>
                </a:moveTo>
                <a:lnTo>
                  <a:pt x="87" y="95"/>
                </a:lnTo>
                <a:lnTo>
                  <a:pt x="87" y="87"/>
                </a:lnTo>
                <a:lnTo>
                  <a:pt x="95" y="78"/>
                </a:lnTo>
                <a:lnTo>
                  <a:pt x="95" y="69"/>
                </a:lnTo>
                <a:lnTo>
                  <a:pt x="95" y="52"/>
                </a:lnTo>
                <a:lnTo>
                  <a:pt x="95" y="43"/>
                </a:lnTo>
                <a:lnTo>
                  <a:pt x="95" y="34"/>
                </a:lnTo>
                <a:lnTo>
                  <a:pt x="87" y="26"/>
                </a:lnTo>
                <a:lnTo>
                  <a:pt x="78" y="17"/>
                </a:lnTo>
                <a:lnTo>
                  <a:pt x="69" y="8"/>
                </a:lnTo>
                <a:lnTo>
                  <a:pt x="61" y="0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17" y="8"/>
                </a:lnTo>
                <a:lnTo>
                  <a:pt x="0" y="8"/>
                </a:lnTo>
                <a:lnTo>
                  <a:pt x="78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8" name="Freeform 2069"/>
          <p:cNvSpPr>
            <a:spLocks/>
          </p:cNvSpPr>
          <p:nvPr/>
        </p:nvSpPr>
        <p:spPr bwMode="auto">
          <a:xfrm>
            <a:off x="3754438" y="5648325"/>
            <a:ext cx="112712" cy="63500"/>
          </a:xfrm>
          <a:custGeom>
            <a:avLst/>
            <a:gdLst>
              <a:gd name="T0" fmla="*/ 0 w 296"/>
              <a:gd name="T1" fmla="*/ 0 h 227"/>
              <a:gd name="T2" fmla="*/ 0 w 296"/>
              <a:gd name="T3" fmla="*/ 0 h 227"/>
              <a:gd name="T4" fmla="*/ 0 w 296"/>
              <a:gd name="T5" fmla="*/ 0 h 227"/>
              <a:gd name="T6" fmla="*/ 0 w 296"/>
              <a:gd name="T7" fmla="*/ 0 h 227"/>
              <a:gd name="T8" fmla="*/ 0 w 296"/>
              <a:gd name="T9" fmla="*/ 0 h 227"/>
              <a:gd name="T10" fmla="*/ 0 w 296"/>
              <a:gd name="T11" fmla="*/ 0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6"/>
              <a:gd name="T19" fmla="*/ 0 h 227"/>
              <a:gd name="T20" fmla="*/ 296 w 296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6" h="227">
                <a:moveTo>
                  <a:pt x="296" y="157"/>
                </a:moveTo>
                <a:lnTo>
                  <a:pt x="270" y="122"/>
                </a:lnTo>
                <a:lnTo>
                  <a:pt x="61" y="0"/>
                </a:lnTo>
                <a:lnTo>
                  <a:pt x="0" y="105"/>
                </a:lnTo>
                <a:lnTo>
                  <a:pt x="209" y="227"/>
                </a:lnTo>
                <a:lnTo>
                  <a:pt x="296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69" name="Freeform 2070"/>
          <p:cNvSpPr>
            <a:spLocks/>
          </p:cNvSpPr>
          <p:nvPr/>
        </p:nvSpPr>
        <p:spPr bwMode="auto">
          <a:xfrm>
            <a:off x="3833813" y="5684838"/>
            <a:ext cx="33337" cy="31750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w 87"/>
              <a:gd name="T13" fmla="*/ 0 h 113"/>
              <a:gd name="T14" fmla="*/ 0 w 87"/>
              <a:gd name="T15" fmla="*/ 0 h 113"/>
              <a:gd name="T16" fmla="*/ 0 w 87"/>
              <a:gd name="T17" fmla="*/ 0 h 113"/>
              <a:gd name="T18" fmla="*/ 0 w 87"/>
              <a:gd name="T19" fmla="*/ 0 h 113"/>
              <a:gd name="T20" fmla="*/ 0 w 87"/>
              <a:gd name="T21" fmla="*/ 0 h 113"/>
              <a:gd name="T22" fmla="*/ 0 w 87"/>
              <a:gd name="T23" fmla="*/ 0 h 113"/>
              <a:gd name="T24" fmla="*/ 0 w 87"/>
              <a:gd name="T25" fmla="*/ 0 h 113"/>
              <a:gd name="T26" fmla="*/ 0 w 87"/>
              <a:gd name="T27" fmla="*/ 0 h 113"/>
              <a:gd name="T28" fmla="*/ 0 w 87"/>
              <a:gd name="T29" fmla="*/ 0 h 113"/>
              <a:gd name="T30" fmla="*/ 0 w 87"/>
              <a:gd name="T31" fmla="*/ 0 h 113"/>
              <a:gd name="T32" fmla="*/ 0 w 87"/>
              <a:gd name="T33" fmla="*/ 0 h 113"/>
              <a:gd name="T34" fmla="*/ 0 w 87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"/>
              <a:gd name="T55" fmla="*/ 0 h 113"/>
              <a:gd name="T56" fmla="*/ 87 w 87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" h="113">
                <a:moveTo>
                  <a:pt x="0" y="105"/>
                </a:moveTo>
                <a:lnTo>
                  <a:pt x="9" y="105"/>
                </a:lnTo>
                <a:lnTo>
                  <a:pt x="18" y="105"/>
                </a:lnTo>
                <a:lnTo>
                  <a:pt x="26" y="113"/>
                </a:lnTo>
                <a:lnTo>
                  <a:pt x="44" y="105"/>
                </a:lnTo>
                <a:lnTo>
                  <a:pt x="53" y="105"/>
                </a:lnTo>
                <a:lnTo>
                  <a:pt x="61" y="96"/>
                </a:lnTo>
                <a:lnTo>
                  <a:pt x="70" y="87"/>
                </a:lnTo>
                <a:lnTo>
                  <a:pt x="79" y="79"/>
                </a:lnTo>
                <a:lnTo>
                  <a:pt x="79" y="70"/>
                </a:lnTo>
                <a:lnTo>
                  <a:pt x="87" y="61"/>
                </a:lnTo>
                <a:lnTo>
                  <a:pt x="87" y="44"/>
                </a:lnTo>
                <a:lnTo>
                  <a:pt x="87" y="35"/>
                </a:lnTo>
                <a:lnTo>
                  <a:pt x="79" y="26"/>
                </a:lnTo>
                <a:lnTo>
                  <a:pt x="79" y="18"/>
                </a:lnTo>
                <a:lnTo>
                  <a:pt x="70" y="9"/>
                </a:lnTo>
                <a:lnTo>
                  <a:pt x="61" y="0"/>
                </a:lnTo>
                <a:lnTo>
                  <a:pt x="0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0" name="Freeform 2071"/>
          <p:cNvSpPr>
            <a:spLocks/>
          </p:cNvSpPr>
          <p:nvPr/>
        </p:nvSpPr>
        <p:spPr bwMode="auto">
          <a:xfrm>
            <a:off x="3824288" y="5694363"/>
            <a:ext cx="52387" cy="31750"/>
          </a:xfrm>
          <a:custGeom>
            <a:avLst/>
            <a:gdLst>
              <a:gd name="T0" fmla="*/ 0 w 140"/>
              <a:gd name="T1" fmla="*/ 0 h 113"/>
              <a:gd name="T2" fmla="*/ 0 w 140"/>
              <a:gd name="T3" fmla="*/ 0 h 113"/>
              <a:gd name="T4" fmla="*/ 0 w 140"/>
              <a:gd name="T5" fmla="*/ 0 h 113"/>
              <a:gd name="T6" fmla="*/ 0 w 140"/>
              <a:gd name="T7" fmla="*/ 0 h 113"/>
              <a:gd name="T8" fmla="*/ 0 w 140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13"/>
              <a:gd name="T17" fmla="*/ 140 w 140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13">
                <a:moveTo>
                  <a:pt x="140" y="78"/>
                </a:moveTo>
                <a:lnTo>
                  <a:pt x="26" y="113"/>
                </a:lnTo>
                <a:lnTo>
                  <a:pt x="0" y="35"/>
                </a:lnTo>
                <a:lnTo>
                  <a:pt x="113" y="0"/>
                </a:lnTo>
                <a:lnTo>
                  <a:pt x="14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1" name="Freeform 2072"/>
          <p:cNvSpPr>
            <a:spLocks/>
          </p:cNvSpPr>
          <p:nvPr/>
        </p:nvSpPr>
        <p:spPr bwMode="auto">
          <a:xfrm>
            <a:off x="3846513" y="5748338"/>
            <a:ext cx="49212" cy="31750"/>
          </a:xfrm>
          <a:custGeom>
            <a:avLst/>
            <a:gdLst>
              <a:gd name="T0" fmla="*/ 0 w 122"/>
              <a:gd name="T1" fmla="*/ 0 h 113"/>
              <a:gd name="T2" fmla="*/ 0 w 122"/>
              <a:gd name="T3" fmla="*/ 0 h 113"/>
              <a:gd name="T4" fmla="*/ 0 w 122"/>
              <a:gd name="T5" fmla="*/ 0 h 113"/>
              <a:gd name="T6" fmla="*/ 0 w 122"/>
              <a:gd name="T7" fmla="*/ 0 h 113"/>
              <a:gd name="T8" fmla="*/ 0 w 122"/>
              <a:gd name="T9" fmla="*/ 0 h 113"/>
              <a:gd name="T10" fmla="*/ 0 w 122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13"/>
              <a:gd name="T20" fmla="*/ 122 w 122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13">
                <a:moveTo>
                  <a:pt x="70" y="113"/>
                </a:moveTo>
                <a:lnTo>
                  <a:pt x="122" y="34"/>
                </a:lnTo>
                <a:lnTo>
                  <a:pt x="113" y="0"/>
                </a:lnTo>
                <a:lnTo>
                  <a:pt x="0" y="34"/>
                </a:lnTo>
                <a:lnTo>
                  <a:pt x="9" y="78"/>
                </a:lnTo>
                <a:lnTo>
                  <a:pt x="7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2" name="Freeform 2073"/>
          <p:cNvSpPr>
            <a:spLocks/>
          </p:cNvSpPr>
          <p:nvPr/>
        </p:nvSpPr>
        <p:spPr bwMode="auto">
          <a:xfrm>
            <a:off x="3849688" y="5756275"/>
            <a:ext cx="47625" cy="23813"/>
          </a:xfrm>
          <a:custGeom>
            <a:avLst/>
            <a:gdLst>
              <a:gd name="T0" fmla="*/ 0 w 122"/>
              <a:gd name="T1" fmla="*/ 0 h 79"/>
              <a:gd name="T2" fmla="*/ 0 w 122"/>
              <a:gd name="T3" fmla="*/ 0 h 79"/>
              <a:gd name="T4" fmla="*/ 0 w 122"/>
              <a:gd name="T5" fmla="*/ 0 h 79"/>
              <a:gd name="T6" fmla="*/ 0 w 122"/>
              <a:gd name="T7" fmla="*/ 0 h 79"/>
              <a:gd name="T8" fmla="*/ 0 w 122"/>
              <a:gd name="T9" fmla="*/ 0 h 79"/>
              <a:gd name="T10" fmla="*/ 0 w 122"/>
              <a:gd name="T11" fmla="*/ 0 h 79"/>
              <a:gd name="T12" fmla="*/ 0 w 122"/>
              <a:gd name="T13" fmla="*/ 0 h 79"/>
              <a:gd name="T14" fmla="*/ 0 w 122"/>
              <a:gd name="T15" fmla="*/ 0 h 79"/>
              <a:gd name="T16" fmla="*/ 0 w 122"/>
              <a:gd name="T17" fmla="*/ 0 h 79"/>
              <a:gd name="T18" fmla="*/ 0 w 122"/>
              <a:gd name="T19" fmla="*/ 0 h 79"/>
              <a:gd name="T20" fmla="*/ 0 w 122"/>
              <a:gd name="T21" fmla="*/ 0 h 79"/>
              <a:gd name="T22" fmla="*/ 0 w 122"/>
              <a:gd name="T23" fmla="*/ 0 h 79"/>
              <a:gd name="T24" fmla="*/ 0 w 122"/>
              <a:gd name="T25" fmla="*/ 0 h 79"/>
              <a:gd name="T26" fmla="*/ 0 w 122"/>
              <a:gd name="T27" fmla="*/ 0 h 79"/>
              <a:gd name="T28" fmla="*/ 0 w 122"/>
              <a:gd name="T29" fmla="*/ 0 h 79"/>
              <a:gd name="T30" fmla="*/ 0 w 122"/>
              <a:gd name="T31" fmla="*/ 0 h 79"/>
              <a:gd name="T32" fmla="*/ 0 w 122"/>
              <a:gd name="T33" fmla="*/ 0 h 79"/>
              <a:gd name="T34" fmla="*/ 0 w 122"/>
              <a:gd name="T35" fmla="*/ 0 h 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9"/>
              <a:gd name="T56" fmla="*/ 122 w 122"/>
              <a:gd name="T57" fmla="*/ 79 h 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9">
                <a:moveTo>
                  <a:pt x="0" y="44"/>
                </a:moveTo>
                <a:lnTo>
                  <a:pt x="9" y="53"/>
                </a:lnTo>
                <a:lnTo>
                  <a:pt x="17" y="61"/>
                </a:lnTo>
                <a:lnTo>
                  <a:pt x="26" y="70"/>
                </a:lnTo>
                <a:lnTo>
                  <a:pt x="35" y="79"/>
                </a:lnTo>
                <a:lnTo>
                  <a:pt x="43" y="79"/>
                </a:lnTo>
                <a:lnTo>
                  <a:pt x="52" y="79"/>
                </a:lnTo>
                <a:lnTo>
                  <a:pt x="70" y="79"/>
                </a:lnTo>
                <a:lnTo>
                  <a:pt x="78" y="79"/>
                </a:lnTo>
                <a:lnTo>
                  <a:pt x="87" y="70"/>
                </a:lnTo>
                <a:lnTo>
                  <a:pt x="96" y="70"/>
                </a:lnTo>
                <a:lnTo>
                  <a:pt x="104" y="61"/>
                </a:lnTo>
                <a:lnTo>
                  <a:pt x="113" y="53"/>
                </a:lnTo>
                <a:lnTo>
                  <a:pt x="113" y="35"/>
                </a:lnTo>
                <a:lnTo>
                  <a:pt x="122" y="27"/>
                </a:lnTo>
                <a:lnTo>
                  <a:pt x="122" y="18"/>
                </a:lnTo>
                <a:lnTo>
                  <a:pt x="113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3" name="Rectangle 2074"/>
          <p:cNvSpPr>
            <a:spLocks noChangeArrowheads="1"/>
          </p:cNvSpPr>
          <p:nvPr/>
        </p:nvSpPr>
        <p:spPr bwMode="auto">
          <a:xfrm>
            <a:off x="3875088" y="5748338"/>
            <a:ext cx="30162" cy="3175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4" name="Freeform 2075"/>
          <p:cNvSpPr>
            <a:spLocks/>
          </p:cNvSpPr>
          <p:nvPr/>
        </p:nvSpPr>
        <p:spPr bwMode="auto">
          <a:xfrm>
            <a:off x="3930650" y="5716588"/>
            <a:ext cx="68263" cy="55562"/>
          </a:xfrm>
          <a:custGeom>
            <a:avLst/>
            <a:gdLst>
              <a:gd name="T0" fmla="*/ 0 w 183"/>
              <a:gd name="T1" fmla="*/ 0 h 201"/>
              <a:gd name="T2" fmla="*/ 0 w 183"/>
              <a:gd name="T3" fmla="*/ 0 h 201"/>
              <a:gd name="T4" fmla="*/ 0 w 183"/>
              <a:gd name="T5" fmla="*/ 0 h 201"/>
              <a:gd name="T6" fmla="*/ 0 w 183"/>
              <a:gd name="T7" fmla="*/ 0 h 201"/>
              <a:gd name="T8" fmla="*/ 0 w 183"/>
              <a:gd name="T9" fmla="*/ 0 h 201"/>
              <a:gd name="T10" fmla="*/ 0 w 183"/>
              <a:gd name="T11" fmla="*/ 0 h 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201"/>
              <a:gd name="T20" fmla="*/ 183 w 183"/>
              <a:gd name="T21" fmla="*/ 201 h 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201">
                <a:moveTo>
                  <a:pt x="157" y="0"/>
                </a:moveTo>
                <a:lnTo>
                  <a:pt x="87" y="18"/>
                </a:lnTo>
                <a:lnTo>
                  <a:pt x="0" y="131"/>
                </a:lnTo>
                <a:lnTo>
                  <a:pt x="96" y="201"/>
                </a:lnTo>
                <a:lnTo>
                  <a:pt x="183" y="88"/>
                </a:lnTo>
                <a:lnTo>
                  <a:pt x="15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5" name="Freeform 2076"/>
          <p:cNvSpPr>
            <a:spLocks/>
          </p:cNvSpPr>
          <p:nvPr/>
        </p:nvSpPr>
        <p:spPr bwMode="auto">
          <a:xfrm>
            <a:off x="3963988" y="5711825"/>
            <a:ext cx="38100" cy="28575"/>
          </a:xfrm>
          <a:custGeom>
            <a:avLst/>
            <a:gdLst>
              <a:gd name="T0" fmla="*/ 0 w 104"/>
              <a:gd name="T1" fmla="*/ 0 h 96"/>
              <a:gd name="T2" fmla="*/ 0 w 104"/>
              <a:gd name="T3" fmla="*/ 0 h 96"/>
              <a:gd name="T4" fmla="*/ 0 w 104"/>
              <a:gd name="T5" fmla="*/ 0 h 96"/>
              <a:gd name="T6" fmla="*/ 0 w 104"/>
              <a:gd name="T7" fmla="*/ 0 h 96"/>
              <a:gd name="T8" fmla="*/ 0 w 104"/>
              <a:gd name="T9" fmla="*/ 0 h 96"/>
              <a:gd name="T10" fmla="*/ 0 w 104"/>
              <a:gd name="T11" fmla="*/ 0 h 96"/>
              <a:gd name="T12" fmla="*/ 0 w 104"/>
              <a:gd name="T13" fmla="*/ 0 h 96"/>
              <a:gd name="T14" fmla="*/ 0 w 104"/>
              <a:gd name="T15" fmla="*/ 0 h 96"/>
              <a:gd name="T16" fmla="*/ 0 w 104"/>
              <a:gd name="T17" fmla="*/ 0 h 96"/>
              <a:gd name="T18" fmla="*/ 0 w 104"/>
              <a:gd name="T19" fmla="*/ 0 h 96"/>
              <a:gd name="T20" fmla="*/ 0 w 104"/>
              <a:gd name="T21" fmla="*/ 0 h 96"/>
              <a:gd name="T22" fmla="*/ 0 w 104"/>
              <a:gd name="T23" fmla="*/ 0 h 96"/>
              <a:gd name="T24" fmla="*/ 0 w 104"/>
              <a:gd name="T25" fmla="*/ 0 h 96"/>
              <a:gd name="T26" fmla="*/ 0 w 104"/>
              <a:gd name="T27" fmla="*/ 0 h 96"/>
              <a:gd name="T28" fmla="*/ 0 w 104"/>
              <a:gd name="T29" fmla="*/ 0 h 96"/>
              <a:gd name="T30" fmla="*/ 0 w 104"/>
              <a:gd name="T31" fmla="*/ 0 h 96"/>
              <a:gd name="T32" fmla="*/ 0 w 104"/>
              <a:gd name="T33" fmla="*/ 0 h 96"/>
              <a:gd name="T34" fmla="*/ 0 w 104"/>
              <a:gd name="T35" fmla="*/ 0 h 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96"/>
              <a:gd name="T56" fmla="*/ 104 w 104"/>
              <a:gd name="T57" fmla="*/ 96 h 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96">
                <a:moveTo>
                  <a:pt x="96" y="96"/>
                </a:moveTo>
                <a:lnTo>
                  <a:pt x="96" y="87"/>
                </a:lnTo>
                <a:lnTo>
                  <a:pt x="104" y="78"/>
                </a:lnTo>
                <a:lnTo>
                  <a:pt x="104" y="61"/>
                </a:lnTo>
                <a:lnTo>
                  <a:pt x="104" y="52"/>
                </a:lnTo>
                <a:lnTo>
                  <a:pt x="104" y="43"/>
                </a:lnTo>
                <a:lnTo>
                  <a:pt x="96" y="26"/>
                </a:lnTo>
                <a:lnTo>
                  <a:pt x="87" y="17"/>
                </a:lnTo>
                <a:lnTo>
                  <a:pt x="78" y="8"/>
                </a:lnTo>
                <a:lnTo>
                  <a:pt x="70" y="8"/>
                </a:lnTo>
                <a:lnTo>
                  <a:pt x="61" y="0"/>
                </a:lnTo>
                <a:lnTo>
                  <a:pt x="52" y="0"/>
                </a:lnTo>
                <a:lnTo>
                  <a:pt x="35" y="0"/>
                </a:lnTo>
                <a:lnTo>
                  <a:pt x="26" y="0"/>
                </a:lnTo>
                <a:lnTo>
                  <a:pt x="17" y="8"/>
                </a:lnTo>
                <a:lnTo>
                  <a:pt x="9" y="17"/>
                </a:lnTo>
                <a:lnTo>
                  <a:pt x="0" y="26"/>
                </a:lnTo>
                <a:lnTo>
                  <a:pt x="96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6" name="Freeform 2077"/>
          <p:cNvSpPr>
            <a:spLocks/>
          </p:cNvSpPr>
          <p:nvPr/>
        </p:nvSpPr>
        <p:spPr bwMode="auto">
          <a:xfrm>
            <a:off x="3968750" y="5716588"/>
            <a:ext cx="92075" cy="55562"/>
          </a:xfrm>
          <a:custGeom>
            <a:avLst/>
            <a:gdLst>
              <a:gd name="T0" fmla="*/ 0 w 244"/>
              <a:gd name="T1" fmla="*/ 0 h 201"/>
              <a:gd name="T2" fmla="*/ 0 w 244"/>
              <a:gd name="T3" fmla="*/ 0 h 201"/>
              <a:gd name="T4" fmla="*/ 0 w 244"/>
              <a:gd name="T5" fmla="*/ 0 h 201"/>
              <a:gd name="T6" fmla="*/ 0 w 244"/>
              <a:gd name="T7" fmla="*/ 0 h 201"/>
              <a:gd name="T8" fmla="*/ 0 w 244"/>
              <a:gd name="T9" fmla="*/ 0 h 201"/>
              <a:gd name="T10" fmla="*/ 0 w 244"/>
              <a:gd name="T11" fmla="*/ 0 h 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4"/>
              <a:gd name="T19" fmla="*/ 0 h 201"/>
              <a:gd name="T20" fmla="*/ 244 w 244"/>
              <a:gd name="T21" fmla="*/ 201 h 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4" h="201">
                <a:moveTo>
                  <a:pt x="209" y="201"/>
                </a:moveTo>
                <a:lnTo>
                  <a:pt x="244" y="88"/>
                </a:lnTo>
                <a:lnTo>
                  <a:pt x="53" y="0"/>
                </a:lnTo>
                <a:lnTo>
                  <a:pt x="0" y="105"/>
                </a:lnTo>
                <a:lnTo>
                  <a:pt x="192" y="192"/>
                </a:lnTo>
                <a:lnTo>
                  <a:pt x="209" y="20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7" name="Freeform 2078"/>
          <p:cNvSpPr>
            <a:spLocks/>
          </p:cNvSpPr>
          <p:nvPr/>
        </p:nvSpPr>
        <p:spPr bwMode="auto">
          <a:xfrm>
            <a:off x="4041775" y="5740400"/>
            <a:ext cx="33338" cy="31750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w 87"/>
              <a:gd name="T13" fmla="*/ 0 h 113"/>
              <a:gd name="T14" fmla="*/ 0 w 87"/>
              <a:gd name="T15" fmla="*/ 0 h 113"/>
              <a:gd name="T16" fmla="*/ 0 w 87"/>
              <a:gd name="T17" fmla="*/ 0 h 113"/>
              <a:gd name="T18" fmla="*/ 0 w 87"/>
              <a:gd name="T19" fmla="*/ 0 h 113"/>
              <a:gd name="T20" fmla="*/ 0 w 87"/>
              <a:gd name="T21" fmla="*/ 0 h 113"/>
              <a:gd name="T22" fmla="*/ 0 w 87"/>
              <a:gd name="T23" fmla="*/ 0 h 113"/>
              <a:gd name="T24" fmla="*/ 0 w 87"/>
              <a:gd name="T25" fmla="*/ 0 h 113"/>
              <a:gd name="T26" fmla="*/ 0 w 87"/>
              <a:gd name="T27" fmla="*/ 0 h 113"/>
              <a:gd name="T28" fmla="*/ 0 w 87"/>
              <a:gd name="T29" fmla="*/ 0 h 113"/>
              <a:gd name="T30" fmla="*/ 0 w 87"/>
              <a:gd name="T31" fmla="*/ 0 h 113"/>
              <a:gd name="T32" fmla="*/ 0 w 87"/>
              <a:gd name="T33" fmla="*/ 0 h 113"/>
              <a:gd name="T34" fmla="*/ 0 w 87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"/>
              <a:gd name="T55" fmla="*/ 0 h 113"/>
              <a:gd name="T56" fmla="*/ 87 w 87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" h="113">
                <a:moveTo>
                  <a:pt x="0" y="104"/>
                </a:moveTo>
                <a:lnTo>
                  <a:pt x="9" y="113"/>
                </a:lnTo>
                <a:lnTo>
                  <a:pt x="26" y="113"/>
                </a:lnTo>
                <a:lnTo>
                  <a:pt x="35" y="113"/>
                </a:lnTo>
                <a:lnTo>
                  <a:pt x="43" y="113"/>
                </a:lnTo>
                <a:lnTo>
                  <a:pt x="52" y="104"/>
                </a:lnTo>
                <a:lnTo>
                  <a:pt x="61" y="95"/>
                </a:lnTo>
                <a:lnTo>
                  <a:pt x="70" y="87"/>
                </a:lnTo>
                <a:lnTo>
                  <a:pt x="78" y="78"/>
                </a:lnTo>
                <a:lnTo>
                  <a:pt x="87" y="69"/>
                </a:lnTo>
                <a:lnTo>
                  <a:pt x="87" y="60"/>
                </a:lnTo>
                <a:lnTo>
                  <a:pt x="87" y="43"/>
                </a:lnTo>
                <a:lnTo>
                  <a:pt x="78" y="34"/>
                </a:lnTo>
                <a:lnTo>
                  <a:pt x="78" y="26"/>
                </a:lnTo>
                <a:lnTo>
                  <a:pt x="70" y="17"/>
                </a:lnTo>
                <a:lnTo>
                  <a:pt x="61" y="8"/>
                </a:lnTo>
                <a:lnTo>
                  <a:pt x="52" y="0"/>
                </a:lnTo>
                <a:lnTo>
                  <a:pt x="0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8" name="Freeform 2079"/>
          <p:cNvSpPr>
            <a:spLocks/>
          </p:cNvSpPr>
          <p:nvPr/>
        </p:nvSpPr>
        <p:spPr bwMode="auto">
          <a:xfrm>
            <a:off x="4049713" y="5740400"/>
            <a:ext cx="95250" cy="42863"/>
          </a:xfrm>
          <a:custGeom>
            <a:avLst/>
            <a:gdLst>
              <a:gd name="T0" fmla="*/ 0 w 253"/>
              <a:gd name="T1" fmla="*/ 0 h 148"/>
              <a:gd name="T2" fmla="*/ 0 w 253"/>
              <a:gd name="T3" fmla="*/ 0 h 148"/>
              <a:gd name="T4" fmla="*/ 0 w 253"/>
              <a:gd name="T5" fmla="*/ 0 h 148"/>
              <a:gd name="T6" fmla="*/ 0 w 253"/>
              <a:gd name="T7" fmla="*/ 0 h 148"/>
              <a:gd name="T8" fmla="*/ 0 w 253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48"/>
              <a:gd name="T17" fmla="*/ 253 w 253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48">
                <a:moveTo>
                  <a:pt x="253" y="26"/>
                </a:moveTo>
                <a:lnTo>
                  <a:pt x="244" y="148"/>
                </a:lnTo>
                <a:lnTo>
                  <a:pt x="0" y="113"/>
                </a:lnTo>
                <a:lnTo>
                  <a:pt x="18" y="0"/>
                </a:lnTo>
                <a:lnTo>
                  <a:pt x="2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79" name="Freeform 2080"/>
          <p:cNvSpPr>
            <a:spLocks/>
          </p:cNvSpPr>
          <p:nvPr/>
        </p:nvSpPr>
        <p:spPr bwMode="auto">
          <a:xfrm>
            <a:off x="4154488" y="5708650"/>
            <a:ext cx="60325" cy="46038"/>
          </a:xfrm>
          <a:custGeom>
            <a:avLst/>
            <a:gdLst>
              <a:gd name="T0" fmla="*/ 0 w 165"/>
              <a:gd name="T1" fmla="*/ 0 h 166"/>
              <a:gd name="T2" fmla="*/ 0 w 165"/>
              <a:gd name="T3" fmla="*/ 0 h 166"/>
              <a:gd name="T4" fmla="*/ 0 w 165"/>
              <a:gd name="T5" fmla="*/ 0 h 166"/>
              <a:gd name="T6" fmla="*/ 0 w 165"/>
              <a:gd name="T7" fmla="*/ 0 h 166"/>
              <a:gd name="T8" fmla="*/ 0 w 165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66"/>
              <a:gd name="T17" fmla="*/ 165 w 165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66">
                <a:moveTo>
                  <a:pt x="70" y="0"/>
                </a:moveTo>
                <a:lnTo>
                  <a:pt x="165" y="70"/>
                </a:lnTo>
                <a:lnTo>
                  <a:pt x="104" y="166"/>
                </a:lnTo>
                <a:lnTo>
                  <a:pt x="0" y="96"/>
                </a:lnTo>
                <a:lnTo>
                  <a:pt x="7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0" name="Freeform 2081"/>
          <p:cNvSpPr>
            <a:spLocks/>
          </p:cNvSpPr>
          <p:nvPr/>
        </p:nvSpPr>
        <p:spPr bwMode="auto">
          <a:xfrm>
            <a:off x="4213225" y="5645150"/>
            <a:ext cx="85725" cy="60325"/>
          </a:xfrm>
          <a:custGeom>
            <a:avLst/>
            <a:gdLst>
              <a:gd name="T0" fmla="*/ 0 w 226"/>
              <a:gd name="T1" fmla="*/ 0 h 209"/>
              <a:gd name="T2" fmla="*/ 0 w 226"/>
              <a:gd name="T3" fmla="*/ 0 h 209"/>
              <a:gd name="T4" fmla="*/ 0 w 226"/>
              <a:gd name="T5" fmla="*/ 0 h 209"/>
              <a:gd name="T6" fmla="*/ 0 w 226"/>
              <a:gd name="T7" fmla="*/ 0 h 209"/>
              <a:gd name="T8" fmla="*/ 0 w 226"/>
              <a:gd name="T9" fmla="*/ 0 h 209"/>
              <a:gd name="T10" fmla="*/ 0 w 226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209"/>
              <a:gd name="T20" fmla="*/ 226 w 226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209">
                <a:moveTo>
                  <a:pt x="226" y="61"/>
                </a:moveTo>
                <a:lnTo>
                  <a:pt x="122" y="0"/>
                </a:lnTo>
                <a:lnTo>
                  <a:pt x="0" y="122"/>
                </a:lnTo>
                <a:lnTo>
                  <a:pt x="78" y="209"/>
                </a:lnTo>
                <a:lnTo>
                  <a:pt x="209" y="87"/>
                </a:lnTo>
                <a:lnTo>
                  <a:pt x="226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1" name="Freeform 2082"/>
          <p:cNvSpPr>
            <a:spLocks/>
          </p:cNvSpPr>
          <p:nvPr/>
        </p:nvSpPr>
        <p:spPr bwMode="auto">
          <a:xfrm>
            <a:off x="4260850" y="5643563"/>
            <a:ext cx="38100" cy="26987"/>
          </a:xfrm>
          <a:custGeom>
            <a:avLst/>
            <a:gdLst>
              <a:gd name="T0" fmla="*/ 0 w 104"/>
              <a:gd name="T1" fmla="*/ 0 h 96"/>
              <a:gd name="T2" fmla="*/ 0 w 104"/>
              <a:gd name="T3" fmla="*/ 0 h 96"/>
              <a:gd name="T4" fmla="*/ 0 w 104"/>
              <a:gd name="T5" fmla="*/ 0 h 96"/>
              <a:gd name="T6" fmla="*/ 0 w 104"/>
              <a:gd name="T7" fmla="*/ 0 h 96"/>
              <a:gd name="T8" fmla="*/ 0 w 104"/>
              <a:gd name="T9" fmla="*/ 0 h 96"/>
              <a:gd name="T10" fmla="*/ 0 w 104"/>
              <a:gd name="T11" fmla="*/ 0 h 96"/>
              <a:gd name="T12" fmla="*/ 0 w 104"/>
              <a:gd name="T13" fmla="*/ 0 h 96"/>
              <a:gd name="T14" fmla="*/ 0 w 104"/>
              <a:gd name="T15" fmla="*/ 0 h 96"/>
              <a:gd name="T16" fmla="*/ 0 w 104"/>
              <a:gd name="T17" fmla="*/ 0 h 96"/>
              <a:gd name="T18" fmla="*/ 0 w 104"/>
              <a:gd name="T19" fmla="*/ 0 h 96"/>
              <a:gd name="T20" fmla="*/ 0 w 104"/>
              <a:gd name="T21" fmla="*/ 0 h 96"/>
              <a:gd name="T22" fmla="*/ 0 w 104"/>
              <a:gd name="T23" fmla="*/ 0 h 96"/>
              <a:gd name="T24" fmla="*/ 0 w 104"/>
              <a:gd name="T25" fmla="*/ 0 h 96"/>
              <a:gd name="T26" fmla="*/ 0 w 104"/>
              <a:gd name="T27" fmla="*/ 0 h 96"/>
              <a:gd name="T28" fmla="*/ 0 w 104"/>
              <a:gd name="T29" fmla="*/ 0 h 96"/>
              <a:gd name="T30" fmla="*/ 0 w 104"/>
              <a:gd name="T31" fmla="*/ 0 h 96"/>
              <a:gd name="T32" fmla="*/ 0 w 104"/>
              <a:gd name="T33" fmla="*/ 0 h 96"/>
              <a:gd name="T34" fmla="*/ 0 w 104"/>
              <a:gd name="T35" fmla="*/ 0 h 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96"/>
              <a:gd name="T56" fmla="*/ 104 w 104"/>
              <a:gd name="T57" fmla="*/ 96 h 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96">
                <a:moveTo>
                  <a:pt x="87" y="96"/>
                </a:moveTo>
                <a:lnTo>
                  <a:pt x="95" y="87"/>
                </a:lnTo>
                <a:lnTo>
                  <a:pt x="95" y="78"/>
                </a:lnTo>
                <a:lnTo>
                  <a:pt x="104" y="70"/>
                </a:lnTo>
                <a:lnTo>
                  <a:pt x="104" y="61"/>
                </a:lnTo>
                <a:lnTo>
                  <a:pt x="104" y="43"/>
                </a:lnTo>
                <a:lnTo>
                  <a:pt x="95" y="35"/>
                </a:lnTo>
                <a:lnTo>
                  <a:pt x="95" y="26"/>
                </a:lnTo>
                <a:lnTo>
                  <a:pt x="87" y="17"/>
                </a:lnTo>
                <a:lnTo>
                  <a:pt x="78" y="9"/>
                </a:lnTo>
                <a:lnTo>
                  <a:pt x="69" y="0"/>
                </a:lnTo>
                <a:lnTo>
                  <a:pt x="61" y="0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8" y="0"/>
                </a:lnTo>
                <a:lnTo>
                  <a:pt x="0" y="9"/>
                </a:lnTo>
                <a:lnTo>
                  <a:pt x="87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2" name="Freeform 2083"/>
          <p:cNvSpPr>
            <a:spLocks/>
          </p:cNvSpPr>
          <p:nvPr/>
        </p:nvSpPr>
        <p:spPr bwMode="auto">
          <a:xfrm>
            <a:off x="4252913" y="5557838"/>
            <a:ext cx="77787" cy="106362"/>
          </a:xfrm>
          <a:custGeom>
            <a:avLst/>
            <a:gdLst>
              <a:gd name="T0" fmla="*/ 0 w 200"/>
              <a:gd name="T1" fmla="*/ 0 h 375"/>
              <a:gd name="T2" fmla="*/ 0 w 200"/>
              <a:gd name="T3" fmla="*/ 0 h 375"/>
              <a:gd name="T4" fmla="*/ 0 w 200"/>
              <a:gd name="T5" fmla="*/ 0 h 375"/>
              <a:gd name="T6" fmla="*/ 0 w 200"/>
              <a:gd name="T7" fmla="*/ 0 h 375"/>
              <a:gd name="T8" fmla="*/ 0 w 200"/>
              <a:gd name="T9" fmla="*/ 0 h 375"/>
              <a:gd name="T10" fmla="*/ 0 w 200"/>
              <a:gd name="T11" fmla="*/ 0 h 3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"/>
              <a:gd name="T19" fmla="*/ 0 h 375"/>
              <a:gd name="T20" fmla="*/ 200 w 200"/>
              <a:gd name="T21" fmla="*/ 375 h 3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" h="375">
                <a:moveTo>
                  <a:pt x="131" y="0"/>
                </a:moveTo>
                <a:lnTo>
                  <a:pt x="87" y="44"/>
                </a:lnTo>
                <a:lnTo>
                  <a:pt x="0" y="348"/>
                </a:lnTo>
                <a:lnTo>
                  <a:pt x="122" y="375"/>
                </a:lnTo>
                <a:lnTo>
                  <a:pt x="200" y="70"/>
                </a:lnTo>
                <a:lnTo>
                  <a:pt x="13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3" name="Freeform 2084"/>
          <p:cNvSpPr>
            <a:spLocks/>
          </p:cNvSpPr>
          <p:nvPr/>
        </p:nvSpPr>
        <p:spPr bwMode="auto">
          <a:xfrm>
            <a:off x="4286250" y="5557838"/>
            <a:ext cx="44450" cy="19050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113" y="70"/>
                </a:moveTo>
                <a:lnTo>
                  <a:pt x="113" y="61"/>
                </a:lnTo>
                <a:lnTo>
                  <a:pt x="113" y="52"/>
                </a:lnTo>
                <a:lnTo>
                  <a:pt x="113" y="35"/>
                </a:lnTo>
                <a:lnTo>
                  <a:pt x="105" y="26"/>
                </a:lnTo>
                <a:lnTo>
                  <a:pt x="105" y="18"/>
                </a:lnTo>
                <a:lnTo>
                  <a:pt x="96" y="9"/>
                </a:lnTo>
                <a:lnTo>
                  <a:pt x="87" y="9"/>
                </a:lnTo>
                <a:lnTo>
                  <a:pt x="70" y="0"/>
                </a:lnTo>
                <a:lnTo>
                  <a:pt x="61" y="0"/>
                </a:lnTo>
                <a:lnTo>
                  <a:pt x="52" y="0"/>
                </a:lnTo>
                <a:lnTo>
                  <a:pt x="35" y="0"/>
                </a:lnTo>
                <a:lnTo>
                  <a:pt x="26" y="9"/>
                </a:lnTo>
                <a:lnTo>
                  <a:pt x="18" y="9"/>
                </a:lnTo>
                <a:lnTo>
                  <a:pt x="9" y="18"/>
                </a:lnTo>
                <a:lnTo>
                  <a:pt x="9" y="35"/>
                </a:lnTo>
                <a:lnTo>
                  <a:pt x="0" y="44"/>
                </a:lnTo>
                <a:lnTo>
                  <a:pt x="113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4" name="Freeform 2085"/>
          <p:cNvSpPr>
            <a:spLocks/>
          </p:cNvSpPr>
          <p:nvPr/>
        </p:nvSpPr>
        <p:spPr bwMode="auto">
          <a:xfrm>
            <a:off x="4302125" y="5551488"/>
            <a:ext cx="50800" cy="38100"/>
          </a:xfrm>
          <a:custGeom>
            <a:avLst/>
            <a:gdLst>
              <a:gd name="T0" fmla="*/ 0 w 130"/>
              <a:gd name="T1" fmla="*/ 0 h 130"/>
              <a:gd name="T2" fmla="*/ 0 w 130"/>
              <a:gd name="T3" fmla="*/ 0 h 130"/>
              <a:gd name="T4" fmla="*/ 0 w 130"/>
              <a:gd name="T5" fmla="*/ 0 h 130"/>
              <a:gd name="T6" fmla="*/ 0 w 130"/>
              <a:gd name="T7" fmla="*/ 0 h 130"/>
              <a:gd name="T8" fmla="*/ 0 w 130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30"/>
              <a:gd name="T17" fmla="*/ 130 w 130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30">
                <a:moveTo>
                  <a:pt x="113" y="0"/>
                </a:moveTo>
                <a:lnTo>
                  <a:pt x="130" y="113"/>
                </a:lnTo>
                <a:lnTo>
                  <a:pt x="26" y="130"/>
                </a:lnTo>
                <a:lnTo>
                  <a:pt x="0" y="17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5" name="Freeform 2086"/>
          <p:cNvSpPr>
            <a:spLocks/>
          </p:cNvSpPr>
          <p:nvPr/>
        </p:nvSpPr>
        <p:spPr bwMode="auto">
          <a:xfrm>
            <a:off x="4387850" y="5538788"/>
            <a:ext cx="53975" cy="41275"/>
          </a:xfrm>
          <a:custGeom>
            <a:avLst/>
            <a:gdLst>
              <a:gd name="T0" fmla="*/ 0 w 139"/>
              <a:gd name="T1" fmla="*/ 0 h 140"/>
              <a:gd name="T2" fmla="*/ 0 w 139"/>
              <a:gd name="T3" fmla="*/ 0 h 140"/>
              <a:gd name="T4" fmla="*/ 0 w 139"/>
              <a:gd name="T5" fmla="*/ 0 h 140"/>
              <a:gd name="T6" fmla="*/ 0 w 139"/>
              <a:gd name="T7" fmla="*/ 0 h 140"/>
              <a:gd name="T8" fmla="*/ 0 w 139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0"/>
              <a:gd name="T17" fmla="*/ 139 w 139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0">
                <a:moveTo>
                  <a:pt x="122" y="0"/>
                </a:moveTo>
                <a:lnTo>
                  <a:pt x="139" y="113"/>
                </a:lnTo>
                <a:lnTo>
                  <a:pt x="26" y="140"/>
                </a:lnTo>
                <a:lnTo>
                  <a:pt x="0" y="18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6" name="Freeform 2087"/>
          <p:cNvSpPr>
            <a:spLocks/>
          </p:cNvSpPr>
          <p:nvPr/>
        </p:nvSpPr>
        <p:spPr bwMode="auto">
          <a:xfrm>
            <a:off x="4446588" y="5557838"/>
            <a:ext cx="57150" cy="74612"/>
          </a:xfrm>
          <a:custGeom>
            <a:avLst/>
            <a:gdLst>
              <a:gd name="T0" fmla="*/ 0 w 148"/>
              <a:gd name="T1" fmla="*/ 0 h 261"/>
              <a:gd name="T2" fmla="*/ 0 w 148"/>
              <a:gd name="T3" fmla="*/ 0 h 261"/>
              <a:gd name="T4" fmla="*/ 0 w 148"/>
              <a:gd name="T5" fmla="*/ 0 h 261"/>
              <a:gd name="T6" fmla="*/ 0 w 148"/>
              <a:gd name="T7" fmla="*/ 0 h 261"/>
              <a:gd name="T8" fmla="*/ 0 w 148"/>
              <a:gd name="T9" fmla="*/ 0 h 261"/>
              <a:gd name="T10" fmla="*/ 0 w 148"/>
              <a:gd name="T11" fmla="*/ 0 h 2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261"/>
              <a:gd name="T20" fmla="*/ 148 w 148"/>
              <a:gd name="T21" fmla="*/ 261 h 2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261">
                <a:moveTo>
                  <a:pt x="78" y="261"/>
                </a:moveTo>
                <a:lnTo>
                  <a:pt x="148" y="192"/>
                </a:lnTo>
                <a:lnTo>
                  <a:pt x="122" y="0"/>
                </a:lnTo>
                <a:lnTo>
                  <a:pt x="0" y="18"/>
                </a:lnTo>
                <a:lnTo>
                  <a:pt x="35" y="209"/>
                </a:lnTo>
                <a:lnTo>
                  <a:pt x="78" y="2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7" name="Freeform 2088"/>
          <p:cNvSpPr>
            <a:spLocks/>
          </p:cNvSpPr>
          <p:nvPr/>
        </p:nvSpPr>
        <p:spPr bwMode="auto">
          <a:xfrm>
            <a:off x="4459288" y="5611813"/>
            <a:ext cx="44450" cy="20637"/>
          </a:xfrm>
          <a:custGeom>
            <a:avLst/>
            <a:gdLst>
              <a:gd name="T0" fmla="*/ 0 w 113"/>
              <a:gd name="T1" fmla="*/ 0 h 69"/>
              <a:gd name="T2" fmla="*/ 0 w 113"/>
              <a:gd name="T3" fmla="*/ 0 h 69"/>
              <a:gd name="T4" fmla="*/ 0 w 113"/>
              <a:gd name="T5" fmla="*/ 0 h 69"/>
              <a:gd name="T6" fmla="*/ 0 w 113"/>
              <a:gd name="T7" fmla="*/ 0 h 69"/>
              <a:gd name="T8" fmla="*/ 0 w 113"/>
              <a:gd name="T9" fmla="*/ 0 h 69"/>
              <a:gd name="T10" fmla="*/ 0 w 113"/>
              <a:gd name="T11" fmla="*/ 0 h 69"/>
              <a:gd name="T12" fmla="*/ 0 w 113"/>
              <a:gd name="T13" fmla="*/ 0 h 69"/>
              <a:gd name="T14" fmla="*/ 0 w 113"/>
              <a:gd name="T15" fmla="*/ 0 h 69"/>
              <a:gd name="T16" fmla="*/ 0 w 113"/>
              <a:gd name="T17" fmla="*/ 0 h 69"/>
              <a:gd name="T18" fmla="*/ 0 w 113"/>
              <a:gd name="T19" fmla="*/ 0 h 69"/>
              <a:gd name="T20" fmla="*/ 0 w 113"/>
              <a:gd name="T21" fmla="*/ 0 h 69"/>
              <a:gd name="T22" fmla="*/ 0 w 113"/>
              <a:gd name="T23" fmla="*/ 0 h 69"/>
              <a:gd name="T24" fmla="*/ 0 w 113"/>
              <a:gd name="T25" fmla="*/ 0 h 69"/>
              <a:gd name="T26" fmla="*/ 0 w 113"/>
              <a:gd name="T27" fmla="*/ 0 h 69"/>
              <a:gd name="T28" fmla="*/ 0 w 113"/>
              <a:gd name="T29" fmla="*/ 0 h 69"/>
              <a:gd name="T30" fmla="*/ 0 w 113"/>
              <a:gd name="T31" fmla="*/ 0 h 69"/>
              <a:gd name="T32" fmla="*/ 0 w 113"/>
              <a:gd name="T33" fmla="*/ 0 h 69"/>
              <a:gd name="T34" fmla="*/ 0 w 113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69"/>
              <a:gd name="T56" fmla="*/ 113 w 113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69">
                <a:moveTo>
                  <a:pt x="0" y="17"/>
                </a:moveTo>
                <a:lnTo>
                  <a:pt x="0" y="35"/>
                </a:lnTo>
                <a:lnTo>
                  <a:pt x="8" y="43"/>
                </a:lnTo>
                <a:lnTo>
                  <a:pt x="8" y="52"/>
                </a:lnTo>
                <a:lnTo>
                  <a:pt x="17" y="61"/>
                </a:lnTo>
                <a:lnTo>
                  <a:pt x="35" y="61"/>
                </a:lnTo>
                <a:lnTo>
                  <a:pt x="43" y="69"/>
                </a:lnTo>
                <a:lnTo>
                  <a:pt x="52" y="69"/>
                </a:lnTo>
                <a:lnTo>
                  <a:pt x="61" y="69"/>
                </a:lnTo>
                <a:lnTo>
                  <a:pt x="78" y="69"/>
                </a:lnTo>
                <a:lnTo>
                  <a:pt x="87" y="61"/>
                </a:lnTo>
                <a:lnTo>
                  <a:pt x="95" y="52"/>
                </a:lnTo>
                <a:lnTo>
                  <a:pt x="104" y="43"/>
                </a:lnTo>
                <a:lnTo>
                  <a:pt x="113" y="35"/>
                </a:lnTo>
                <a:lnTo>
                  <a:pt x="113" y="26"/>
                </a:lnTo>
                <a:lnTo>
                  <a:pt x="113" y="17"/>
                </a:lnTo>
                <a:lnTo>
                  <a:pt x="113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8" name="Freeform 2089"/>
          <p:cNvSpPr>
            <a:spLocks/>
          </p:cNvSpPr>
          <p:nvPr/>
        </p:nvSpPr>
        <p:spPr bwMode="auto">
          <a:xfrm>
            <a:off x="4476750" y="5599113"/>
            <a:ext cx="158750" cy="58737"/>
          </a:xfrm>
          <a:custGeom>
            <a:avLst/>
            <a:gdLst>
              <a:gd name="T0" fmla="*/ 0 w 418"/>
              <a:gd name="T1" fmla="*/ 0 h 209"/>
              <a:gd name="T2" fmla="*/ 0 w 418"/>
              <a:gd name="T3" fmla="*/ 0 h 209"/>
              <a:gd name="T4" fmla="*/ 0 w 418"/>
              <a:gd name="T5" fmla="*/ 0 h 209"/>
              <a:gd name="T6" fmla="*/ 0 w 418"/>
              <a:gd name="T7" fmla="*/ 0 h 209"/>
              <a:gd name="T8" fmla="*/ 0 w 418"/>
              <a:gd name="T9" fmla="*/ 0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"/>
              <a:gd name="T16" fmla="*/ 0 h 209"/>
              <a:gd name="T17" fmla="*/ 418 w 418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" h="209">
                <a:moveTo>
                  <a:pt x="418" y="87"/>
                </a:moveTo>
                <a:lnTo>
                  <a:pt x="392" y="209"/>
                </a:lnTo>
                <a:lnTo>
                  <a:pt x="0" y="113"/>
                </a:lnTo>
                <a:lnTo>
                  <a:pt x="26" y="0"/>
                </a:lnTo>
                <a:lnTo>
                  <a:pt x="418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89" name="Freeform 2090"/>
          <p:cNvSpPr>
            <a:spLocks/>
          </p:cNvSpPr>
          <p:nvPr/>
        </p:nvSpPr>
        <p:spPr bwMode="auto">
          <a:xfrm>
            <a:off x="4668838" y="5634038"/>
            <a:ext cx="52387" cy="39687"/>
          </a:xfrm>
          <a:custGeom>
            <a:avLst/>
            <a:gdLst>
              <a:gd name="T0" fmla="*/ 0 w 140"/>
              <a:gd name="T1" fmla="*/ 0 h 139"/>
              <a:gd name="T2" fmla="*/ 0 w 140"/>
              <a:gd name="T3" fmla="*/ 0 h 139"/>
              <a:gd name="T4" fmla="*/ 0 w 140"/>
              <a:gd name="T5" fmla="*/ 0 h 139"/>
              <a:gd name="T6" fmla="*/ 0 w 140"/>
              <a:gd name="T7" fmla="*/ 0 h 139"/>
              <a:gd name="T8" fmla="*/ 0 w 14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39"/>
              <a:gd name="T17" fmla="*/ 140 w 14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39">
                <a:moveTo>
                  <a:pt x="140" y="26"/>
                </a:moveTo>
                <a:lnTo>
                  <a:pt x="113" y="139"/>
                </a:lnTo>
                <a:lnTo>
                  <a:pt x="0" y="113"/>
                </a:lnTo>
                <a:lnTo>
                  <a:pt x="26" y="0"/>
                </a:lnTo>
                <a:lnTo>
                  <a:pt x="14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0" name="Freeform 2091"/>
          <p:cNvSpPr>
            <a:spLocks/>
          </p:cNvSpPr>
          <p:nvPr/>
        </p:nvSpPr>
        <p:spPr bwMode="auto">
          <a:xfrm>
            <a:off x="4754563" y="5648325"/>
            <a:ext cx="228600" cy="71438"/>
          </a:xfrm>
          <a:custGeom>
            <a:avLst/>
            <a:gdLst>
              <a:gd name="T0" fmla="*/ 0 w 609"/>
              <a:gd name="T1" fmla="*/ 0 h 253"/>
              <a:gd name="T2" fmla="*/ 0 w 609"/>
              <a:gd name="T3" fmla="*/ 0 h 253"/>
              <a:gd name="T4" fmla="*/ 0 w 609"/>
              <a:gd name="T5" fmla="*/ 0 h 253"/>
              <a:gd name="T6" fmla="*/ 0 w 609"/>
              <a:gd name="T7" fmla="*/ 0 h 253"/>
              <a:gd name="T8" fmla="*/ 0 w 609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"/>
              <a:gd name="T16" fmla="*/ 0 h 253"/>
              <a:gd name="T17" fmla="*/ 609 w 609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" h="253">
                <a:moveTo>
                  <a:pt x="609" y="140"/>
                </a:moveTo>
                <a:lnTo>
                  <a:pt x="583" y="253"/>
                </a:lnTo>
                <a:lnTo>
                  <a:pt x="0" y="114"/>
                </a:lnTo>
                <a:lnTo>
                  <a:pt x="34" y="0"/>
                </a:lnTo>
                <a:lnTo>
                  <a:pt x="609" y="14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1" name="Freeform 2092"/>
          <p:cNvSpPr>
            <a:spLocks/>
          </p:cNvSpPr>
          <p:nvPr/>
        </p:nvSpPr>
        <p:spPr bwMode="auto">
          <a:xfrm>
            <a:off x="4973638" y="5637213"/>
            <a:ext cx="58737" cy="42862"/>
          </a:xfrm>
          <a:custGeom>
            <a:avLst/>
            <a:gdLst>
              <a:gd name="T0" fmla="*/ 0 w 148"/>
              <a:gd name="T1" fmla="*/ 0 h 149"/>
              <a:gd name="T2" fmla="*/ 0 w 148"/>
              <a:gd name="T3" fmla="*/ 0 h 149"/>
              <a:gd name="T4" fmla="*/ 0 w 148"/>
              <a:gd name="T5" fmla="*/ 0 h 149"/>
              <a:gd name="T6" fmla="*/ 0 w 148"/>
              <a:gd name="T7" fmla="*/ 0 h 149"/>
              <a:gd name="T8" fmla="*/ 0 w 148"/>
              <a:gd name="T9" fmla="*/ 0 h 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9"/>
              <a:gd name="T17" fmla="*/ 148 w 148"/>
              <a:gd name="T18" fmla="*/ 149 h 1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9">
                <a:moveTo>
                  <a:pt x="35" y="0"/>
                </a:moveTo>
                <a:lnTo>
                  <a:pt x="148" y="35"/>
                </a:lnTo>
                <a:lnTo>
                  <a:pt x="113" y="149"/>
                </a:lnTo>
                <a:lnTo>
                  <a:pt x="0" y="11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2" name="Freeform 2093"/>
          <p:cNvSpPr>
            <a:spLocks/>
          </p:cNvSpPr>
          <p:nvPr/>
        </p:nvSpPr>
        <p:spPr bwMode="auto">
          <a:xfrm>
            <a:off x="4999038" y="5456238"/>
            <a:ext cx="96837" cy="158750"/>
          </a:xfrm>
          <a:custGeom>
            <a:avLst/>
            <a:gdLst>
              <a:gd name="T0" fmla="*/ 0 w 261"/>
              <a:gd name="T1" fmla="*/ 0 h 557"/>
              <a:gd name="T2" fmla="*/ 0 w 261"/>
              <a:gd name="T3" fmla="*/ 0 h 557"/>
              <a:gd name="T4" fmla="*/ 0 w 261"/>
              <a:gd name="T5" fmla="*/ 0 h 557"/>
              <a:gd name="T6" fmla="*/ 0 w 261"/>
              <a:gd name="T7" fmla="*/ 0 h 557"/>
              <a:gd name="T8" fmla="*/ 0 w 261"/>
              <a:gd name="T9" fmla="*/ 0 h 557"/>
              <a:gd name="T10" fmla="*/ 0 w 261"/>
              <a:gd name="T11" fmla="*/ 0 h 5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1"/>
              <a:gd name="T19" fmla="*/ 0 h 557"/>
              <a:gd name="T20" fmla="*/ 261 w 261"/>
              <a:gd name="T21" fmla="*/ 557 h 5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1" h="557">
                <a:moveTo>
                  <a:pt x="218" y="0"/>
                </a:moveTo>
                <a:lnTo>
                  <a:pt x="148" y="35"/>
                </a:lnTo>
                <a:lnTo>
                  <a:pt x="0" y="522"/>
                </a:lnTo>
                <a:lnTo>
                  <a:pt x="122" y="557"/>
                </a:lnTo>
                <a:lnTo>
                  <a:pt x="261" y="69"/>
                </a:lnTo>
                <a:lnTo>
                  <a:pt x="2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3" name="Freeform 2094"/>
          <p:cNvSpPr>
            <a:spLocks/>
          </p:cNvSpPr>
          <p:nvPr/>
        </p:nvSpPr>
        <p:spPr bwMode="auto">
          <a:xfrm>
            <a:off x="5054600" y="5454650"/>
            <a:ext cx="41275" cy="22225"/>
          </a:xfrm>
          <a:custGeom>
            <a:avLst/>
            <a:gdLst>
              <a:gd name="T0" fmla="*/ 0 w 113"/>
              <a:gd name="T1" fmla="*/ 0 h 78"/>
              <a:gd name="T2" fmla="*/ 0 w 113"/>
              <a:gd name="T3" fmla="*/ 0 h 78"/>
              <a:gd name="T4" fmla="*/ 0 w 113"/>
              <a:gd name="T5" fmla="*/ 0 h 78"/>
              <a:gd name="T6" fmla="*/ 0 w 113"/>
              <a:gd name="T7" fmla="*/ 0 h 78"/>
              <a:gd name="T8" fmla="*/ 0 w 113"/>
              <a:gd name="T9" fmla="*/ 0 h 78"/>
              <a:gd name="T10" fmla="*/ 0 w 113"/>
              <a:gd name="T11" fmla="*/ 0 h 78"/>
              <a:gd name="T12" fmla="*/ 0 w 113"/>
              <a:gd name="T13" fmla="*/ 0 h 78"/>
              <a:gd name="T14" fmla="*/ 0 w 113"/>
              <a:gd name="T15" fmla="*/ 0 h 78"/>
              <a:gd name="T16" fmla="*/ 0 w 113"/>
              <a:gd name="T17" fmla="*/ 0 h 78"/>
              <a:gd name="T18" fmla="*/ 0 w 113"/>
              <a:gd name="T19" fmla="*/ 0 h 78"/>
              <a:gd name="T20" fmla="*/ 0 w 113"/>
              <a:gd name="T21" fmla="*/ 0 h 78"/>
              <a:gd name="T22" fmla="*/ 0 w 113"/>
              <a:gd name="T23" fmla="*/ 0 h 78"/>
              <a:gd name="T24" fmla="*/ 0 w 113"/>
              <a:gd name="T25" fmla="*/ 0 h 78"/>
              <a:gd name="T26" fmla="*/ 0 w 113"/>
              <a:gd name="T27" fmla="*/ 0 h 78"/>
              <a:gd name="T28" fmla="*/ 0 w 113"/>
              <a:gd name="T29" fmla="*/ 0 h 78"/>
              <a:gd name="T30" fmla="*/ 0 w 113"/>
              <a:gd name="T31" fmla="*/ 0 h 78"/>
              <a:gd name="T32" fmla="*/ 0 w 113"/>
              <a:gd name="T33" fmla="*/ 0 h 78"/>
              <a:gd name="T34" fmla="*/ 0 w 113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8"/>
              <a:gd name="T56" fmla="*/ 113 w 113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8">
                <a:moveTo>
                  <a:pt x="113" y="78"/>
                </a:moveTo>
                <a:lnTo>
                  <a:pt x="113" y="70"/>
                </a:lnTo>
                <a:lnTo>
                  <a:pt x="113" y="52"/>
                </a:lnTo>
                <a:lnTo>
                  <a:pt x="113" y="44"/>
                </a:lnTo>
                <a:lnTo>
                  <a:pt x="104" y="35"/>
                </a:lnTo>
                <a:lnTo>
                  <a:pt x="104" y="26"/>
                </a:lnTo>
                <a:lnTo>
                  <a:pt x="96" y="18"/>
                </a:lnTo>
                <a:lnTo>
                  <a:pt x="78" y="9"/>
                </a:lnTo>
                <a:lnTo>
                  <a:pt x="70" y="9"/>
                </a:lnTo>
                <a:lnTo>
                  <a:pt x="61" y="0"/>
                </a:lnTo>
                <a:lnTo>
                  <a:pt x="52" y="0"/>
                </a:lnTo>
                <a:lnTo>
                  <a:pt x="35" y="9"/>
                </a:lnTo>
                <a:lnTo>
                  <a:pt x="26" y="9"/>
                </a:lnTo>
                <a:lnTo>
                  <a:pt x="17" y="18"/>
                </a:lnTo>
                <a:lnTo>
                  <a:pt x="9" y="26"/>
                </a:lnTo>
                <a:lnTo>
                  <a:pt x="0" y="35"/>
                </a:lnTo>
                <a:lnTo>
                  <a:pt x="0" y="44"/>
                </a:lnTo>
                <a:lnTo>
                  <a:pt x="113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4" name="Freeform 2095"/>
          <p:cNvSpPr>
            <a:spLocks/>
          </p:cNvSpPr>
          <p:nvPr/>
        </p:nvSpPr>
        <p:spPr bwMode="auto">
          <a:xfrm>
            <a:off x="5070475" y="5456238"/>
            <a:ext cx="42863" cy="38100"/>
          </a:xfrm>
          <a:custGeom>
            <a:avLst/>
            <a:gdLst>
              <a:gd name="T0" fmla="*/ 0 w 113"/>
              <a:gd name="T1" fmla="*/ 0 h 130"/>
              <a:gd name="T2" fmla="*/ 0 w 113"/>
              <a:gd name="T3" fmla="*/ 0 h 130"/>
              <a:gd name="T4" fmla="*/ 0 w 113"/>
              <a:gd name="T5" fmla="*/ 0 h 130"/>
              <a:gd name="T6" fmla="*/ 0 w 113"/>
              <a:gd name="T7" fmla="*/ 0 h 130"/>
              <a:gd name="T8" fmla="*/ 0 w 113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130"/>
              <a:gd name="T17" fmla="*/ 113 w 113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130">
                <a:moveTo>
                  <a:pt x="113" y="17"/>
                </a:moveTo>
                <a:lnTo>
                  <a:pt x="87" y="130"/>
                </a:lnTo>
                <a:lnTo>
                  <a:pt x="0" y="113"/>
                </a:lnTo>
                <a:lnTo>
                  <a:pt x="26" y="0"/>
                </a:lnTo>
                <a:lnTo>
                  <a:pt x="113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5" name="Freeform 2096"/>
          <p:cNvSpPr>
            <a:spLocks/>
          </p:cNvSpPr>
          <p:nvPr/>
        </p:nvSpPr>
        <p:spPr bwMode="auto">
          <a:xfrm>
            <a:off x="5146675" y="5472113"/>
            <a:ext cx="50800" cy="38100"/>
          </a:xfrm>
          <a:custGeom>
            <a:avLst/>
            <a:gdLst>
              <a:gd name="T0" fmla="*/ 0 w 139"/>
              <a:gd name="T1" fmla="*/ 0 h 139"/>
              <a:gd name="T2" fmla="*/ 0 w 139"/>
              <a:gd name="T3" fmla="*/ 0 h 139"/>
              <a:gd name="T4" fmla="*/ 0 w 139"/>
              <a:gd name="T5" fmla="*/ 0 h 139"/>
              <a:gd name="T6" fmla="*/ 0 w 139"/>
              <a:gd name="T7" fmla="*/ 0 h 139"/>
              <a:gd name="T8" fmla="*/ 0 w 139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9"/>
              <a:gd name="T17" fmla="*/ 139 w 139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9">
                <a:moveTo>
                  <a:pt x="139" y="26"/>
                </a:moveTo>
                <a:lnTo>
                  <a:pt x="113" y="139"/>
                </a:lnTo>
                <a:lnTo>
                  <a:pt x="0" y="113"/>
                </a:lnTo>
                <a:lnTo>
                  <a:pt x="26" y="0"/>
                </a:lnTo>
                <a:lnTo>
                  <a:pt x="139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6" name="Freeform 2097"/>
          <p:cNvSpPr>
            <a:spLocks/>
          </p:cNvSpPr>
          <p:nvPr/>
        </p:nvSpPr>
        <p:spPr bwMode="auto">
          <a:xfrm>
            <a:off x="5230813" y="5487988"/>
            <a:ext cx="47625" cy="36512"/>
          </a:xfrm>
          <a:custGeom>
            <a:avLst/>
            <a:gdLst>
              <a:gd name="T0" fmla="*/ 0 w 122"/>
              <a:gd name="T1" fmla="*/ 0 h 122"/>
              <a:gd name="T2" fmla="*/ 0 w 122"/>
              <a:gd name="T3" fmla="*/ 0 h 122"/>
              <a:gd name="T4" fmla="*/ 0 w 122"/>
              <a:gd name="T5" fmla="*/ 0 h 122"/>
              <a:gd name="T6" fmla="*/ 0 w 122"/>
              <a:gd name="T7" fmla="*/ 0 h 122"/>
              <a:gd name="T8" fmla="*/ 0 w 122"/>
              <a:gd name="T9" fmla="*/ 0 h 122"/>
              <a:gd name="T10" fmla="*/ 0 w 122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22"/>
              <a:gd name="T20" fmla="*/ 122 w 122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22">
                <a:moveTo>
                  <a:pt x="122" y="70"/>
                </a:moveTo>
                <a:lnTo>
                  <a:pt x="79" y="9"/>
                </a:lnTo>
                <a:lnTo>
                  <a:pt x="35" y="0"/>
                </a:lnTo>
                <a:lnTo>
                  <a:pt x="0" y="113"/>
                </a:lnTo>
                <a:lnTo>
                  <a:pt x="52" y="122"/>
                </a:lnTo>
                <a:lnTo>
                  <a:pt x="12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7" name="Freeform 2098"/>
          <p:cNvSpPr>
            <a:spLocks/>
          </p:cNvSpPr>
          <p:nvPr/>
        </p:nvSpPr>
        <p:spPr bwMode="auto">
          <a:xfrm>
            <a:off x="5251450" y="5492750"/>
            <a:ext cx="26988" cy="31750"/>
          </a:xfrm>
          <a:custGeom>
            <a:avLst/>
            <a:gdLst>
              <a:gd name="T0" fmla="*/ 0 w 70"/>
              <a:gd name="T1" fmla="*/ 0 h 113"/>
              <a:gd name="T2" fmla="*/ 0 w 70"/>
              <a:gd name="T3" fmla="*/ 0 h 113"/>
              <a:gd name="T4" fmla="*/ 0 w 70"/>
              <a:gd name="T5" fmla="*/ 0 h 113"/>
              <a:gd name="T6" fmla="*/ 0 w 70"/>
              <a:gd name="T7" fmla="*/ 0 h 113"/>
              <a:gd name="T8" fmla="*/ 0 w 70"/>
              <a:gd name="T9" fmla="*/ 0 h 113"/>
              <a:gd name="T10" fmla="*/ 0 w 70"/>
              <a:gd name="T11" fmla="*/ 0 h 113"/>
              <a:gd name="T12" fmla="*/ 0 w 70"/>
              <a:gd name="T13" fmla="*/ 0 h 113"/>
              <a:gd name="T14" fmla="*/ 0 w 70"/>
              <a:gd name="T15" fmla="*/ 0 h 113"/>
              <a:gd name="T16" fmla="*/ 0 w 70"/>
              <a:gd name="T17" fmla="*/ 0 h 113"/>
              <a:gd name="T18" fmla="*/ 0 w 70"/>
              <a:gd name="T19" fmla="*/ 0 h 113"/>
              <a:gd name="T20" fmla="*/ 0 w 70"/>
              <a:gd name="T21" fmla="*/ 0 h 113"/>
              <a:gd name="T22" fmla="*/ 0 w 70"/>
              <a:gd name="T23" fmla="*/ 0 h 113"/>
              <a:gd name="T24" fmla="*/ 0 w 70"/>
              <a:gd name="T25" fmla="*/ 0 h 113"/>
              <a:gd name="T26" fmla="*/ 0 w 70"/>
              <a:gd name="T27" fmla="*/ 0 h 113"/>
              <a:gd name="T28" fmla="*/ 0 w 70"/>
              <a:gd name="T29" fmla="*/ 0 h 113"/>
              <a:gd name="T30" fmla="*/ 0 w 70"/>
              <a:gd name="T31" fmla="*/ 0 h 113"/>
              <a:gd name="T32" fmla="*/ 0 w 70"/>
              <a:gd name="T33" fmla="*/ 0 h 113"/>
              <a:gd name="T34" fmla="*/ 0 w 70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13"/>
              <a:gd name="T56" fmla="*/ 70 w 70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13">
                <a:moveTo>
                  <a:pt x="0" y="113"/>
                </a:moveTo>
                <a:lnTo>
                  <a:pt x="9" y="113"/>
                </a:lnTo>
                <a:lnTo>
                  <a:pt x="18" y="113"/>
                </a:lnTo>
                <a:lnTo>
                  <a:pt x="35" y="113"/>
                </a:lnTo>
                <a:lnTo>
                  <a:pt x="44" y="104"/>
                </a:lnTo>
                <a:lnTo>
                  <a:pt x="53" y="104"/>
                </a:lnTo>
                <a:lnTo>
                  <a:pt x="61" y="96"/>
                </a:lnTo>
                <a:lnTo>
                  <a:pt x="70" y="87"/>
                </a:lnTo>
                <a:lnTo>
                  <a:pt x="70" y="69"/>
                </a:lnTo>
                <a:lnTo>
                  <a:pt x="70" y="61"/>
                </a:lnTo>
                <a:lnTo>
                  <a:pt x="70" y="52"/>
                </a:lnTo>
                <a:lnTo>
                  <a:pt x="70" y="35"/>
                </a:lnTo>
                <a:lnTo>
                  <a:pt x="61" y="26"/>
                </a:lnTo>
                <a:lnTo>
                  <a:pt x="61" y="17"/>
                </a:lnTo>
                <a:lnTo>
                  <a:pt x="53" y="8"/>
                </a:lnTo>
                <a:lnTo>
                  <a:pt x="35" y="8"/>
                </a:lnTo>
                <a:lnTo>
                  <a:pt x="27" y="0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8" name="Freeform 2099"/>
          <p:cNvSpPr>
            <a:spLocks/>
          </p:cNvSpPr>
          <p:nvPr/>
        </p:nvSpPr>
        <p:spPr bwMode="auto">
          <a:xfrm>
            <a:off x="5227638" y="5507038"/>
            <a:ext cx="50800" cy="138112"/>
          </a:xfrm>
          <a:custGeom>
            <a:avLst/>
            <a:gdLst>
              <a:gd name="T0" fmla="*/ 0 w 131"/>
              <a:gd name="T1" fmla="*/ 0 h 488"/>
              <a:gd name="T2" fmla="*/ 0 w 131"/>
              <a:gd name="T3" fmla="*/ 0 h 488"/>
              <a:gd name="T4" fmla="*/ 0 w 131"/>
              <a:gd name="T5" fmla="*/ 0 h 488"/>
              <a:gd name="T6" fmla="*/ 0 w 131"/>
              <a:gd name="T7" fmla="*/ 0 h 488"/>
              <a:gd name="T8" fmla="*/ 0 w 131"/>
              <a:gd name="T9" fmla="*/ 0 h 488"/>
              <a:gd name="T10" fmla="*/ 0 w 131"/>
              <a:gd name="T11" fmla="*/ 0 h 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488"/>
              <a:gd name="T20" fmla="*/ 131 w 131"/>
              <a:gd name="T21" fmla="*/ 488 h 4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488">
                <a:moveTo>
                  <a:pt x="44" y="488"/>
                </a:moveTo>
                <a:lnTo>
                  <a:pt x="122" y="427"/>
                </a:lnTo>
                <a:lnTo>
                  <a:pt x="131" y="9"/>
                </a:lnTo>
                <a:lnTo>
                  <a:pt x="18" y="0"/>
                </a:lnTo>
                <a:lnTo>
                  <a:pt x="0" y="427"/>
                </a:lnTo>
                <a:lnTo>
                  <a:pt x="44" y="48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99" name="Freeform 2100"/>
          <p:cNvSpPr>
            <a:spLocks/>
          </p:cNvSpPr>
          <p:nvPr/>
        </p:nvSpPr>
        <p:spPr bwMode="auto">
          <a:xfrm>
            <a:off x="5227638" y="5629275"/>
            <a:ext cx="49212" cy="15875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0"/>
                </a:moveTo>
                <a:lnTo>
                  <a:pt x="0" y="8"/>
                </a:lnTo>
                <a:lnTo>
                  <a:pt x="0" y="26"/>
                </a:lnTo>
                <a:lnTo>
                  <a:pt x="9" y="34"/>
                </a:lnTo>
                <a:lnTo>
                  <a:pt x="18" y="43"/>
                </a:lnTo>
                <a:lnTo>
                  <a:pt x="27" y="52"/>
                </a:lnTo>
                <a:lnTo>
                  <a:pt x="35" y="52"/>
                </a:lnTo>
                <a:lnTo>
                  <a:pt x="44" y="61"/>
                </a:lnTo>
                <a:lnTo>
                  <a:pt x="61" y="61"/>
                </a:lnTo>
                <a:lnTo>
                  <a:pt x="70" y="61"/>
                </a:lnTo>
                <a:lnTo>
                  <a:pt x="79" y="52"/>
                </a:lnTo>
                <a:lnTo>
                  <a:pt x="88" y="52"/>
                </a:lnTo>
                <a:lnTo>
                  <a:pt x="96" y="43"/>
                </a:lnTo>
                <a:lnTo>
                  <a:pt x="105" y="34"/>
                </a:lnTo>
                <a:lnTo>
                  <a:pt x="114" y="26"/>
                </a:lnTo>
                <a:lnTo>
                  <a:pt x="114" y="17"/>
                </a:lnTo>
                <a:lnTo>
                  <a:pt x="12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0" name="Freeform 2101"/>
          <p:cNvSpPr>
            <a:spLocks/>
          </p:cNvSpPr>
          <p:nvPr/>
        </p:nvSpPr>
        <p:spPr bwMode="auto">
          <a:xfrm>
            <a:off x="5245100" y="5613400"/>
            <a:ext cx="57150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148" y="35"/>
                </a:moveTo>
                <a:lnTo>
                  <a:pt x="113" y="148"/>
                </a:lnTo>
                <a:lnTo>
                  <a:pt x="0" y="114"/>
                </a:lnTo>
                <a:lnTo>
                  <a:pt x="35" y="0"/>
                </a:lnTo>
                <a:lnTo>
                  <a:pt x="148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1" name="Freeform 2102"/>
          <p:cNvSpPr>
            <a:spLocks/>
          </p:cNvSpPr>
          <p:nvPr/>
        </p:nvSpPr>
        <p:spPr bwMode="auto">
          <a:xfrm>
            <a:off x="5332413" y="5635625"/>
            <a:ext cx="53975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148" y="35"/>
                </a:moveTo>
                <a:lnTo>
                  <a:pt x="114" y="148"/>
                </a:lnTo>
                <a:lnTo>
                  <a:pt x="0" y="104"/>
                </a:lnTo>
                <a:lnTo>
                  <a:pt x="35" y="0"/>
                </a:lnTo>
                <a:lnTo>
                  <a:pt x="148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2" name="Freeform 2103"/>
          <p:cNvSpPr>
            <a:spLocks/>
          </p:cNvSpPr>
          <p:nvPr/>
        </p:nvSpPr>
        <p:spPr bwMode="auto">
          <a:xfrm>
            <a:off x="5416550" y="5656263"/>
            <a:ext cx="122238" cy="55562"/>
          </a:xfrm>
          <a:custGeom>
            <a:avLst/>
            <a:gdLst>
              <a:gd name="T0" fmla="*/ 0 w 322"/>
              <a:gd name="T1" fmla="*/ 0 h 201"/>
              <a:gd name="T2" fmla="*/ 0 w 322"/>
              <a:gd name="T3" fmla="*/ 0 h 201"/>
              <a:gd name="T4" fmla="*/ 0 w 322"/>
              <a:gd name="T5" fmla="*/ 0 h 201"/>
              <a:gd name="T6" fmla="*/ 0 w 322"/>
              <a:gd name="T7" fmla="*/ 0 h 201"/>
              <a:gd name="T8" fmla="*/ 0 w 322"/>
              <a:gd name="T9" fmla="*/ 0 h 201"/>
              <a:gd name="T10" fmla="*/ 0 w 322"/>
              <a:gd name="T11" fmla="*/ 0 h 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2"/>
              <a:gd name="T19" fmla="*/ 0 h 201"/>
              <a:gd name="T20" fmla="*/ 322 w 322"/>
              <a:gd name="T21" fmla="*/ 201 h 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2" h="201">
                <a:moveTo>
                  <a:pt x="322" y="183"/>
                </a:moveTo>
                <a:lnTo>
                  <a:pt x="296" y="96"/>
                </a:lnTo>
                <a:lnTo>
                  <a:pt x="35" y="0"/>
                </a:lnTo>
                <a:lnTo>
                  <a:pt x="0" y="114"/>
                </a:lnTo>
                <a:lnTo>
                  <a:pt x="261" y="201"/>
                </a:lnTo>
                <a:lnTo>
                  <a:pt x="322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3" name="Freeform 2104"/>
          <p:cNvSpPr>
            <a:spLocks/>
          </p:cNvSpPr>
          <p:nvPr/>
        </p:nvSpPr>
        <p:spPr bwMode="auto">
          <a:xfrm>
            <a:off x="5514975" y="5684838"/>
            <a:ext cx="31750" cy="31750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w 78"/>
              <a:gd name="T11" fmla="*/ 0 h 113"/>
              <a:gd name="T12" fmla="*/ 0 w 78"/>
              <a:gd name="T13" fmla="*/ 0 h 113"/>
              <a:gd name="T14" fmla="*/ 0 w 78"/>
              <a:gd name="T15" fmla="*/ 0 h 113"/>
              <a:gd name="T16" fmla="*/ 0 w 78"/>
              <a:gd name="T17" fmla="*/ 0 h 113"/>
              <a:gd name="T18" fmla="*/ 0 w 78"/>
              <a:gd name="T19" fmla="*/ 0 h 113"/>
              <a:gd name="T20" fmla="*/ 0 w 78"/>
              <a:gd name="T21" fmla="*/ 0 h 113"/>
              <a:gd name="T22" fmla="*/ 0 w 78"/>
              <a:gd name="T23" fmla="*/ 0 h 113"/>
              <a:gd name="T24" fmla="*/ 0 w 78"/>
              <a:gd name="T25" fmla="*/ 0 h 113"/>
              <a:gd name="T26" fmla="*/ 0 w 78"/>
              <a:gd name="T27" fmla="*/ 0 h 113"/>
              <a:gd name="T28" fmla="*/ 0 w 78"/>
              <a:gd name="T29" fmla="*/ 0 h 113"/>
              <a:gd name="T30" fmla="*/ 0 w 78"/>
              <a:gd name="T31" fmla="*/ 0 h 113"/>
              <a:gd name="T32" fmla="*/ 0 w 78"/>
              <a:gd name="T33" fmla="*/ 0 h 113"/>
              <a:gd name="T34" fmla="*/ 0 w 78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3"/>
              <a:gd name="T56" fmla="*/ 78 w 78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3">
                <a:moveTo>
                  <a:pt x="0" y="105"/>
                </a:moveTo>
                <a:lnTo>
                  <a:pt x="9" y="113"/>
                </a:lnTo>
                <a:lnTo>
                  <a:pt x="17" y="113"/>
                </a:lnTo>
                <a:lnTo>
                  <a:pt x="35" y="113"/>
                </a:lnTo>
                <a:lnTo>
                  <a:pt x="44" y="105"/>
                </a:lnTo>
                <a:lnTo>
                  <a:pt x="52" y="96"/>
                </a:lnTo>
                <a:lnTo>
                  <a:pt x="61" y="87"/>
                </a:lnTo>
                <a:lnTo>
                  <a:pt x="70" y="79"/>
                </a:lnTo>
                <a:lnTo>
                  <a:pt x="70" y="70"/>
                </a:lnTo>
                <a:lnTo>
                  <a:pt x="78" y="61"/>
                </a:lnTo>
                <a:lnTo>
                  <a:pt x="78" y="44"/>
                </a:lnTo>
                <a:lnTo>
                  <a:pt x="70" y="35"/>
                </a:lnTo>
                <a:lnTo>
                  <a:pt x="70" y="26"/>
                </a:lnTo>
                <a:lnTo>
                  <a:pt x="61" y="18"/>
                </a:lnTo>
                <a:lnTo>
                  <a:pt x="52" y="9"/>
                </a:lnTo>
                <a:lnTo>
                  <a:pt x="44" y="0"/>
                </a:lnTo>
                <a:lnTo>
                  <a:pt x="35" y="0"/>
                </a:lnTo>
                <a:lnTo>
                  <a:pt x="0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4" name="Freeform 2105"/>
          <p:cNvSpPr>
            <a:spLocks/>
          </p:cNvSpPr>
          <p:nvPr/>
        </p:nvSpPr>
        <p:spPr bwMode="auto">
          <a:xfrm>
            <a:off x="5505450" y="5619750"/>
            <a:ext cx="111125" cy="88900"/>
          </a:xfrm>
          <a:custGeom>
            <a:avLst/>
            <a:gdLst>
              <a:gd name="T0" fmla="*/ 0 w 296"/>
              <a:gd name="T1" fmla="*/ 0 h 313"/>
              <a:gd name="T2" fmla="*/ 0 w 296"/>
              <a:gd name="T3" fmla="*/ 0 h 313"/>
              <a:gd name="T4" fmla="*/ 0 w 296"/>
              <a:gd name="T5" fmla="*/ 0 h 313"/>
              <a:gd name="T6" fmla="*/ 0 w 296"/>
              <a:gd name="T7" fmla="*/ 0 h 313"/>
              <a:gd name="T8" fmla="*/ 0 w 296"/>
              <a:gd name="T9" fmla="*/ 0 h 3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313"/>
              <a:gd name="T17" fmla="*/ 296 w 296"/>
              <a:gd name="T18" fmla="*/ 313 h 3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313">
                <a:moveTo>
                  <a:pt x="200" y="0"/>
                </a:moveTo>
                <a:lnTo>
                  <a:pt x="296" y="69"/>
                </a:lnTo>
                <a:lnTo>
                  <a:pt x="87" y="313"/>
                </a:lnTo>
                <a:lnTo>
                  <a:pt x="0" y="244"/>
                </a:lnTo>
                <a:lnTo>
                  <a:pt x="20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5" name="Freeform 2106"/>
          <p:cNvSpPr>
            <a:spLocks/>
          </p:cNvSpPr>
          <p:nvPr/>
        </p:nvSpPr>
        <p:spPr bwMode="auto">
          <a:xfrm>
            <a:off x="5611813" y="5589588"/>
            <a:ext cx="33337" cy="23812"/>
          </a:xfrm>
          <a:custGeom>
            <a:avLst/>
            <a:gdLst>
              <a:gd name="T0" fmla="*/ 0 w 87"/>
              <a:gd name="T1" fmla="*/ 0 h 87"/>
              <a:gd name="T2" fmla="*/ 0 w 87"/>
              <a:gd name="T3" fmla="*/ 0 h 87"/>
              <a:gd name="T4" fmla="*/ 0 w 87"/>
              <a:gd name="T5" fmla="*/ 0 h 87"/>
              <a:gd name="T6" fmla="*/ 0 w 87"/>
              <a:gd name="T7" fmla="*/ 0 h 87"/>
              <a:gd name="T8" fmla="*/ 0 w 87"/>
              <a:gd name="T9" fmla="*/ 0 h 87"/>
              <a:gd name="T10" fmla="*/ 0 w 87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87"/>
              <a:gd name="T20" fmla="*/ 87 w 87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87">
                <a:moveTo>
                  <a:pt x="78" y="0"/>
                </a:moveTo>
                <a:lnTo>
                  <a:pt x="0" y="9"/>
                </a:lnTo>
                <a:lnTo>
                  <a:pt x="87" y="87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6" name="Freeform 2107"/>
          <p:cNvSpPr>
            <a:spLocks/>
          </p:cNvSpPr>
          <p:nvPr/>
        </p:nvSpPr>
        <p:spPr bwMode="auto">
          <a:xfrm>
            <a:off x="5611813" y="5588000"/>
            <a:ext cx="38100" cy="25400"/>
          </a:xfrm>
          <a:custGeom>
            <a:avLst/>
            <a:gdLst>
              <a:gd name="T0" fmla="*/ 0 w 104"/>
              <a:gd name="T1" fmla="*/ 0 h 95"/>
              <a:gd name="T2" fmla="*/ 0 w 104"/>
              <a:gd name="T3" fmla="*/ 0 h 95"/>
              <a:gd name="T4" fmla="*/ 0 w 104"/>
              <a:gd name="T5" fmla="*/ 0 h 95"/>
              <a:gd name="T6" fmla="*/ 0 w 104"/>
              <a:gd name="T7" fmla="*/ 0 h 95"/>
              <a:gd name="T8" fmla="*/ 0 w 104"/>
              <a:gd name="T9" fmla="*/ 0 h 95"/>
              <a:gd name="T10" fmla="*/ 0 w 104"/>
              <a:gd name="T11" fmla="*/ 0 h 95"/>
              <a:gd name="T12" fmla="*/ 0 w 104"/>
              <a:gd name="T13" fmla="*/ 0 h 95"/>
              <a:gd name="T14" fmla="*/ 0 w 104"/>
              <a:gd name="T15" fmla="*/ 0 h 95"/>
              <a:gd name="T16" fmla="*/ 0 w 104"/>
              <a:gd name="T17" fmla="*/ 0 h 95"/>
              <a:gd name="T18" fmla="*/ 0 w 104"/>
              <a:gd name="T19" fmla="*/ 0 h 95"/>
              <a:gd name="T20" fmla="*/ 0 w 104"/>
              <a:gd name="T21" fmla="*/ 0 h 95"/>
              <a:gd name="T22" fmla="*/ 0 w 104"/>
              <a:gd name="T23" fmla="*/ 0 h 95"/>
              <a:gd name="T24" fmla="*/ 0 w 104"/>
              <a:gd name="T25" fmla="*/ 0 h 95"/>
              <a:gd name="T26" fmla="*/ 0 w 104"/>
              <a:gd name="T27" fmla="*/ 0 h 95"/>
              <a:gd name="T28" fmla="*/ 0 w 104"/>
              <a:gd name="T29" fmla="*/ 0 h 95"/>
              <a:gd name="T30" fmla="*/ 0 w 104"/>
              <a:gd name="T31" fmla="*/ 0 h 95"/>
              <a:gd name="T32" fmla="*/ 0 w 104"/>
              <a:gd name="T33" fmla="*/ 0 h 95"/>
              <a:gd name="T34" fmla="*/ 0 w 104"/>
              <a:gd name="T35" fmla="*/ 0 h 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95"/>
              <a:gd name="T56" fmla="*/ 104 w 104"/>
              <a:gd name="T57" fmla="*/ 95 h 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95">
                <a:moveTo>
                  <a:pt x="87" y="95"/>
                </a:moveTo>
                <a:lnTo>
                  <a:pt x="95" y="87"/>
                </a:lnTo>
                <a:lnTo>
                  <a:pt x="104" y="69"/>
                </a:lnTo>
                <a:lnTo>
                  <a:pt x="104" y="61"/>
                </a:lnTo>
                <a:lnTo>
                  <a:pt x="104" y="52"/>
                </a:lnTo>
                <a:lnTo>
                  <a:pt x="104" y="43"/>
                </a:lnTo>
                <a:lnTo>
                  <a:pt x="95" y="26"/>
                </a:lnTo>
                <a:lnTo>
                  <a:pt x="87" y="17"/>
                </a:lnTo>
                <a:lnTo>
                  <a:pt x="87" y="8"/>
                </a:lnTo>
                <a:lnTo>
                  <a:pt x="69" y="0"/>
                </a:lnTo>
                <a:lnTo>
                  <a:pt x="60" y="0"/>
                </a:lnTo>
                <a:lnTo>
                  <a:pt x="52" y="0"/>
                </a:lnTo>
                <a:lnTo>
                  <a:pt x="43" y="0"/>
                </a:lnTo>
                <a:lnTo>
                  <a:pt x="26" y="0"/>
                </a:lnTo>
                <a:lnTo>
                  <a:pt x="17" y="0"/>
                </a:lnTo>
                <a:lnTo>
                  <a:pt x="8" y="8"/>
                </a:lnTo>
                <a:lnTo>
                  <a:pt x="0" y="17"/>
                </a:lnTo>
                <a:lnTo>
                  <a:pt x="87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7" name="Freeform 2108"/>
          <p:cNvSpPr>
            <a:spLocks/>
          </p:cNvSpPr>
          <p:nvPr/>
        </p:nvSpPr>
        <p:spPr bwMode="auto">
          <a:xfrm>
            <a:off x="5614988" y="5589588"/>
            <a:ext cx="63500" cy="42862"/>
          </a:xfrm>
          <a:custGeom>
            <a:avLst/>
            <a:gdLst>
              <a:gd name="T0" fmla="*/ 0 w 174"/>
              <a:gd name="T1" fmla="*/ 0 h 148"/>
              <a:gd name="T2" fmla="*/ 0 w 174"/>
              <a:gd name="T3" fmla="*/ 0 h 148"/>
              <a:gd name="T4" fmla="*/ 0 w 174"/>
              <a:gd name="T5" fmla="*/ 0 h 148"/>
              <a:gd name="T6" fmla="*/ 0 w 174"/>
              <a:gd name="T7" fmla="*/ 0 h 148"/>
              <a:gd name="T8" fmla="*/ 0 w 174"/>
              <a:gd name="T9" fmla="*/ 0 h 148"/>
              <a:gd name="T10" fmla="*/ 0 w 174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48"/>
              <a:gd name="T20" fmla="*/ 174 w 174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48">
                <a:moveTo>
                  <a:pt x="174" y="96"/>
                </a:moveTo>
                <a:lnTo>
                  <a:pt x="148" y="53"/>
                </a:lnTo>
                <a:lnTo>
                  <a:pt x="70" y="0"/>
                </a:lnTo>
                <a:lnTo>
                  <a:pt x="0" y="96"/>
                </a:lnTo>
                <a:lnTo>
                  <a:pt x="79" y="148"/>
                </a:lnTo>
                <a:lnTo>
                  <a:pt x="174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8" name="Freeform 2109"/>
          <p:cNvSpPr>
            <a:spLocks/>
          </p:cNvSpPr>
          <p:nvPr/>
        </p:nvSpPr>
        <p:spPr bwMode="auto">
          <a:xfrm>
            <a:off x="5645150" y="5603875"/>
            <a:ext cx="33338" cy="30163"/>
          </a:xfrm>
          <a:custGeom>
            <a:avLst/>
            <a:gdLst>
              <a:gd name="T0" fmla="*/ 0 w 95"/>
              <a:gd name="T1" fmla="*/ 0 h 104"/>
              <a:gd name="T2" fmla="*/ 0 w 95"/>
              <a:gd name="T3" fmla="*/ 0 h 104"/>
              <a:gd name="T4" fmla="*/ 0 w 95"/>
              <a:gd name="T5" fmla="*/ 0 h 104"/>
              <a:gd name="T6" fmla="*/ 0 w 95"/>
              <a:gd name="T7" fmla="*/ 0 h 104"/>
              <a:gd name="T8" fmla="*/ 0 w 95"/>
              <a:gd name="T9" fmla="*/ 0 h 104"/>
              <a:gd name="T10" fmla="*/ 0 w 95"/>
              <a:gd name="T11" fmla="*/ 0 h 104"/>
              <a:gd name="T12" fmla="*/ 0 w 95"/>
              <a:gd name="T13" fmla="*/ 0 h 104"/>
              <a:gd name="T14" fmla="*/ 0 w 95"/>
              <a:gd name="T15" fmla="*/ 0 h 104"/>
              <a:gd name="T16" fmla="*/ 0 w 95"/>
              <a:gd name="T17" fmla="*/ 0 h 104"/>
              <a:gd name="T18" fmla="*/ 0 w 95"/>
              <a:gd name="T19" fmla="*/ 0 h 104"/>
              <a:gd name="T20" fmla="*/ 0 w 95"/>
              <a:gd name="T21" fmla="*/ 0 h 104"/>
              <a:gd name="T22" fmla="*/ 0 w 95"/>
              <a:gd name="T23" fmla="*/ 0 h 104"/>
              <a:gd name="T24" fmla="*/ 0 w 95"/>
              <a:gd name="T25" fmla="*/ 0 h 104"/>
              <a:gd name="T26" fmla="*/ 0 w 95"/>
              <a:gd name="T27" fmla="*/ 0 h 104"/>
              <a:gd name="T28" fmla="*/ 0 w 95"/>
              <a:gd name="T29" fmla="*/ 0 h 104"/>
              <a:gd name="T30" fmla="*/ 0 w 95"/>
              <a:gd name="T31" fmla="*/ 0 h 104"/>
              <a:gd name="T32" fmla="*/ 0 w 95"/>
              <a:gd name="T33" fmla="*/ 0 h 104"/>
              <a:gd name="T34" fmla="*/ 0 w 95"/>
              <a:gd name="T35" fmla="*/ 0 h 1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5"/>
              <a:gd name="T55" fmla="*/ 0 h 104"/>
              <a:gd name="T56" fmla="*/ 95 w 95"/>
              <a:gd name="T57" fmla="*/ 104 h 1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5" h="104">
                <a:moveTo>
                  <a:pt x="0" y="95"/>
                </a:moveTo>
                <a:lnTo>
                  <a:pt x="8" y="104"/>
                </a:lnTo>
                <a:lnTo>
                  <a:pt x="26" y="104"/>
                </a:lnTo>
                <a:lnTo>
                  <a:pt x="34" y="104"/>
                </a:lnTo>
                <a:lnTo>
                  <a:pt x="43" y="104"/>
                </a:lnTo>
                <a:lnTo>
                  <a:pt x="52" y="104"/>
                </a:lnTo>
                <a:lnTo>
                  <a:pt x="69" y="95"/>
                </a:lnTo>
                <a:lnTo>
                  <a:pt x="78" y="95"/>
                </a:lnTo>
                <a:lnTo>
                  <a:pt x="87" y="87"/>
                </a:lnTo>
                <a:lnTo>
                  <a:pt x="87" y="69"/>
                </a:lnTo>
                <a:lnTo>
                  <a:pt x="95" y="61"/>
                </a:lnTo>
                <a:lnTo>
                  <a:pt x="95" y="52"/>
                </a:lnTo>
                <a:lnTo>
                  <a:pt x="95" y="34"/>
                </a:lnTo>
                <a:lnTo>
                  <a:pt x="87" y="26"/>
                </a:lnTo>
                <a:lnTo>
                  <a:pt x="87" y="17"/>
                </a:lnTo>
                <a:lnTo>
                  <a:pt x="78" y="8"/>
                </a:lnTo>
                <a:lnTo>
                  <a:pt x="69" y="0"/>
                </a:lnTo>
                <a:lnTo>
                  <a:pt x="0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09" name="Freeform 2110"/>
          <p:cNvSpPr>
            <a:spLocks/>
          </p:cNvSpPr>
          <p:nvPr/>
        </p:nvSpPr>
        <p:spPr bwMode="auto">
          <a:xfrm>
            <a:off x="5635625" y="5614988"/>
            <a:ext cx="42863" cy="11112"/>
          </a:xfrm>
          <a:custGeom>
            <a:avLst/>
            <a:gdLst>
              <a:gd name="T0" fmla="*/ 0 w 122"/>
              <a:gd name="T1" fmla="*/ 0 h 35"/>
              <a:gd name="T2" fmla="*/ 0 w 122"/>
              <a:gd name="T3" fmla="*/ 0 h 35"/>
              <a:gd name="T4" fmla="*/ 0 w 122"/>
              <a:gd name="T5" fmla="*/ 0 h 35"/>
              <a:gd name="T6" fmla="*/ 0 w 122"/>
              <a:gd name="T7" fmla="*/ 0 h 35"/>
              <a:gd name="T8" fmla="*/ 0 w 12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35"/>
              <a:gd name="T17" fmla="*/ 122 w 12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35">
                <a:moveTo>
                  <a:pt x="122" y="26"/>
                </a:moveTo>
                <a:lnTo>
                  <a:pt x="0" y="35"/>
                </a:lnTo>
                <a:lnTo>
                  <a:pt x="0" y="9"/>
                </a:lnTo>
                <a:lnTo>
                  <a:pt x="122" y="0"/>
                </a:lnTo>
                <a:lnTo>
                  <a:pt x="12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0" name="Freeform 2111"/>
          <p:cNvSpPr>
            <a:spLocks/>
          </p:cNvSpPr>
          <p:nvPr/>
        </p:nvSpPr>
        <p:spPr bwMode="auto">
          <a:xfrm>
            <a:off x="5637213" y="5656263"/>
            <a:ext cx="46037" cy="31750"/>
          </a:xfrm>
          <a:custGeom>
            <a:avLst/>
            <a:gdLst>
              <a:gd name="T0" fmla="*/ 0 w 122"/>
              <a:gd name="T1" fmla="*/ 0 h 114"/>
              <a:gd name="T2" fmla="*/ 0 w 122"/>
              <a:gd name="T3" fmla="*/ 0 h 114"/>
              <a:gd name="T4" fmla="*/ 0 w 122"/>
              <a:gd name="T5" fmla="*/ 0 h 114"/>
              <a:gd name="T6" fmla="*/ 0 w 122"/>
              <a:gd name="T7" fmla="*/ 0 h 114"/>
              <a:gd name="T8" fmla="*/ 0 w 122"/>
              <a:gd name="T9" fmla="*/ 0 h 114"/>
              <a:gd name="T10" fmla="*/ 0 w 122"/>
              <a:gd name="T11" fmla="*/ 0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14"/>
              <a:gd name="T20" fmla="*/ 122 w 122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14">
                <a:moveTo>
                  <a:pt x="52" y="114"/>
                </a:moveTo>
                <a:lnTo>
                  <a:pt x="122" y="53"/>
                </a:lnTo>
                <a:lnTo>
                  <a:pt x="122" y="0"/>
                </a:lnTo>
                <a:lnTo>
                  <a:pt x="0" y="9"/>
                </a:lnTo>
                <a:lnTo>
                  <a:pt x="9" y="61"/>
                </a:lnTo>
                <a:lnTo>
                  <a:pt x="52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1" name="Freeform 2112"/>
          <p:cNvSpPr>
            <a:spLocks/>
          </p:cNvSpPr>
          <p:nvPr/>
        </p:nvSpPr>
        <p:spPr bwMode="auto">
          <a:xfrm>
            <a:off x="5641975" y="5670550"/>
            <a:ext cx="41275" cy="17463"/>
          </a:xfrm>
          <a:custGeom>
            <a:avLst/>
            <a:gdLst>
              <a:gd name="T0" fmla="*/ 0 w 113"/>
              <a:gd name="T1" fmla="*/ 0 h 61"/>
              <a:gd name="T2" fmla="*/ 0 w 113"/>
              <a:gd name="T3" fmla="*/ 0 h 61"/>
              <a:gd name="T4" fmla="*/ 0 w 113"/>
              <a:gd name="T5" fmla="*/ 0 h 61"/>
              <a:gd name="T6" fmla="*/ 0 w 113"/>
              <a:gd name="T7" fmla="*/ 0 h 61"/>
              <a:gd name="T8" fmla="*/ 0 w 113"/>
              <a:gd name="T9" fmla="*/ 0 h 61"/>
              <a:gd name="T10" fmla="*/ 0 w 113"/>
              <a:gd name="T11" fmla="*/ 0 h 61"/>
              <a:gd name="T12" fmla="*/ 0 w 113"/>
              <a:gd name="T13" fmla="*/ 0 h 61"/>
              <a:gd name="T14" fmla="*/ 0 w 113"/>
              <a:gd name="T15" fmla="*/ 0 h 61"/>
              <a:gd name="T16" fmla="*/ 0 w 113"/>
              <a:gd name="T17" fmla="*/ 0 h 61"/>
              <a:gd name="T18" fmla="*/ 0 w 113"/>
              <a:gd name="T19" fmla="*/ 0 h 61"/>
              <a:gd name="T20" fmla="*/ 0 w 113"/>
              <a:gd name="T21" fmla="*/ 0 h 61"/>
              <a:gd name="T22" fmla="*/ 0 w 113"/>
              <a:gd name="T23" fmla="*/ 0 h 61"/>
              <a:gd name="T24" fmla="*/ 0 w 113"/>
              <a:gd name="T25" fmla="*/ 0 h 61"/>
              <a:gd name="T26" fmla="*/ 0 w 113"/>
              <a:gd name="T27" fmla="*/ 0 h 61"/>
              <a:gd name="T28" fmla="*/ 0 w 113"/>
              <a:gd name="T29" fmla="*/ 0 h 61"/>
              <a:gd name="T30" fmla="*/ 0 w 113"/>
              <a:gd name="T31" fmla="*/ 0 h 61"/>
              <a:gd name="T32" fmla="*/ 0 w 113"/>
              <a:gd name="T33" fmla="*/ 0 h 61"/>
              <a:gd name="T34" fmla="*/ 0 w 113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61"/>
              <a:gd name="T56" fmla="*/ 113 w 113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61">
                <a:moveTo>
                  <a:pt x="0" y="8"/>
                </a:moveTo>
                <a:lnTo>
                  <a:pt x="0" y="17"/>
                </a:lnTo>
                <a:lnTo>
                  <a:pt x="9" y="35"/>
                </a:lnTo>
                <a:lnTo>
                  <a:pt x="9" y="43"/>
                </a:lnTo>
                <a:lnTo>
                  <a:pt x="17" y="52"/>
                </a:lnTo>
                <a:lnTo>
                  <a:pt x="26" y="52"/>
                </a:lnTo>
                <a:lnTo>
                  <a:pt x="43" y="61"/>
                </a:lnTo>
                <a:lnTo>
                  <a:pt x="52" y="61"/>
                </a:lnTo>
                <a:lnTo>
                  <a:pt x="61" y="61"/>
                </a:lnTo>
                <a:lnTo>
                  <a:pt x="78" y="61"/>
                </a:lnTo>
                <a:lnTo>
                  <a:pt x="87" y="61"/>
                </a:lnTo>
                <a:lnTo>
                  <a:pt x="96" y="52"/>
                </a:lnTo>
                <a:lnTo>
                  <a:pt x="104" y="43"/>
                </a:lnTo>
                <a:lnTo>
                  <a:pt x="113" y="35"/>
                </a:lnTo>
                <a:lnTo>
                  <a:pt x="113" y="26"/>
                </a:lnTo>
                <a:lnTo>
                  <a:pt x="113" y="8"/>
                </a:lnTo>
                <a:lnTo>
                  <a:pt x="113" y="0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2" name="Freeform 2113"/>
          <p:cNvSpPr>
            <a:spLocks/>
          </p:cNvSpPr>
          <p:nvPr/>
        </p:nvSpPr>
        <p:spPr bwMode="auto">
          <a:xfrm>
            <a:off x="5657850" y="5656263"/>
            <a:ext cx="101600" cy="49212"/>
          </a:xfrm>
          <a:custGeom>
            <a:avLst/>
            <a:gdLst>
              <a:gd name="T0" fmla="*/ 0 w 270"/>
              <a:gd name="T1" fmla="*/ 0 h 175"/>
              <a:gd name="T2" fmla="*/ 0 w 270"/>
              <a:gd name="T3" fmla="*/ 0 h 175"/>
              <a:gd name="T4" fmla="*/ 0 w 270"/>
              <a:gd name="T5" fmla="*/ 0 h 175"/>
              <a:gd name="T6" fmla="*/ 0 w 270"/>
              <a:gd name="T7" fmla="*/ 0 h 175"/>
              <a:gd name="T8" fmla="*/ 0 w 270"/>
              <a:gd name="T9" fmla="*/ 0 h 175"/>
              <a:gd name="T10" fmla="*/ 0 w 270"/>
              <a:gd name="T11" fmla="*/ 0 h 1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175"/>
              <a:gd name="T20" fmla="*/ 270 w 270"/>
              <a:gd name="T21" fmla="*/ 175 h 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175">
                <a:moveTo>
                  <a:pt x="270" y="114"/>
                </a:moveTo>
                <a:lnTo>
                  <a:pt x="227" y="61"/>
                </a:lnTo>
                <a:lnTo>
                  <a:pt x="35" y="0"/>
                </a:lnTo>
                <a:lnTo>
                  <a:pt x="0" y="114"/>
                </a:lnTo>
                <a:lnTo>
                  <a:pt x="192" y="175"/>
                </a:lnTo>
                <a:lnTo>
                  <a:pt x="27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3" name="Freeform 2114"/>
          <p:cNvSpPr>
            <a:spLocks/>
          </p:cNvSpPr>
          <p:nvPr/>
        </p:nvSpPr>
        <p:spPr bwMode="auto">
          <a:xfrm>
            <a:off x="5729288" y="5673725"/>
            <a:ext cx="30162" cy="31750"/>
          </a:xfrm>
          <a:custGeom>
            <a:avLst/>
            <a:gdLst>
              <a:gd name="T0" fmla="*/ 0 w 78"/>
              <a:gd name="T1" fmla="*/ 0 h 114"/>
              <a:gd name="T2" fmla="*/ 0 w 78"/>
              <a:gd name="T3" fmla="*/ 0 h 114"/>
              <a:gd name="T4" fmla="*/ 0 w 78"/>
              <a:gd name="T5" fmla="*/ 0 h 114"/>
              <a:gd name="T6" fmla="*/ 0 w 78"/>
              <a:gd name="T7" fmla="*/ 0 h 114"/>
              <a:gd name="T8" fmla="*/ 0 w 78"/>
              <a:gd name="T9" fmla="*/ 0 h 114"/>
              <a:gd name="T10" fmla="*/ 0 w 78"/>
              <a:gd name="T11" fmla="*/ 0 h 114"/>
              <a:gd name="T12" fmla="*/ 0 w 78"/>
              <a:gd name="T13" fmla="*/ 0 h 114"/>
              <a:gd name="T14" fmla="*/ 0 w 78"/>
              <a:gd name="T15" fmla="*/ 0 h 114"/>
              <a:gd name="T16" fmla="*/ 0 w 78"/>
              <a:gd name="T17" fmla="*/ 0 h 114"/>
              <a:gd name="T18" fmla="*/ 0 w 78"/>
              <a:gd name="T19" fmla="*/ 0 h 114"/>
              <a:gd name="T20" fmla="*/ 0 w 78"/>
              <a:gd name="T21" fmla="*/ 0 h 114"/>
              <a:gd name="T22" fmla="*/ 0 w 78"/>
              <a:gd name="T23" fmla="*/ 0 h 114"/>
              <a:gd name="T24" fmla="*/ 0 w 78"/>
              <a:gd name="T25" fmla="*/ 0 h 114"/>
              <a:gd name="T26" fmla="*/ 0 w 78"/>
              <a:gd name="T27" fmla="*/ 0 h 114"/>
              <a:gd name="T28" fmla="*/ 0 w 78"/>
              <a:gd name="T29" fmla="*/ 0 h 114"/>
              <a:gd name="T30" fmla="*/ 0 w 78"/>
              <a:gd name="T31" fmla="*/ 0 h 114"/>
              <a:gd name="T32" fmla="*/ 0 w 78"/>
              <a:gd name="T33" fmla="*/ 0 h 114"/>
              <a:gd name="T34" fmla="*/ 0 w 78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4"/>
              <a:gd name="T56" fmla="*/ 78 w 78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4">
                <a:moveTo>
                  <a:pt x="0" y="114"/>
                </a:moveTo>
                <a:lnTo>
                  <a:pt x="9" y="114"/>
                </a:lnTo>
                <a:lnTo>
                  <a:pt x="26" y="114"/>
                </a:lnTo>
                <a:lnTo>
                  <a:pt x="35" y="114"/>
                </a:lnTo>
                <a:lnTo>
                  <a:pt x="43" y="105"/>
                </a:lnTo>
                <a:lnTo>
                  <a:pt x="52" y="96"/>
                </a:lnTo>
                <a:lnTo>
                  <a:pt x="61" y="87"/>
                </a:lnTo>
                <a:lnTo>
                  <a:pt x="70" y="79"/>
                </a:lnTo>
                <a:lnTo>
                  <a:pt x="70" y="70"/>
                </a:lnTo>
                <a:lnTo>
                  <a:pt x="78" y="61"/>
                </a:lnTo>
                <a:lnTo>
                  <a:pt x="78" y="44"/>
                </a:lnTo>
                <a:lnTo>
                  <a:pt x="70" y="35"/>
                </a:lnTo>
                <a:lnTo>
                  <a:pt x="70" y="27"/>
                </a:lnTo>
                <a:lnTo>
                  <a:pt x="61" y="18"/>
                </a:lnTo>
                <a:lnTo>
                  <a:pt x="52" y="9"/>
                </a:lnTo>
                <a:lnTo>
                  <a:pt x="43" y="0"/>
                </a:lnTo>
                <a:lnTo>
                  <a:pt x="35" y="0"/>
                </a:lnTo>
                <a:lnTo>
                  <a:pt x="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4" name="Freeform 2115"/>
          <p:cNvSpPr>
            <a:spLocks/>
          </p:cNvSpPr>
          <p:nvPr/>
        </p:nvSpPr>
        <p:spPr bwMode="auto">
          <a:xfrm>
            <a:off x="5711825" y="5688013"/>
            <a:ext cx="55563" cy="79375"/>
          </a:xfrm>
          <a:custGeom>
            <a:avLst/>
            <a:gdLst>
              <a:gd name="T0" fmla="*/ 0 w 140"/>
              <a:gd name="T1" fmla="*/ 0 h 278"/>
              <a:gd name="T2" fmla="*/ 0 w 140"/>
              <a:gd name="T3" fmla="*/ 0 h 278"/>
              <a:gd name="T4" fmla="*/ 0 w 140"/>
              <a:gd name="T5" fmla="*/ 0 h 278"/>
              <a:gd name="T6" fmla="*/ 0 w 140"/>
              <a:gd name="T7" fmla="*/ 0 h 278"/>
              <a:gd name="T8" fmla="*/ 0 w 140"/>
              <a:gd name="T9" fmla="*/ 0 h 278"/>
              <a:gd name="T10" fmla="*/ 0 w 140"/>
              <a:gd name="T11" fmla="*/ 0 h 2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278"/>
              <a:gd name="T20" fmla="*/ 140 w 140"/>
              <a:gd name="T21" fmla="*/ 278 h 2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278">
                <a:moveTo>
                  <a:pt x="87" y="278"/>
                </a:moveTo>
                <a:lnTo>
                  <a:pt x="140" y="217"/>
                </a:lnTo>
                <a:lnTo>
                  <a:pt x="122" y="0"/>
                </a:lnTo>
                <a:lnTo>
                  <a:pt x="0" y="8"/>
                </a:lnTo>
                <a:lnTo>
                  <a:pt x="18" y="226"/>
                </a:lnTo>
                <a:lnTo>
                  <a:pt x="87" y="2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5" name="Freeform 2116"/>
          <p:cNvSpPr>
            <a:spLocks/>
          </p:cNvSpPr>
          <p:nvPr/>
        </p:nvSpPr>
        <p:spPr bwMode="auto">
          <a:xfrm>
            <a:off x="5719763" y="5749925"/>
            <a:ext cx="47625" cy="17463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0" y="9"/>
                </a:moveTo>
                <a:lnTo>
                  <a:pt x="0" y="18"/>
                </a:lnTo>
                <a:lnTo>
                  <a:pt x="9" y="26"/>
                </a:lnTo>
                <a:lnTo>
                  <a:pt x="17" y="35"/>
                </a:lnTo>
                <a:lnTo>
                  <a:pt x="26" y="44"/>
                </a:lnTo>
                <a:lnTo>
                  <a:pt x="35" y="53"/>
                </a:lnTo>
                <a:lnTo>
                  <a:pt x="43" y="61"/>
                </a:lnTo>
                <a:lnTo>
                  <a:pt x="52" y="61"/>
                </a:lnTo>
                <a:lnTo>
                  <a:pt x="69" y="61"/>
                </a:lnTo>
                <a:lnTo>
                  <a:pt x="78" y="61"/>
                </a:lnTo>
                <a:lnTo>
                  <a:pt x="87" y="53"/>
                </a:lnTo>
                <a:lnTo>
                  <a:pt x="96" y="44"/>
                </a:lnTo>
                <a:lnTo>
                  <a:pt x="104" y="44"/>
                </a:lnTo>
                <a:lnTo>
                  <a:pt x="113" y="26"/>
                </a:lnTo>
                <a:lnTo>
                  <a:pt x="113" y="18"/>
                </a:lnTo>
                <a:lnTo>
                  <a:pt x="122" y="9"/>
                </a:lnTo>
                <a:lnTo>
                  <a:pt x="12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6" name="Freeform 2117"/>
          <p:cNvSpPr>
            <a:spLocks/>
          </p:cNvSpPr>
          <p:nvPr/>
        </p:nvSpPr>
        <p:spPr bwMode="auto">
          <a:xfrm>
            <a:off x="5738813" y="5730875"/>
            <a:ext cx="46037" cy="36513"/>
          </a:xfrm>
          <a:custGeom>
            <a:avLst/>
            <a:gdLst>
              <a:gd name="T0" fmla="*/ 0 w 122"/>
              <a:gd name="T1" fmla="*/ 0 h 130"/>
              <a:gd name="T2" fmla="*/ 0 w 122"/>
              <a:gd name="T3" fmla="*/ 0 h 130"/>
              <a:gd name="T4" fmla="*/ 0 w 122"/>
              <a:gd name="T5" fmla="*/ 0 h 130"/>
              <a:gd name="T6" fmla="*/ 0 w 122"/>
              <a:gd name="T7" fmla="*/ 0 h 130"/>
              <a:gd name="T8" fmla="*/ 0 w 122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30"/>
              <a:gd name="T17" fmla="*/ 122 w 122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30">
                <a:moveTo>
                  <a:pt x="105" y="0"/>
                </a:moveTo>
                <a:lnTo>
                  <a:pt x="0" y="8"/>
                </a:lnTo>
                <a:lnTo>
                  <a:pt x="17" y="130"/>
                </a:lnTo>
                <a:lnTo>
                  <a:pt x="122" y="122"/>
                </a:lnTo>
                <a:lnTo>
                  <a:pt x="10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7" name="Freeform 2118"/>
          <p:cNvSpPr>
            <a:spLocks/>
          </p:cNvSpPr>
          <p:nvPr/>
        </p:nvSpPr>
        <p:spPr bwMode="auto">
          <a:xfrm>
            <a:off x="5751513" y="5730875"/>
            <a:ext cx="53975" cy="107950"/>
          </a:xfrm>
          <a:custGeom>
            <a:avLst/>
            <a:gdLst>
              <a:gd name="T0" fmla="*/ 0 w 139"/>
              <a:gd name="T1" fmla="*/ 0 h 383"/>
              <a:gd name="T2" fmla="*/ 0 w 139"/>
              <a:gd name="T3" fmla="*/ 0 h 383"/>
              <a:gd name="T4" fmla="*/ 0 w 139"/>
              <a:gd name="T5" fmla="*/ 0 h 383"/>
              <a:gd name="T6" fmla="*/ 0 w 139"/>
              <a:gd name="T7" fmla="*/ 0 h 383"/>
              <a:gd name="T8" fmla="*/ 0 w 139"/>
              <a:gd name="T9" fmla="*/ 0 h 383"/>
              <a:gd name="T10" fmla="*/ 0 w 139"/>
              <a:gd name="T11" fmla="*/ 0 h 3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383"/>
              <a:gd name="T20" fmla="*/ 139 w 139"/>
              <a:gd name="T21" fmla="*/ 383 h 3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383">
                <a:moveTo>
                  <a:pt x="70" y="0"/>
                </a:moveTo>
                <a:lnTo>
                  <a:pt x="17" y="52"/>
                </a:lnTo>
                <a:lnTo>
                  <a:pt x="0" y="374"/>
                </a:lnTo>
                <a:lnTo>
                  <a:pt x="113" y="383"/>
                </a:lnTo>
                <a:lnTo>
                  <a:pt x="139" y="61"/>
                </a:lnTo>
                <a:lnTo>
                  <a:pt x="7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8" name="Freeform 2119"/>
          <p:cNvSpPr>
            <a:spLocks/>
          </p:cNvSpPr>
          <p:nvPr/>
        </p:nvSpPr>
        <p:spPr bwMode="auto">
          <a:xfrm>
            <a:off x="5759450" y="5730875"/>
            <a:ext cx="46038" cy="17463"/>
          </a:xfrm>
          <a:custGeom>
            <a:avLst/>
            <a:gdLst>
              <a:gd name="T0" fmla="*/ 0 w 122"/>
              <a:gd name="T1" fmla="*/ 0 h 61"/>
              <a:gd name="T2" fmla="*/ 0 w 122"/>
              <a:gd name="T3" fmla="*/ 0 h 61"/>
              <a:gd name="T4" fmla="*/ 0 w 122"/>
              <a:gd name="T5" fmla="*/ 0 h 61"/>
              <a:gd name="T6" fmla="*/ 0 w 122"/>
              <a:gd name="T7" fmla="*/ 0 h 61"/>
              <a:gd name="T8" fmla="*/ 0 w 122"/>
              <a:gd name="T9" fmla="*/ 0 h 61"/>
              <a:gd name="T10" fmla="*/ 0 w 122"/>
              <a:gd name="T11" fmla="*/ 0 h 61"/>
              <a:gd name="T12" fmla="*/ 0 w 122"/>
              <a:gd name="T13" fmla="*/ 0 h 61"/>
              <a:gd name="T14" fmla="*/ 0 w 122"/>
              <a:gd name="T15" fmla="*/ 0 h 61"/>
              <a:gd name="T16" fmla="*/ 0 w 122"/>
              <a:gd name="T17" fmla="*/ 0 h 61"/>
              <a:gd name="T18" fmla="*/ 0 w 122"/>
              <a:gd name="T19" fmla="*/ 0 h 61"/>
              <a:gd name="T20" fmla="*/ 0 w 122"/>
              <a:gd name="T21" fmla="*/ 0 h 61"/>
              <a:gd name="T22" fmla="*/ 0 w 122"/>
              <a:gd name="T23" fmla="*/ 0 h 61"/>
              <a:gd name="T24" fmla="*/ 0 w 122"/>
              <a:gd name="T25" fmla="*/ 0 h 61"/>
              <a:gd name="T26" fmla="*/ 0 w 122"/>
              <a:gd name="T27" fmla="*/ 0 h 61"/>
              <a:gd name="T28" fmla="*/ 0 w 122"/>
              <a:gd name="T29" fmla="*/ 0 h 61"/>
              <a:gd name="T30" fmla="*/ 0 w 122"/>
              <a:gd name="T31" fmla="*/ 0 h 61"/>
              <a:gd name="T32" fmla="*/ 0 w 122"/>
              <a:gd name="T33" fmla="*/ 0 h 61"/>
              <a:gd name="T34" fmla="*/ 0 w 122"/>
              <a:gd name="T35" fmla="*/ 0 h 6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1"/>
              <a:gd name="T56" fmla="*/ 122 w 122"/>
              <a:gd name="T57" fmla="*/ 61 h 6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1">
                <a:moveTo>
                  <a:pt x="122" y="61"/>
                </a:moveTo>
                <a:lnTo>
                  <a:pt x="122" y="52"/>
                </a:lnTo>
                <a:lnTo>
                  <a:pt x="122" y="43"/>
                </a:lnTo>
                <a:lnTo>
                  <a:pt x="114" y="26"/>
                </a:lnTo>
                <a:lnTo>
                  <a:pt x="105" y="17"/>
                </a:lnTo>
                <a:lnTo>
                  <a:pt x="96" y="8"/>
                </a:lnTo>
                <a:lnTo>
                  <a:pt x="87" y="8"/>
                </a:lnTo>
                <a:lnTo>
                  <a:pt x="79" y="0"/>
                </a:lnTo>
                <a:lnTo>
                  <a:pt x="70" y="0"/>
                </a:lnTo>
                <a:lnTo>
                  <a:pt x="53" y="0"/>
                </a:lnTo>
                <a:lnTo>
                  <a:pt x="44" y="0"/>
                </a:lnTo>
                <a:lnTo>
                  <a:pt x="35" y="8"/>
                </a:lnTo>
                <a:lnTo>
                  <a:pt x="26" y="17"/>
                </a:lnTo>
                <a:lnTo>
                  <a:pt x="18" y="26"/>
                </a:lnTo>
                <a:lnTo>
                  <a:pt x="9" y="35"/>
                </a:lnTo>
                <a:lnTo>
                  <a:pt x="9" y="43"/>
                </a:lnTo>
                <a:lnTo>
                  <a:pt x="0" y="52"/>
                </a:lnTo>
                <a:lnTo>
                  <a:pt x="12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19" name="Freeform 2120"/>
          <p:cNvSpPr>
            <a:spLocks/>
          </p:cNvSpPr>
          <p:nvPr/>
        </p:nvSpPr>
        <p:spPr bwMode="auto">
          <a:xfrm>
            <a:off x="5780088" y="5718175"/>
            <a:ext cx="109537" cy="46038"/>
          </a:xfrm>
          <a:custGeom>
            <a:avLst/>
            <a:gdLst>
              <a:gd name="T0" fmla="*/ 0 w 296"/>
              <a:gd name="T1" fmla="*/ 0 h 166"/>
              <a:gd name="T2" fmla="*/ 0 w 296"/>
              <a:gd name="T3" fmla="*/ 0 h 166"/>
              <a:gd name="T4" fmla="*/ 0 w 296"/>
              <a:gd name="T5" fmla="*/ 0 h 166"/>
              <a:gd name="T6" fmla="*/ 0 w 296"/>
              <a:gd name="T7" fmla="*/ 0 h 166"/>
              <a:gd name="T8" fmla="*/ 0 w 29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166"/>
              <a:gd name="T17" fmla="*/ 296 w 29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166">
                <a:moveTo>
                  <a:pt x="278" y="0"/>
                </a:moveTo>
                <a:lnTo>
                  <a:pt x="296" y="113"/>
                </a:lnTo>
                <a:lnTo>
                  <a:pt x="17" y="166"/>
                </a:lnTo>
                <a:lnTo>
                  <a:pt x="0" y="44"/>
                </a:lnTo>
                <a:lnTo>
                  <a:pt x="2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0" name="Freeform 2121"/>
          <p:cNvSpPr>
            <a:spLocks/>
          </p:cNvSpPr>
          <p:nvPr/>
        </p:nvSpPr>
        <p:spPr bwMode="auto">
          <a:xfrm>
            <a:off x="5907088" y="5688013"/>
            <a:ext cx="61912" cy="46037"/>
          </a:xfrm>
          <a:custGeom>
            <a:avLst/>
            <a:gdLst>
              <a:gd name="T0" fmla="*/ 0 w 157"/>
              <a:gd name="T1" fmla="*/ 0 h 165"/>
              <a:gd name="T2" fmla="*/ 0 w 157"/>
              <a:gd name="T3" fmla="*/ 0 h 165"/>
              <a:gd name="T4" fmla="*/ 0 w 157"/>
              <a:gd name="T5" fmla="*/ 0 h 165"/>
              <a:gd name="T6" fmla="*/ 0 w 157"/>
              <a:gd name="T7" fmla="*/ 0 h 165"/>
              <a:gd name="T8" fmla="*/ 0 w 157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65"/>
              <a:gd name="T17" fmla="*/ 157 w 157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65">
                <a:moveTo>
                  <a:pt x="52" y="0"/>
                </a:moveTo>
                <a:lnTo>
                  <a:pt x="157" y="52"/>
                </a:lnTo>
                <a:lnTo>
                  <a:pt x="105" y="165"/>
                </a:lnTo>
                <a:lnTo>
                  <a:pt x="0" y="113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1" name="Freeform 2122"/>
          <p:cNvSpPr>
            <a:spLocks/>
          </p:cNvSpPr>
          <p:nvPr/>
        </p:nvSpPr>
        <p:spPr bwMode="auto">
          <a:xfrm>
            <a:off x="5948363" y="5614988"/>
            <a:ext cx="63500" cy="58737"/>
          </a:xfrm>
          <a:custGeom>
            <a:avLst/>
            <a:gdLst>
              <a:gd name="T0" fmla="*/ 0 w 165"/>
              <a:gd name="T1" fmla="*/ 0 h 200"/>
              <a:gd name="T2" fmla="*/ 0 w 165"/>
              <a:gd name="T3" fmla="*/ 0 h 200"/>
              <a:gd name="T4" fmla="*/ 0 w 165"/>
              <a:gd name="T5" fmla="*/ 0 h 200"/>
              <a:gd name="T6" fmla="*/ 0 w 165"/>
              <a:gd name="T7" fmla="*/ 0 h 200"/>
              <a:gd name="T8" fmla="*/ 0 w 165"/>
              <a:gd name="T9" fmla="*/ 0 h 200"/>
              <a:gd name="T10" fmla="*/ 0 w 165"/>
              <a:gd name="T11" fmla="*/ 0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200"/>
              <a:gd name="T20" fmla="*/ 165 w 165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200">
                <a:moveTo>
                  <a:pt x="113" y="0"/>
                </a:moveTo>
                <a:lnTo>
                  <a:pt x="61" y="26"/>
                </a:lnTo>
                <a:lnTo>
                  <a:pt x="0" y="148"/>
                </a:lnTo>
                <a:lnTo>
                  <a:pt x="104" y="200"/>
                </a:lnTo>
                <a:lnTo>
                  <a:pt x="165" y="78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2" name="Freeform 2123"/>
          <p:cNvSpPr>
            <a:spLocks/>
          </p:cNvSpPr>
          <p:nvPr/>
        </p:nvSpPr>
        <p:spPr bwMode="auto">
          <a:xfrm>
            <a:off x="5970588" y="5614988"/>
            <a:ext cx="41275" cy="22225"/>
          </a:xfrm>
          <a:custGeom>
            <a:avLst/>
            <a:gdLst>
              <a:gd name="T0" fmla="*/ 0 w 113"/>
              <a:gd name="T1" fmla="*/ 0 h 78"/>
              <a:gd name="T2" fmla="*/ 0 w 113"/>
              <a:gd name="T3" fmla="*/ 0 h 78"/>
              <a:gd name="T4" fmla="*/ 0 w 113"/>
              <a:gd name="T5" fmla="*/ 0 h 78"/>
              <a:gd name="T6" fmla="*/ 0 w 113"/>
              <a:gd name="T7" fmla="*/ 0 h 78"/>
              <a:gd name="T8" fmla="*/ 0 w 113"/>
              <a:gd name="T9" fmla="*/ 0 h 78"/>
              <a:gd name="T10" fmla="*/ 0 w 113"/>
              <a:gd name="T11" fmla="*/ 0 h 78"/>
              <a:gd name="T12" fmla="*/ 0 w 113"/>
              <a:gd name="T13" fmla="*/ 0 h 78"/>
              <a:gd name="T14" fmla="*/ 0 w 113"/>
              <a:gd name="T15" fmla="*/ 0 h 78"/>
              <a:gd name="T16" fmla="*/ 0 w 113"/>
              <a:gd name="T17" fmla="*/ 0 h 78"/>
              <a:gd name="T18" fmla="*/ 0 w 113"/>
              <a:gd name="T19" fmla="*/ 0 h 78"/>
              <a:gd name="T20" fmla="*/ 0 w 113"/>
              <a:gd name="T21" fmla="*/ 0 h 78"/>
              <a:gd name="T22" fmla="*/ 0 w 113"/>
              <a:gd name="T23" fmla="*/ 0 h 78"/>
              <a:gd name="T24" fmla="*/ 0 w 113"/>
              <a:gd name="T25" fmla="*/ 0 h 78"/>
              <a:gd name="T26" fmla="*/ 0 w 113"/>
              <a:gd name="T27" fmla="*/ 0 h 78"/>
              <a:gd name="T28" fmla="*/ 0 w 113"/>
              <a:gd name="T29" fmla="*/ 0 h 78"/>
              <a:gd name="T30" fmla="*/ 0 w 113"/>
              <a:gd name="T31" fmla="*/ 0 h 78"/>
              <a:gd name="T32" fmla="*/ 0 w 113"/>
              <a:gd name="T33" fmla="*/ 0 h 78"/>
              <a:gd name="T34" fmla="*/ 0 w 113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8"/>
              <a:gd name="T56" fmla="*/ 113 w 113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8">
                <a:moveTo>
                  <a:pt x="104" y="78"/>
                </a:moveTo>
                <a:lnTo>
                  <a:pt x="113" y="70"/>
                </a:lnTo>
                <a:lnTo>
                  <a:pt x="113" y="61"/>
                </a:lnTo>
                <a:lnTo>
                  <a:pt x="113" y="44"/>
                </a:lnTo>
                <a:lnTo>
                  <a:pt x="113" y="35"/>
                </a:lnTo>
                <a:lnTo>
                  <a:pt x="104" y="26"/>
                </a:lnTo>
                <a:lnTo>
                  <a:pt x="95" y="18"/>
                </a:lnTo>
                <a:lnTo>
                  <a:pt x="87" y="9"/>
                </a:lnTo>
                <a:lnTo>
                  <a:pt x="78" y="0"/>
                </a:lnTo>
                <a:lnTo>
                  <a:pt x="69" y="0"/>
                </a:lnTo>
                <a:lnTo>
                  <a:pt x="52" y="0"/>
                </a:lnTo>
                <a:lnTo>
                  <a:pt x="43" y="0"/>
                </a:lnTo>
                <a:lnTo>
                  <a:pt x="34" y="0"/>
                </a:lnTo>
                <a:lnTo>
                  <a:pt x="26" y="9"/>
                </a:lnTo>
                <a:lnTo>
                  <a:pt x="17" y="9"/>
                </a:lnTo>
                <a:lnTo>
                  <a:pt x="8" y="18"/>
                </a:lnTo>
                <a:lnTo>
                  <a:pt x="0" y="26"/>
                </a:lnTo>
                <a:lnTo>
                  <a:pt x="104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3" name="Freeform 2124"/>
          <p:cNvSpPr>
            <a:spLocks/>
          </p:cNvSpPr>
          <p:nvPr/>
        </p:nvSpPr>
        <p:spPr bwMode="auto">
          <a:xfrm>
            <a:off x="5988050" y="5611813"/>
            <a:ext cx="176213" cy="36512"/>
          </a:xfrm>
          <a:custGeom>
            <a:avLst/>
            <a:gdLst>
              <a:gd name="T0" fmla="*/ 0 w 461"/>
              <a:gd name="T1" fmla="*/ 0 h 130"/>
              <a:gd name="T2" fmla="*/ 0 w 461"/>
              <a:gd name="T3" fmla="*/ 0 h 130"/>
              <a:gd name="T4" fmla="*/ 0 w 461"/>
              <a:gd name="T5" fmla="*/ 0 h 130"/>
              <a:gd name="T6" fmla="*/ 0 w 461"/>
              <a:gd name="T7" fmla="*/ 0 h 130"/>
              <a:gd name="T8" fmla="*/ 0 w 461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1"/>
              <a:gd name="T16" fmla="*/ 0 h 130"/>
              <a:gd name="T17" fmla="*/ 461 w 461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1" h="130">
                <a:moveTo>
                  <a:pt x="461" y="0"/>
                </a:moveTo>
                <a:lnTo>
                  <a:pt x="461" y="122"/>
                </a:lnTo>
                <a:lnTo>
                  <a:pt x="0" y="130"/>
                </a:lnTo>
                <a:lnTo>
                  <a:pt x="0" y="17"/>
                </a:lnTo>
                <a:lnTo>
                  <a:pt x="4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4" name="Freeform 2125"/>
          <p:cNvSpPr>
            <a:spLocks/>
          </p:cNvSpPr>
          <p:nvPr/>
        </p:nvSpPr>
        <p:spPr bwMode="auto">
          <a:xfrm>
            <a:off x="6199188" y="5621338"/>
            <a:ext cx="57150" cy="42862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148" y="43"/>
                </a:moveTo>
                <a:lnTo>
                  <a:pt x="105" y="148"/>
                </a:lnTo>
                <a:lnTo>
                  <a:pt x="0" y="104"/>
                </a:lnTo>
                <a:lnTo>
                  <a:pt x="44" y="0"/>
                </a:lnTo>
                <a:lnTo>
                  <a:pt x="148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5" name="Freeform 2126"/>
          <p:cNvSpPr>
            <a:spLocks/>
          </p:cNvSpPr>
          <p:nvPr/>
        </p:nvSpPr>
        <p:spPr bwMode="auto">
          <a:xfrm>
            <a:off x="6283325" y="5645150"/>
            <a:ext cx="71438" cy="49213"/>
          </a:xfrm>
          <a:custGeom>
            <a:avLst/>
            <a:gdLst>
              <a:gd name="T0" fmla="*/ 0 w 191"/>
              <a:gd name="T1" fmla="*/ 0 h 165"/>
              <a:gd name="T2" fmla="*/ 0 w 191"/>
              <a:gd name="T3" fmla="*/ 0 h 165"/>
              <a:gd name="T4" fmla="*/ 0 w 191"/>
              <a:gd name="T5" fmla="*/ 0 h 165"/>
              <a:gd name="T6" fmla="*/ 0 w 191"/>
              <a:gd name="T7" fmla="*/ 0 h 165"/>
              <a:gd name="T8" fmla="*/ 0 w 191"/>
              <a:gd name="T9" fmla="*/ 0 h 165"/>
              <a:gd name="T10" fmla="*/ 0 w 191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1"/>
              <a:gd name="T19" fmla="*/ 0 h 165"/>
              <a:gd name="T20" fmla="*/ 191 w 191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1" h="165">
                <a:moveTo>
                  <a:pt x="191" y="104"/>
                </a:moveTo>
                <a:lnTo>
                  <a:pt x="156" y="52"/>
                </a:lnTo>
                <a:lnTo>
                  <a:pt x="43" y="0"/>
                </a:lnTo>
                <a:lnTo>
                  <a:pt x="0" y="113"/>
                </a:lnTo>
                <a:lnTo>
                  <a:pt x="113" y="165"/>
                </a:lnTo>
                <a:lnTo>
                  <a:pt x="191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6" name="Freeform 2127"/>
          <p:cNvSpPr>
            <a:spLocks/>
          </p:cNvSpPr>
          <p:nvPr/>
        </p:nvSpPr>
        <p:spPr bwMode="auto">
          <a:xfrm>
            <a:off x="6327775" y="5662613"/>
            <a:ext cx="26988" cy="31750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w 78"/>
              <a:gd name="T11" fmla="*/ 0 h 113"/>
              <a:gd name="T12" fmla="*/ 0 w 78"/>
              <a:gd name="T13" fmla="*/ 0 h 113"/>
              <a:gd name="T14" fmla="*/ 0 w 78"/>
              <a:gd name="T15" fmla="*/ 0 h 113"/>
              <a:gd name="T16" fmla="*/ 0 w 78"/>
              <a:gd name="T17" fmla="*/ 0 h 113"/>
              <a:gd name="T18" fmla="*/ 0 w 78"/>
              <a:gd name="T19" fmla="*/ 0 h 113"/>
              <a:gd name="T20" fmla="*/ 0 w 78"/>
              <a:gd name="T21" fmla="*/ 0 h 113"/>
              <a:gd name="T22" fmla="*/ 0 w 78"/>
              <a:gd name="T23" fmla="*/ 0 h 113"/>
              <a:gd name="T24" fmla="*/ 0 w 78"/>
              <a:gd name="T25" fmla="*/ 0 h 113"/>
              <a:gd name="T26" fmla="*/ 0 w 78"/>
              <a:gd name="T27" fmla="*/ 0 h 113"/>
              <a:gd name="T28" fmla="*/ 0 w 78"/>
              <a:gd name="T29" fmla="*/ 0 h 113"/>
              <a:gd name="T30" fmla="*/ 0 w 78"/>
              <a:gd name="T31" fmla="*/ 0 h 113"/>
              <a:gd name="T32" fmla="*/ 0 w 78"/>
              <a:gd name="T33" fmla="*/ 0 h 113"/>
              <a:gd name="T34" fmla="*/ 0 w 78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3"/>
              <a:gd name="T56" fmla="*/ 78 w 78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3">
                <a:moveTo>
                  <a:pt x="0" y="113"/>
                </a:moveTo>
                <a:lnTo>
                  <a:pt x="9" y="113"/>
                </a:lnTo>
                <a:lnTo>
                  <a:pt x="17" y="113"/>
                </a:lnTo>
                <a:lnTo>
                  <a:pt x="35" y="113"/>
                </a:lnTo>
                <a:lnTo>
                  <a:pt x="43" y="113"/>
                </a:lnTo>
                <a:lnTo>
                  <a:pt x="52" y="104"/>
                </a:lnTo>
                <a:lnTo>
                  <a:pt x="61" y="96"/>
                </a:lnTo>
                <a:lnTo>
                  <a:pt x="70" y="87"/>
                </a:lnTo>
                <a:lnTo>
                  <a:pt x="78" y="78"/>
                </a:lnTo>
                <a:lnTo>
                  <a:pt x="78" y="70"/>
                </a:lnTo>
                <a:lnTo>
                  <a:pt x="78" y="52"/>
                </a:lnTo>
                <a:lnTo>
                  <a:pt x="78" y="43"/>
                </a:lnTo>
                <a:lnTo>
                  <a:pt x="78" y="35"/>
                </a:lnTo>
                <a:lnTo>
                  <a:pt x="70" y="26"/>
                </a:lnTo>
                <a:lnTo>
                  <a:pt x="61" y="17"/>
                </a:lnTo>
                <a:lnTo>
                  <a:pt x="52" y="9"/>
                </a:lnTo>
                <a:lnTo>
                  <a:pt x="43" y="0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7" name="Freeform 2128"/>
          <p:cNvSpPr>
            <a:spLocks/>
          </p:cNvSpPr>
          <p:nvPr/>
        </p:nvSpPr>
        <p:spPr bwMode="auto">
          <a:xfrm>
            <a:off x="6315075" y="5675313"/>
            <a:ext cx="50800" cy="92075"/>
          </a:xfrm>
          <a:custGeom>
            <a:avLst/>
            <a:gdLst>
              <a:gd name="T0" fmla="*/ 0 w 139"/>
              <a:gd name="T1" fmla="*/ 0 h 322"/>
              <a:gd name="T2" fmla="*/ 0 w 139"/>
              <a:gd name="T3" fmla="*/ 0 h 322"/>
              <a:gd name="T4" fmla="*/ 0 w 139"/>
              <a:gd name="T5" fmla="*/ 0 h 322"/>
              <a:gd name="T6" fmla="*/ 0 w 139"/>
              <a:gd name="T7" fmla="*/ 0 h 322"/>
              <a:gd name="T8" fmla="*/ 0 w 139"/>
              <a:gd name="T9" fmla="*/ 0 h 322"/>
              <a:gd name="T10" fmla="*/ 0 w 139"/>
              <a:gd name="T11" fmla="*/ 0 h 3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322"/>
              <a:gd name="T20" fmla="*/ 139 w 139"/>
              <a:gd name="T21" fmla="*/ 322 h 3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322">
                <a:moveTo>
                  <a:pt x="78" y="322"/>
                </a:moveTo>
                <a:lnTo>
                  <a:pt x="139" y="253"/>
                </a:lnTo>
                <a:lnTo>
                  <a:pt x="113" y="0"/>
                </a:lnTo>
                <a:lnTo>
                  <a:pt x="0" y="9"/>
                </a:lnTo>
                <a:lnTo>
                  <a:pt x="18" y="261"/>
                </a:lnTo>
                <a:lnTo>
                  <a:pt x="78" y="3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8" name="Freeform 2129"/>
          <p:cNvSpPr>
            <a:spLocks/>
          </p:cNvSpPr>
          <p:nvPr/>
        </p:nvSpPr>
        <p:spPr bwMode="auto">
          <a:xfrm>
            <a:off x="6319838" y="5748338"/>
            <a:ext cx="46037" cy="19050"/>
          </a:xfrm>
          <a:custGeom>
            <a:avLst/>
            <a:gdLst>
              <a:gd name="T0" fmla="*/ 0 w 121"/>
              <a:gd name="T1" fmla="*/ 0 h 69"/>
              <a:gd name="T2" fmla="*/ 0 w 121"/>
              <a:gd name="T3" fmla="*/ 0 h 69"/>
              <a:gd name="T4" fmla="*/ 0 w 121"/>
              <a:gd name="T5" fmla="*/ 0 h 69"/>
              <a:gd name="T6" fmla="*/ 0 w 121"/>
              <a:gd name="T7" fmla="*/ 0 h 69"/>
              <a:gd name="T8" fmla="*/ 0 w 121"/>
              <a:gd name="T9" fmla="*/ 0 h 69"/>
              <a:gd name="T10" fmla="*/ 0 w 121"/>
              <a:gd name="T11" fmla="*/ 0 h 69"/>
              <a:gd name="T12" fmla="*/ 0 w 121"/>
              <a:gd name="T13" fmla="*/ 0 h 69"/>
              <a:gd name="T14" fmla="*/ 0 w 121"/>
              <a:gd name="T15" fmla="*/ 0 h 69"/>
              <a:gd name="T16" fmla="*/ 0 w 121"/>
              <a:gd name="T17" fmla="*/ 0 h 69"/>
              <a:gd name="T18" fmla="*/ 0 w 121"/>
              <a:gd name="T19" fmla="*/ 0 h 69"/>
              <a:gd name="T20" fmla="*/ 0 w 121"/>
              <a:gd name="T21" fmla="*/ 0 h 69"/>
              <a:gd name="T22" fmla="*/ 0 w 121"/>
              <a:gd name="T23" fmla="*/ 0 h 69"/>
              <a:gd name="T24" fmla="*/ 0 w 121"/>
              <a:gd name="T25" fmla="*/ 0 h 69"/>
              <a:gd name="T26" fmla="*/ 0 w 121"/>
              <a:gd name="T27" fmla="*/ 0 h 69"/>
              <a:gd name="T28" fmla="*/ 0 w 121"/>
              <a:gd name="T29" fmla="*/ 0 h 69"/>
              <a:gd name="T30" fmla="*/ 0 w 121"/>
              <a:gd name="T31" fmla="*/ 0 h 69"/>
              <a:gd name="T32" fmla="*/ 0 w 121"/>
              <a:gd name="T33" fmla="*/ 0 h 69"/>
              <a:gd name="T34" fmla="*/ 0 w 121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1"/>
              <a:gd name="T55" fmla="*/ 0 h 69"/>
              <a:gd name="T56" fmla="*/ 121 w 121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1" h="69">
                <a:moveTo>
                  <a:pt x="0" y="8"/>
                </a:moveTo>
                <a:lnTo>
                  <a:pt x="0" y="26"/>
                </a:lnTo>
                <a:lnTo>
                  <a:pt x="8" y="34"/>
                </a:lnTo>
                <a:lnTo>
                  <a:pt x="8" y="43"/>
                </a:lnTo>
                <a:lnTo>
                  <a:pt x="17" y="52"/>
                </a:lnTo>
                <a:lnTo>
                  <a:pt x="26" y="61"/>
                </a:lnTo>
                <a:lnTo>
                  <a:pt x="43" y="61"/>
                </a:lnTo>
                <a:lnTo>
                  <a:pt x="52" y="61"/>
                </a:lnTo>
                <a:lnTo>
                  <a:pt x="60" y="69"/>
                </a:lnTo>
                <a:lnTo>
                  <a:pt x="78" y="61"/>
                </a:lnTo>
                <a:lnTo>
                  <a:pt x="87" y="61"/>
                </a:lnTo>
                <a:lnTo>
                  <a:pt x="95" y="52"/>
                </a:lnTo>
                <a:lnTo>
                  <a:pt x="104" y="43"/>
                </a:lnTo>
                <a:lnTo>
                  <a:pt x="113" y="34"/>
                </a:lnTo>
                <a:lnTo>
                  <a:pt x="113" y="26"/>
                </a:lnTo>
                <a:lnTo>
                  <a:pt x="113" y="17"/>
                </a:lnTo>
                <a:lnTo>
                  <a:pt x="121" y="0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29" name="Freeform 2130"/>
          <p:cNvSpPr>
            <a:spLocks/>
          </p:cNvSpPr>
          <p:nvPr/>
        </p:nvSpPr>
        <p:spPr bwMode="auto">
          <a:xfrm>
            <a:off x="6342063" y="5732463"/>
            <a:ext cx="79375" cy="34925"/>
          </a:xfrm>
          <a:custGeom>
            <a:avLst/>
            <a:gdLst>
              <a:gd name="T0" fmla="*/ 0 w 209"/>
              <a:gd name="T1" fmla="*/ 0 h 122"/>
              <a:gd name="T2" fmla="*/ 0 w 209"/>
              <a:gd name="T3" fmla="*/ 0 h 122"/>
              <a:gd name="T4" fmla="*/ 0 w 209"/>
              <a:gd name="T5" fmla="*/ 0 h 122"/>
              <a:gd name="T6" fmla="*/ 0 w 209"/>
              <a:gd name="T7" fmla="*/ 0 h 122"/>
              <a:gd name="T8" fmla="*/ 0 w 209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122"/>
              <a:gd name="T17" fmla="*/ 209 w 209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122">
                <a:moveTo>
                  <a:pt x="209" y="0"/>
                </a:moveTo>
                <a:lnTo>
                  <a:pt x="209" y="114"/>
                </a:lnTo>
                <a:lnTo>
                  <a:pt x="0" y="122"/>
                </a:lnTo>
                <a:lnTo>
                  <a:pt x="0" y="0"/>
                </a:lnTo>
                <a:lnTo>
                  <a:pt x="20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0" name="Freeform 2131"/>
          <p:cNvSpPr>
            <a:spLocks/>
          </p:cNvSpPr>
          <p:nvPr/>
        </p:nvSpPr>
        <p:spPr bwMode="auto">
          <a:xfrm>
            <a:off x="6418263" y="5730875"/>
            <a:ext cx="50800" cy="104775"/>
          </a:xfrm>
          <a:custGeom>
            <a:avLst/>
            <a:gdLst>
              <a:gd name="T0" fmla="*/ 0 w 139"/>
              <a:gd name="T1" fmla="*/ 0 h 365"/>
              <a:gd name="T2" fmla="*/ 0 w 139"/>
              <a:gd name="T3" fmla="*/ 0 h 365"/>
              <a:gd name="T4" fmla="*/ 0 w 139"/>
              <a:gd name="T5" fmla="*/ 0 h 365"/>
              <a:gd name="T6" fmla="*/ 0 w 139"/>
              <a:gd name="T7" fmla="*/ 0 h 365"/>
              <a:gd name="T8" fmla="*/ 0 w 139"/>
              <a:gd name="T9" fmla="*/ 0 h 365"/>
              <a:gd name="T10" fmla="*/ 0 w 139"/>
              <a:gd name="T11" fmla="*/ 0 h 3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365"/>
              <a:gd name="T20" fmla="*/ 139 w 139"/>
              <a:gd name="T21" fmla="*/ 365 h 3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365">
                <a:moveTo>
                  <a:pt x="61" y="0"/>
                </a:moveTo>
                <a:lnTo>
                  <a:pt x="0" y="69"/>
                </a:lnTo>
                <a:lnTo>
                  <a:pt x="26" y="365"/>
                </a:lnTo>
                <a:lnTo>
                  <a:pt x="139" y="357"/>
                </a:lnTo>
                <a:lnTo>
                  <a:pt x="122" y="61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1" name="Freeform 2132"/>
          <p:cNvSpPr>
            <a:spLocks/>
          </p:cNvSpPr>
          <p:nvPr/>
        </p:nvSpPr>
        <p:spPr bwMode="auto">
          <a:xfrm>
            <a:off x="6418263" y="5730875"/>
            <a:ext cx="49212" cy="19050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0 h 69"/>
              <a:gd name="T4" fmla="*/ 0 w 122"/>
              <a:gd name="T5" fmla="*/ 0 h 69"/>
              <a:gd name="T6" fmla="*/ 0 w 122"/>
              <a:gd name="T7" fmla="*/ 0 h 69"/>
              <a:gd name="T8" fmla="*/ 0 w 122"/>
              <a:gd name="T9" fmla="*/ 0 h 69"/>
              <a:gd name="T10" fmla="*/ 0 w 122"/>
              <a:gd name="T11" fmla="*/ 0 h 69"/>
              <a:gd name="T12" fmla="*/ 0 w 122"/>
              <a:gd name="T13" fmla="*/ 0 h 69"/>
              <a:gd name="T14" fmla="*/ 0 w 122"/>
              <a:gd name="T15" fmla="*/ 0 h 69"/>
              <a:gd name="T16" fmla="*/ 0 w 122"/>
              <a:gd name="T17" fmla="*/ 0 h 69"/>
              <a:gd name="T18" fmla="*/ 0 w 122"/>
              <a:gd name="T19" fmla="*/ 0 h 69"/>
              <a:gd name="T20" fmla="*/ 0 w 122"/>
              <a:gd name="T21" fmla="*/ 0 h 69"/>
              <a:gd name="T22" fmla="*/ 0 w 122"/>
              <a:gd name="T23" fmla="*/ 0 h 69"/>
              <a:gd name="T24" fmla="*/ 0 w 122"/>
              <a:gd name="T25" fmla="*/ 0 h 69"/>
              <a:gd name="T26" fmla="*/ 0 w 122"/>
              <a:gd name="T27" fmla="*/ 0 h 69"/>
              <a:gd name="T28" fmla="*/ 0 w 122"/>
              <a:gd name="T29" fmla="*/ 0 h 69"/>
              <a:gd name="T30" fmla="*/ 0 w 122"/>
              <a:gd name="T31" fmla="*/ 0 h 69"/>
              <a:gd name="T32" fmla="*/ 0 w 122"/>
              <a:gd name="T33" fmla="*/ 0 h 69"/>
              <a:gd name="T34" fmla="*/ 0 w 122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9"/>
              <a:gd name="T56" fmla="*/ 122 w 122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9">
                <a:moveTo>
                  <a:pt x="122" y="61"/>
                </a:moveTo>
                <a:lnTo>
                  <a:pt x="122" y="43"/>
                </a:lnTo>
                <a:lnTo>
                  <a:pt x="113" y="35"/>
                </a:lnTo>
                <a:lnTo>
                  <a:pt x="113" y="26"/>
                </a:lnTo>
                <a:lnTo>
                  <a:pt x="104" y="17"/>
                </a:lnTo>
                <a:lnTo>
                  <a:pt x="96" y="8"/>
                </a:lnTo>
                <a:lnTo>
                  <a:pt x="78" y="8"/>
                </a:lnTo>
                <a:lnTo>
                  <a:pt x="69" y="0"/>
                </a:lnTo>
                <a:lnTo>
                  <a:pt x="61" y="0"/>
                </a:lnTo>
                <a:lnTo>
                  <a:pt x="43" y="8"/>
                </a:lnTo>
                <a:lnTo>
                  <a:pt x="35" y="8"/>
                </a:lnTo>
                <a:lnTo>
                  <a:pt x="26" y="17"/>
                </a:lnTo>
                <a:lnTo>
                  <a:pt x="17" y="26"/>
                </a:lnTo>
                <a:lnTo>
                  <a:pt x="8" y="35"/>
                </a:lnTo>
                <a:lnTo>
                  <a:pt x="8" y="43"/>
                </a:lnTo>
                <a:lnTo>
                  <a:pt x="0" y="52"/>
                </a:lnTo>
                <a:lnTo>
                  <a:pt x="0" y="69"/>
                </a:lnTo>
                <a:lnTo>
                  <a:pt x="12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2" name="Freeform 2133"/>
          <p:cNvSpPr>
            <a:spLocks/>
          </p:cNvSpPr>
          <p:nvPr/>
        </p:nvSpPr>
        <p:spPr bwMode="auto">
          <a:xfrm>
            <a:off x="6442075" y="5727700"/>
            <a:ext cx="111125" cy="36513"/>
          </a:xfrm>
          <a:custGeom>
            <a:avLst/>
            <a:gdLst>
              <a:gd name="T0" fmla="*/ 0 w 296"/>
              <a:gd name="T1" fmla="*/ 0 h 131"/>
              <a:gd name="T2" fmla="*/ 0 w 296"/>
              <a:gd name="T3" fmla="*/ 0 h 131"/>
              <a:gd name="T4" fmla="*/ 0 w 296"/>
              <a:gd name="T5" fmla="*/ 0 h 131"/>
              <a:gd name="T6" fmla="*/ 0 w 296"/>
              <a:gd name="T7" fmla="*/ 0 h 131"/>
              <a:gd name="T8" fmla="*/ 0 w 296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131"/>
              <a:gd name="T17" fmla="*/ 296 w 296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131">
                <a:moveTo>
                  <a:pt x="296" y="0"/>
                </a:moveTo>
                <a:lnTo>
                  <a:pt x="296" y="122"/>
                </a:lnTo>
                <a:lnTo>
                  <a:pt x="0" y="131"/>
                </a:lnTo>
                <a:lnTo>
                  <a:pt x="0" y="9"/>
                </a:lnTo>
                <a:lnTo>
                  <a:pt x="2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3" name="Freeform 2134"/>
          <p:cNvSpPr>
            <a:spLocks/>
          </p:cNvSpPr>
          <p:nvPr/>
        </p:nvSpPr>
        <p:spPr bwMode="auto">
          <a:xfrm>
            <a:off x="6596063" y="5727700"/>
            <a:ext cx="33337" cy="33338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13"/>
              <a:gd name="T20" fmla="*/ 87 w 87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13">
                <a:moveTo>
                  <a:pt x="87" y="78"/>
                </a:moveTo>
                <a:lnTo>
                  <a:pt x="35" y="0"/>
                </a:lnTo>
                <a:lnTo>
                  <a:pt x="0" y="0"/>
                </a:lnTo>
                <a:lnTo>
                  <a:pt x="9" y="113"/>
                </a:lnTo>
                <a:lnTo>
                  <a:pt x="35" y="113"/>
                </a:lnTo>
                <a:lnTo>
                  <a:pt x="87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4" name="Freeform 2135"/>
          <p:cNvSpPr>
            <a:spLocks/>
          </p:cNvSpPr>
          <p:nvPr/>
        </p:nvSpPr>
        <p:spPr bwMode="auto">
          <a:xfrm>
            <a:off x="6608763" y="5727700"/>
            <a:ext cx="23812" cy="3333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0 h 113"/>
              <a:gd name="T4" fmla="*/ 0 w 61"/>
              <a:gd name="T5" fmla="*/ 0 h 113"/>
              <a:gd name="T6" fmla="*/ 0 w 61"/>
              <a:gd name="T7" fmla="*/ 0 h 113"/>
              <a:gd name="T8" fmla="*/ 0 w 61"/>
              <a:gd name="T9" fmla="*/ 0 h 113"/>
              <a:gd name="T10" fmla="*/ 0 w 61"/>
              <a:gd name="T11" fmla="*/ 0 h 113"/>
              <a:gd name="T12" fmla="*/ 0 w 61"/>
              <a:gd name="T13" fmla="*/ 0 h 113"/>
              <a:gd name="T14" fmla="*/ 0 w 61"/>
              <a:gd name="T15" fmla="*/ 0 h 113"/>
              <a:gd name="T16" fmla="*/ 0 w 61"/>
              <a:gd name="T17" fmla="*/ 0 h 113"/>
              <a:gd name="T18" fmla="*/ 0 w 61"/>
              <a:gd name="T19" fmla="*/ 0 h 113"/>
              <a:gd name="T20" fmla="*/ 0 w 61"/>
              <a:gd name="T21" fmla="*/ 0 h 113"/>
              <a:gd name="T22" fmla="*/ 0 w 61"/>
              <a:gd name="T23" fmla="*/ 0 h 113"/>
              <a:gd name="T24" fmla="*/ 0 w 61"/>
              <a:gd name="T25" fmla="*/ 0 h 113"/>
              <a:gd name="T26" fmla="*/ 0 w 61"/>
              <a:gd name="T27" fmla="*/ 0 h 113"/>
              <a:gd name="T28" fmla="*/ 0 w 61"/>
              <a:gd name="T29" fmla="*/ 0 h 113"/>
              <a:gd name="T30" fmla="*/ 0 w 61"/>
              <a:gd name="T31" fmla="*/ 0 h 113"/>
              <a:gd name="T32" fmla="*/ 0 w 61"/>
              <a:gd name="T33" fmla="*/ 0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113"/>
                </a:moveTo>
                <a:lnTo>
                  <a:pt x="8" y="113"/>
                </a:lnTo>
                <a:lnTo>
                  <a:pt x="26" y="113"/>
                </a:lnTo>
                <a:lnTo>
                  <a:pt x="35" y="104"/>
                </a:lnTo>
                <a:lnTo>
                  <a:pt x="43" y="96"/>
                </a:lnTo>
                <a:lnTo>
                  <a:pt x="52" y="87"/>
                </a:lnTo>
                <a:lnTo>
                  <a:pt x="52" y="78"/>
                </a:lnTo>
                <a:lnTo>
                  <a:pt x="52" y="70"/>
                </a:lnTo>
                <a:lnTo>
                  <a:pt x="61" y="52"/>
                </a:lnTo>
                <a:lnTo>
                  <a:pt x="52" y="44"/>
                </a:lnTo>
                <a:lnTo>
                  <a:pt x="52" y="35"/>
                </a:lnTo>
                <a:lnTo>
                  <a:pt x="43" y="17"/>
                </a:lnTo>
                <a:lnTo>
                  <a:pt x="35" y="9"/>
                </a:lnTo>
                <a:lnTo>
                  <a:pt x="26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5" name="Freeform 2136"/>
          <p:cNvSpPr>
            <a:spLocks/>
          </p:cNvSpPr>
          <p:nvPr/>
        </p:nvSpPr>
        <p:spPr bwMode="auto">
          <a:xfrm>
            <a:off x="6586538" y="5711825"/>
            <a:ext cx="55562" cy="38100"/>
          </a:xfrm>
          <a:custGeom>
            <a:avLst/>
            <a:gdLst>
              <a:gd name="T0" fmla="*/ 0 w 148"/>
              <a:gd name="T1" fmla="*/ 0 h 130"/>
              <a:gd name="T2" fmla="*/ 0 w 148"/>
              <a:gd name="T3" fmla="*/ 0 h 130"/>
              <a:gd name="T4" fmla="*/ 0 w 148"/>
              <a:gd name="T5" fmla="*/ 0 h 130"/>
              <a:gd name="T6" fmla="*/ 0 w 148"/>
              <a:gd name="T7" fmla="*/ 0 h 130"/>
              <a:gd name="T8" fmla="*/ 0 w 148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30"/>
              <a:gd name="T17" fmla="*/ 148 w 148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30">
                <a:moveTo>
                  <a:pt x="35" y="0"/>
                </a:moveTo>
                <a:lnTo>
                  <a:pt x="148" y="43"/>
                </a:lnTo>
                <a:lnTo>
                  <a:pt x="113" y="130"/>
                </a:lnTo>
                <a:lnTo>
                  <a:pt x="0" y="87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6" name="Freeform 2137"/>
          <p:cNvSpPr>
            <a:spLocks/>
          </p:cNvSpPr>
          <p:nvPr/>
        </p:nvSpPr>
        <p:spPr bwMode="auto">
          <a:xfrm>
            <a:off x="6616700" y="5651500"/>
            <a:ext cx="53975" cy="44450"/>
          </a:xfrm>
          <a:custGeom>
            <a:avLst/>
            <a:gdLst>
              <a:gd name="T0" fmla="*/ 0 w 140"/>
              <a:gd name="T1" fmla="*/ 0 h 157"/>
              <a:gd name="T2" fmla="*/ 0 w 140"/>
              <a:gd name="T3" fmla="*/ 0 h 157"/>
              <a:gd name="T4" fmla="*/ 0 w 140"/>
              <a:gd name="T5" fmla="*/ 0 h 157"/>
              <a:gd name="T6" fmla="*/ 0 w 140"/>
              <a:gd name="T7" fmla="*/ 0 h 157"/>
              <a:gd name="T8" fmla="*/ 0 w 140"/>
              <a:gd name="T9" fmla="*/ 0 h 157"/>
              <a:gd name="T10" fmla="*/ 0 w 140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157"/>
              <a:gd name="T20" fmla="*/ 140 w 140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157">
                <a:moveTo>
                  <a:pt x="61" y="0"/>
                </a:moveTo>
                <a:lnTo>
                  <a:pt x="35" y="35"/>
                </a:lnTo>
                <a:lnTo>
                  <a:pt x="0" y="113"/>
                </a:lnTo>
                <a:lnTo>
                  <a:pt x="113" y="157"/>
                </a:lnTo>
                <a:lnTo>
                  <a:pt x="140" y="70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7" name="Freeform 2138"/>
          <p:cNvSpPr>
            <a:spLocks/>
          </p:cNvSpPr>
          <p:nvPr/>
        </p:nvSpPr>
        <p:spPr bwMode="auto">
          <a:xfrm>
            <a:off x="6629400" y="5648325"/>
            <a:ext cx="42863" cy="22225"/>
          </a:xfrm>
          <a:custGeom>
            <a:avLst/>
            <a:gdLst>
              <a:gd name="T0" fmla="*/ 0 w 113"/>
              <a:gd name="T1" fmla="*/ 0 h 79"/>
              <a:gd name="T2" fmla="*/ 0 w 113"/>
              <a:gd name="T3" fmla="*/ 0 h 79"/>
              <a:gd name="T4" fmla="*/ 0 w 113"/>
              <a:gd name="T5" fmla="*/ 0 h 79"/>
              <a:gd name="T6" fmla="*/ 0 w 113"/>
              <a:gd name="T7" fmla="*/ 0 h 79"/>
              <a:gd name="T8" fmla="*/ 0 w 113"/>
              <a:gd name="T9" fmla="*/ 0 h 79"/>
              <a:gd name="T10" fmla="*/ 0 w 113"/>
              <a:gd name="T11" fmla="*/ 0 h 79"/>
              <a:gd name="T12" fmla="*/ 0 w 113"/>
              <a:gd name="T13" fmla="*/ 0 h 79"/>
              <a:gd name="T14" fmla="*/ 0 w 113"/>
              <a:gd name="T15" fmla="*/ 0 h 79"/>
              <a:gd name="T16" fmla="*/ 0 w 113"/>
              <a:gd name="T17" fmla="*/ 0 h 79"/>
              <a:gd name="T18" fmla="*/ 0 w 113"/>
              <a:gd name="T19" fmla="*/ 0 h 79"/>
              <a:gd name="T20" fmla="*/ 0 w 113"/>
              <a:gd name="T21" fmla="*/ 0 h 79"/>
              <a:gd name="T22" fmla="*/ 0 w 113"/>
              <a:gd name="T23" fmla="*/ 0 h 79"/>
              <a:gd name="T24" fmla="*/ 0 w 113"/>
              <a:gd name="T25" fmla="*/ 0 h 79"/>
              <a:gd name="T26" fmla="*/ 0 w 113"/>
              <a:gd name="T27" fmla="*/ 0 h 79"/>
              <a:gd name="T28" fmla="*/ 0 w 113"/>
              <a:gd name="T29" fmla="*/ 0 h 79"/>
              <a:gd name="T30" fmla="*/ 0 w 113"/>
              <a:gd name="T31" fmla="*/ 0 h 79"/>
              <a:gd name="T32" fmla="*/ 0 w 113"/>
              <a:gd name="T33" fmla="*/ 0 h 79"/>
              <a:gd name="T34" fmla="*/ 0 w 113"/>
              <a:gd name="T35" fmla="*/ 0 h 7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9"/>
              <a:gd name="T56" fmla="*/ 113 w 113"/>
              <a:gd name="T57" fmla="*/ 79 h 7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9">
                <a:moveTo>
                  <a:pt x="105" y="79"/>
                </a:moveTo>
                <a:lnTo>
                  <a:pt x="113" y="70"/>
                </a:lnTo>
                <a:lnTo>
                  <a:pt x="113" y="61"/>
                </a:lnTo>
                <a:lnTo>
                  <a:pt x="113" y="53"/>
                </a:lnTo>
                <a:lnTo>
                  <a:pt x="105" y="35"/>
                </a:lnTo>
                <a:lnTo>
                  <a:pt x="105" y="26"/>
                </a:lnTo>
                <a:lnTo>
                  <a:pt x="96" y="18"/>
                </a:lnTo>
                <a:lnTo>
                  <a:pt x="87" y="9"/>
                </a:lnTo>
                <a:lnTo>
                  <a:pt x="78" y="9"/>
                </a:lnTo>
                <a:lnTo>
                  <a:pt x="61" y="0"/>
                </a:lnTo>
                <a:lnTo>
                  <a:pt x="52" y="0"/>
                </a:lnTo>
                <a:lnTo>
                  <a:pt x="44" y="0"/>
                </a:lnTo>
                <a:lnTo>
                  <a:pt x="26" y="9"/>
                </a:lnTo>
                <a:lnTo>
                  <a:pt x="17" y="9"/>
                </a:lnTo>
                <a:lnTo>
                  <a:pt x="9" y="18"/>
                </a:lnTo>
                <a:lnTo>
                  <a:pt x="0" y="26"/>
                </a:lnTo>
                <a:lnTo>
                  <a:pt x="0" y="44"/>
                </a:lnTo>
                <a:lnTo>
                  <a:pt x="105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8" name="Freeform 2139"/>
          <p:cNvSpPr>
            <a:spLocks/>
          </p:cNvSpPr>
          <p:nvPr/>
        </p:nvSpPr>
        <p:spPr bwMode="auto">
          <a:xfrm>
            <a:off x="6640513" y="5589588"/>
            <a:ext cx="195262" cy="90487"/>
          </a:xfrm>
          <a:custGeom>
            <a:avLst/>
            <a:gdLst>
              <a:gd name="T0" fmla="*/ 0 w 514"/>
              <a:gd name="T1" fmla="*/ 0 h 323"/>
              <a:gd name="T2" fmla="*/ 0 w 514"/>
              <a:gd name="T3" fmla="*/ 0 h 323"/>
              <a:gd name="T4" fmla="*/ 0 w 514"/>
              <a:gd name="T5" fmla="*/ 0 h 323"/>
              <a:gd name="T6" fmla="*/ 0 w 514"/>
              <a:gd name="T7" fmla="*/ 0 h 323"/>
              <a:gd name="T8" fmla="*/ 0 w 514"/>
              <a:gd name="T9" fmla="*/ 0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4"/>
              <a:gd name="T16" fmla="*/ 0 h 323"/>
              <a:gd name="T17" fmla="*/ 514 w 51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4" h="323">
                <a:moveTo>
                  <a:pt x="462" y="0"/>
                </a:moveTo>
                <a:lnTo>
                  <a:pt x="514" y="114"/>
                </a:lnTo>
                <a:lnTo>
                  <a:pt x="52" y="323"/>
                </a:lnTo>
                <a:lnTo>
                  <a:pt x="0" y="218"/>
                </a:lnTo>
                <a:lnTo>
                  <a:pt x="46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39" name="Freeform 2140"/>
          <p:cNvSpPr>
            <a:spLocks/>
          </p:cNvSpPr>
          <p:nvPr/>
        </p:nvSpPr>
        <p:spPr bwMode="auto">
          <a:xfrm>
            <a:off x="6861175" y="5567363"/>
            <a:ext cx="55563" cy="42862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113" y="0"/>
                </a:moveTo>
                <a:lnTo>
                  <a:pt x="148" y="113"/>
                </a:lnTo>
                <a:lnTo>
                  <a:pt x="34" y="148"/>
                </a:lnTo>
                <a:lnTo>
                  <a:pt x="0" y="35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0" name="Freeform 2141"/>
          <p:cNvSpPr>
            <a:spLocks/>
          </p:cNvSpPr>
          <p:nvPr/>
        </p:nvSpPr>
        <p:spPr bwMode="auto">
          <a:xfrm>
            <a:off x="6945313" y="5529263"/>
            <a:ext cx="134937" cy="60325"/>
          </a:xfrm>
          <a:custGeom>
            <a:avLst/>
            <a:gdLst>
              <a:gd name="T0" fmla="*/ 0 w 357"/>
              <a:gd name="T1" fmla="*/ 0 h 209"/>
              <a:gd name="T2" fmla="*/ 0 w 357"/>
              <a:gd name="T3" fmla="*/ 0 h 209"/>
              <a:gd name="T4" fmla="*/ 0 w 357"/>
              <a:gd name="T5" fmla="*/ 0 h 209"/>
              <a:gd name="T6" fmla="*/ 0 w 357"/>
              <a:gd name="T7" fmla="*/ 0 h 209"/>
              <a:gd name="T8" fmla="*/ 0 w 357"/>
              <a:gd name="T9" fmla="*/ 0 h 209"/>
              <a:gd name="T10" fmla="*/ 0 w 357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7"/>
              <a:gd name="T19" fmla="*/ 0 h 209"/>
              <a:gd name="T20" fmla="*/ 357 w 357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7" h="209">
                <a:moveTo>
                  <a:pt x="357" y="70"/>
                </a:moveTo>
                <a:lnTo>
                  <a:pt x="279" y="0"/>
                </a:lnTo>
                <a:lnTo>
                  <a:pt x="0" y="96"/>
                </a:lnTo>
                <a:lnTo>
                  <a:pt x="35" y="209"/>
                </a:lnTo>
                <a:lnTo>
                  <a:pt x="313" y="114"/>
                </a:lnTo>
                <a:lnTo>
                  <a:pt x="357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1" name="Freeform 2142"/>
          <p:cNvSpPr>
            <a:spLocks/>
          </p:cNvSpPr>
          <p:nvPr/>
        </p:nvSpPr>
        <p:spPr bwMode="auto">
          <a:xfrm>
            <a:off x="7050088" y="5529263"/>
            <a:ext cx="30162" cy="31750"/>
          </a:xfrm>
          <a:custGeom>
            <a:avLst/>
            <a:gdLst>
              <a:gd name="T0" fmla="*/ 0 w 78"/>
              <a:gd name="T1" fmla="*/ 0 h 114"/>
              <a:gd name="T2" fmla="*/ 0 w 78"/>
              <a:gd name="T3" fmla="*/ 0 h 114"/>
              <a:gd name="T4" fmla="*/ 0 w 78"/>
              <a:gd name="T5" fmla="*/ 0 h 114"/>
              <a:gd name="T6" fmla="*/ 0 w 78"/>
              <a:gd name="T7" fmla="*/ 0 h 114"/>
              <a:gd name="T8" fmla="*/ 0 w 78"/>
              <a:gd name="T9" fmla="*/ 0 h 114"/>
              <a:gd name="T10" fmla="*/ 0 w 78"/>
              <a:gd name="T11" fmla="*/ 0 h 114"/>
              <a:gd name="T12" fmla="*/ 0 w 78"/>
              <a:gd name="T13" fmla="*/ 0 h 114"/>
              <a:gd name="T14" fmla="*/ 0 w 78"/>
              <a:gd name="T15" fmla="*/ 0 h 114"/>
              <a:gd name="T16" fmla="*/ 0 w 78"/>
              <a:gd name="T17" fmla="*/ 0 h 114"/>
              <a:gd name="T18" fmla="*/ 0 w 78"/>
              <a:gd name="T19" fmla="*/ 0 h 114"/>
              <a:gd name="T20" fmla="*/ 0 w 78"/>
              <a:gd name="T21" fmla="*/ 0 h 114"/>
              <a:gd name="T22" fmla="*/ 0 w 78"/>
              <a:gd name="T23" fmla="*/ 0 h 114"/>
              <a:gd name="T24" fmla="*/ 0 w 78"/>
              <a:gd name="T25" fmla="*/ 0 h 114"/>
              <a:gd name="T26" fmla="*/ 0 w 78"/>
              <a:gd name="T27" fmla="*/ 0 h 114"/>
              <a:gd name="T28" fmla="*/ 0 w 78"/>
              <a:gd name="T29" fmla="*/ 0 h 114"/>
              <a:gd name="T30" fmla="*/ 0 w 78"/>
              <a:gd name="T31" fmla="*/ 0 h 114"/>
              <a:gd name="T32" fmla="*/ 0 w 78"/>
              <a:gd name="T33" fmla="*/ 0 h 114"/>
              <a:gd name="T34" fmla="*/ 0 w 78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4"/>
              <a:gd name="T56" fmla="*/ 78 w 78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4">
                <a:moveTo>
                  <a:pt x="34" y="114"/>
                </a:moveTo>
                <a:lnTo>
                  <a:pt x="52" y="114"/>
                </a:lnTo>
                <a:lnTo>
                  <a:pt x="60" y="105"/>
                </a:lnTo>
                <a:lnTo>
                  <a:pt x="69" y="96"/>
                </a:lnTo>
                <a:lnTo>
                  <a:pt x="69" y="87"/>
                </a:lnTo>
                <a:lnTo>
                  <a:pt x="78" y="79"/>
                </a:lnTo>
                <a:lnTo>
                  <a:pt x="78" y="70"/>
                </a:lnTo>
                <a:lnTo>
                  <a:pt x="78" y="53"/>
                </a:lnTo>
                <a:lnTo>
                  <a:pt x="78" y="44"/>
                </a:lnTo>
                <a:lnTo>
                  <a:pt x="69" y="35"/>
                </a:lnTo>
                <a:lnTo>
                  <a:pt x="60" y="18"/>
                </a:lnTo>
                <a:lnTo>
                  <a:pt x="43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0" y="0"/>
                </a:lnTo>
                <a:lnTo>
                  <a:pt x="34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2" name="Freeform 2143"/>
          <p:cNvSpPr>
            <a:spLocks/>
          </p:cNvSpPr>
          <p:nvPr/>
        </p:nvSpPr>
        <p:spPr bwMode="auto">
          <a:xfrm>
            <a:off x="7038975" y="5461000"/>
            <a:ext cx="66675" cy="87313"/>
          </a:xfrm>
          <a:custGeom>
            <a:avLst/>
            <a:gdLst>
              <a:gd name="T0" fmla="*/ 0 w 174"/>
              <a:gd name="T1" fmla="*/ 0 h 313"/>
              <a:gd name="T2" fmla="*/ 0 w 174"/>
              <a:gd name="T3" fmla="*/ 0 h 313"/>
              <a:gd name="T4" fmla="*/ 0 w 174"/>
              <a:gd name="T5" fmla="*/ 0 h 313"/>
              <a:gd name="T6" fmla="*/ 0 w 174"/>
              <a:gd name="T7" fmla="*/ 0 h 313"/>
              <a:gd name="T8" fmla="*/ 0 w 174"/>
              <a:gd name="T9" fmla="*/ 0 h 3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313"/>
              <a:gd name="T17" fmla="*/ 174 w 174"/>
              <a:gd name="T18" fmla="*/ 313 h 3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313">
                <a:moveTo>
                  <a:pt x="61" y="0"/>
                </a:moveTo>
                <a:lnTo>
                  <a:pt x="174" y="26"/>
                </a:lnTo>
                <a:lnTo>
                  <a:pt x="113" y="313"/>
                </a:lnTo>
                <a:lnTo>
                  <a:pt x="0" y="287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3" name="Freeform 2144"/>
          <p:cNvSpPr>
            <a:spLocks/>
          </p:cNvSpPr>
          <p:nvPr/>
        </p:nvSpPr>
        <p:spPr bwMode="auto">
          <a:xfrm>
            <a:off x="7072313" y="5392738"/>
            <a:ext cx="50800" cy="39687"/>
          </a:xfrm>
          <a:custGeom>
            <a:avLst/>
            <a:gdLst>
              <a:gd name="T0" fmla="*/ 0 w 139"/>
              <a:gd name="T1" fmla="*/ 0 h 140"/>
              <a:gd name="T2" fmla="*/ 0 w 139"/>
              <a:gd name="T3" fmla="*/ 0 h 140"/>
              <a:gd name="T4" fmla="*/ 0 w 139"/>
              <a:gd name="T5" fmla="*/ 0 h 140"/>
              <a:gd name="T6" fmla="*/ 0 w 139"/>
              <a:gd name="T7" fmla="*/ 0 h 140"/>
              <a:gd name="T8" fmla="*/ 0 w 139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0"/>
              <a:gd name="T17" fmla="*/ 139 w 139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0">
                <a:moveTo>
                  <a:pt x="26" y="0"/>
                </a:moveTo>
                <a:lnTo>
                  <a:pt x="139" y="27"/>
                </a:lnTo>
                <a:lnTo>
                  <a:pt x="113" y="140"/>
                </a:lnTo>
                <a:lnTo>
                  <a:pt x="0" y="12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4" name="Freeform 2145"/>
          <p:cNvSpPr>
            <a:spLocks/>
          </p:cNvSpPr>
          <p:nvPr/>
        </p:nvSpPr>
        <p:spPr bwMode="auto">
          <a:xfrm>
            <a:off x="7088188" y="5194300"/>
            <a:ext cx="90487" cy="173038"/>
          </a:xfrm>
          <a:custGeom>
            <a:avLst/>
            <a:gdLst>
              <a:gd name="T0" fmla="*/ 0 w 244"/>
              <a:gd name="T1" fmla="*/ 0 h 609"/>
              <a:gd name="T2" fmla="*/ 0 w 244"/>
              <a:gd name="T3" fmla="*/ 0 h 609"/>
              <a:gd name="T4" fmla="*/ 0 w 244"/>
              <a:gd name="T5" fmla="*/ 0 h 609"/>
              <a:gd name="T6" fmla="*/ 0 w 244"/>
              <a:gd name="T7" fmla="*/ 0 h 609"/>
              <a:gd name="T8" fmla="*/ 0 w 244"/>
              <a:gd name="T9" fmla="*/ 0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"/>
              <a:gd name="T16" fmla="*/ 0 h 609"/>
              <a:gd name="T17" fmla="*/ 244 w 244"/>
              <a:gd name="T18" fmla="*/ 609 h 6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" h="609">
                <a:moveTo>
                  <a:pt x="131" y="0"/>
                </a:moveTo>
                <a:lnTo>
                  <a:pt x="244" y="26"/>
                </a:lnTo>
                <a:lnTo>
                  <a:pt x="122" y="609"/>
                </a:lnTo>
                <a:lnTo>
                  <a:pt x="0" y="583"/>
                </a:lnTo>
                <a:lnTo>
                  <a:pt x="13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5" name="Freeform 2146"/>
          <p:cNvSpPr>
            <a:spLocks/>
          </p:cNvSpPr>
          <p:nvPr/>
        </p:nvSpPr>
        <p:spPr bwMode="auto">
          <a:xfrm>
            <a:off x="7089775" y="5153025"/>
            <a:ext cx="57150" cy="41275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0" y="113"/>
                </a:moveTo>
                <a:lnTo>
                  <a:pt x="35" y="0"/>
                </a:lnTo>
                <a:lnTo>
                  <a:pt x="148" y="35"/>
                </a:lnTo>
                <a:lnTo>
                  <a:pt x="113" y="148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6" name="Freeform 2147"/>
          <p:cNvSpPr>
            <a:spLocks/>
          </p:cNvSpPr>
          <p:nvPr/>
        </p:nvSpPr>
        <p:spPr bwMode="auto">
          <a:xfrm>
            <a:off x="6924675" y="5111750"/>
            <a:ext cx="138113" cy="60325"/>
          </a:xfrm>
          <a:custGeom>
            <a:avLst/>
            <a:gdLst>
              <a:gd name="T0" fmla="*/ 0 w 366"/>
              <a:gd name="T1" fmla="*/ 0 h 209"/>
              <a:gd name="T2" fmla="*/ 0 w 366"/>
              <a:gd name="T3" fmla="*/ 0 h 209"/>
              <a:gd name="T4" fmla="*/ 0 w 366"/>
              <a:gd name="T5" fmla="*/ 0 h 209"/>
              <a:gd name="T6" fmla="*/ 0 w 366"/>
              <a:gd name="T7" fmla="*/ 0 h 209"/>
              <a:gd name="T8" fmla="*/ 0 w 366"/>
              <a:gd name="T9" fmla="*/ 0 h 209"/>
              <a:gd name="T10" fmla="*/ 0 w 366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6"/>
              <a:gd name="T19" fmla="*/ 0 h 209"/>
              <a:gd name="T20" fmla="*/ 366 w 366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6" h="209">
                <a:moveTo>
                  <a:pt x="0" y="44"/>
                </a:moveTo>
                <a:lnTo>
                  <a:pt x="35" y="114"/>
                </a:lnTo>
                <a:lnTo>
                  <a:pt x="331" y="209"/>
                </a:lnTo>
                <a:lnTo>
                  <a:pt x="366" y="96"/>
                </a:lnTo>
                <a:lnTo>
                  <a:pt x="7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7" name="Freeform 2148"/>
          <p:cNvSpPr>
            <a:spLocks/>
          </p:cNvSpPr>
          <p:nvPr/>
        </p:nvSpPr>
        <p:spPr bwMode="auto">
          <a:xfrm>
            <a:off x="6924675" y="5111750"/>
            <a:ext cx="28575" cy="31750"/>
          </a:xfrm>
          <a:custGeom>
            <a:avLst/>
            <a:gdLst>
              <a:gd name="T0" fmla="*/ 0 w 78"/>
              <a:gd name="T1" fmla="*/ 0 h 114"/>
              <a:gd name="T2" fmla="*/ 0 w 78"/>
              <a:gd name="T3" fmla="*/ 0 h 114"/>
              <a:gd name="T4" fmla="*/ 0 w 78"/>
              <a:gd name="T5" fmla="*/ 0 h 114"/>
              <a:gd name="T6" fmla="*/ 0 w 78"/>
              <a:gd name="T7" fmla="*/ 0 h 114"/>
              <a:gd name="T8" fmla="*/ 0 w 78"/>
              <a:gd name="T9" fmla="*/ 0 h 114"/>
              <a:gd name="T10" fmla="*/ 0 w 78"/>
              <a:gd name="T11" fmla="*/ 0 h 114"/>
              <a:gd name="T12" fmla="*/ 0 w 78"/>
              <a:gd name="T13" fmla="*/ 0 h 114"/>
              <a:gd name="T14" fmla="*/ 0 w 78"/>
              <a:gd name="T15" fmla="*/ 0 h 114"/>
              <a:gd name="T16" fmla="*/ 0 w 78"/>
              <a:gd name="T17" fmla="*/ 0 h 114"/>
              <a:gd name="T18" fmla="*/ 0 w 78"/>
              <a:gd name="T19" fmla="*/ 0 h 114"/>
              <a:gd name="T20" fmla="*/ 0 w 78"/>
              <a:gd name="T21" fmla="*/ 0 h 114"/>
              <a:gd name="T22" fmla="*/ 0 w 78"/>
              <a:gd name="T23" fmla="*/ 0 h 114"/>
              <a:gd name="T24" fmla="*/ 0 w 78"/>
              <a:gd name="T25" fmla="*/ 0 h 114"/>
              <a:gd name="T26" fmla="*/ 0 w 78"/>
              <a:gd name="T27" fmla="*/ 0 h 114"/>
              <a:gd name="T28" fmla="*/ 0 w 78"/>
              <a:gd name="T29" fmla="*/ 0 h 114"/>
              <a:gd name="T30" fmla="*/ 0 w 78"/>
              <a:gd name="T31" fmla="*/ 0 h 114"/>
              <a:gd name="T32" fmla="*/ 0 w 78"/>
              <a:gd name="T33" fmla="*/ 0 h 114"/>
              <a:gd name="T34" fmla="*/ 0 w 78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4"/>
              <a:gd name="T56" fmla="*/ 78 w 78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4">
                <a:moveTo>
                  <a:pt x="78" y="0"/>
                </a:moveTo>
                <a:lnTo>
                  <a:pt x="61" y="0"/>
                </a:lnTo>
                <a:lnTo>
                  <a:pt x="52" y="0"/>
                </a:lnTo>
                <a:lnTo>
                  <a:pt x="43" y="0"/>
                </a:lnTo>
                <a:lnTo>
                  <a:pt x="26" y="9"/>
                </a:lnTo>
                <a:lnTo>
                  <a:pt x="17" y="9"/>
                </a:lnTo>
                <a:lnTo>
                  <a:pt x="9" y="18"/>
                </a:lnTo>
                <a:lnTo>
                  <a:pt x="9" y="27"/>
                </a:lnTo>
                <a:lnTo>
                  <a:pt x="0" y="44"/>
                </a:lnTo>
                <a:lnTo>
                  <a:pt x="0" y="53"/>
                </a:lnTo>
                <a:lnTo>
                  <a:pt x="0" y="61"/>
                </a:lnTo>
                <a:lnTo>
                  <a:pt x="0" y="79"/>
                </a:lnTo>
                <a:lnTo>
                  <a:pt x="0" y="88"/>
                </a:lnTo>
                <a:lnTo>
                  <a:pt x="9" y="96"/>
                </a:lnTo>
                <a:lnTo>
                  <a:pt x="17" y="105"/>
                </a:lnTo>
                <a:lnTo>
                  <a:pt x="26" y="114"/>
                </a:lnTo>
                <a:lnTo>
                  <a:pt x="35" y="114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8" name="Freeform 2149"/>
          <p:cNvSpPr>
            <a:spLocks/>
          </p:cNvSpPr>
          <p:nvPr/>
        </p:nvSpPr>
        <p:spPr bwMode="auto">
          <a:xfrm>
            <a:off x="6924675" y="5045075"/>
            <a:ext cx="63500" cy="87313"/>
          </a:xfrm>
          <a:custGeom>
            <a:avLst/>
            <a:gdLst>
              <a:gd name="T0" fmla="*/ 0 w 174"/>
              <a:gd name="T1" fmla="*/ 0 h 305"/>
              <a:gd name="T2" fmla="*/ 0 w 174"/>
              <a:gd name="T3" fmla="*/ 0 h 305"/>
              <a:gd name="T4" fmla="*/ 0 w 174"/>
              <a:gd name="T5" fmla="*/ 0 h 305"/>
              <a:gd name="T6" fmla="*/ 0 w 174"/>
              <a:gd name="T7" fmla="*/ 0 h 305"/>
              <a:gd name="T8" fmla="*/ 0 w 174"/>
              <a:gd name="T9" fmla="*/ 0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305"/>
              <a:gd name="T17" fmla="*/ 174 w 174"/>
              <a:gd name="T18" fmla="*/ 305 h 3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305">
                <a:moveTo>
                  <a:pt x="61" y="0"/>
                </a:moveTo>
                <a:lnTo>
                  <a:pt x="174" y="26"/>
                </a:lnTo>
                <a:lnTo>
                  <a:pt x="113" y="305"/>
                </a:lnTo>
                <a:lnTo>
                  <a:pt x="0" y="279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49" name="Freeform 2150"/>
          <p:cNvSpPr>
            <a:spLocks/>
          </p:cNvSpPr>
          <p:nvPr/>
        </p:nvSpPr>
        <p:spPr bwMode="auto">
          <a:xfrm>
            <a:off x="6958013" y="4976813"/>
            <a:ext cx="50800" cy="39687"/>
          </a:xfrm>
          <a:custGeom>
            <a:avLst/>
            <a:gdLst>
              <a:gd name="T0" fmla="*/ 0 w 139"/>
              <a:gd name="T1" fmla="*/ 0 h 140"/>
              <a:gd name="T2" fmla="*/ 0 w 139"/>
              <a:gd name="T3" fmla="*/ 0 h 140"/>
              <a:gd name="T4" fmla="*/ 0 w 139"/>
              <a:gd name="T5" fmla="*/ 0 h 140"/>
              <a:gd name="T6" fmla="*/ 0 w 139"/>
              <a:gd name="T7" fmla="*/ 0 h 140"/>
              <a:gd name="T8" fmla="*/ 0 w 139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0"/>
              <a:gd name="T17" fmla="*/ 139 w 139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0">
                <a:moveTo>
                  <a:pt x="26" y="0"/>
                </a:moveTo>
                <a:lnTo>
                  <a:pt x="139" y="26"/>
                </a:lnTo>
                <a:lnTo>
                  <a:pt x="113" y="140"/>
                </a:lnTo>
                <a:lnTo>
                  <a:pt x="0" y="12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0" name="Freeform 2151"/>
          <p:cNvSpPr>
            <a:spLocks/>
          </p:cNvSpPr>
          <p:nvPr/>
        </p:nvSpPr>
        <p:spPr bwMode="auto">
          <a:xfrm>
            <a:off x="6975475" y="4787900"/>
            <a:ext cx="87313" cy="165100"/>
          </a:xfrm>
          <a:custGeom>
            <a:avLst/>
            <a:gdLst>
              <a:gd name="T0" fmla="*/ 0 w 227"/>
              <a:gd name="T1" fmla="*/ 0 h 583"/>
              <a:gd name="T2" fmla="*/ 0 w 227"/>
              <a:gd name="T3" fmla="*/ 0 h 583"/>
              <a:gd name="T4" fmla="*/ 0 w 227"/>
              <a:gd name="T5" fmla="*/ 0 h 583"/>
              <a:gd name="T6" fmla="*/ 0 w 227"/>
              <a:gd name="T7" fmla="*/ 0 h 583"/>
              <a:gd name="T8" fmla="*/ 0 w 227"/>
              <a:gd name="T9" fmla="*/ 0 h 583"/>
              <a:gd name="T10" fmla="*/ 0 w 227"/>
              <a:gd name="T11" fmla="*/ 0 h 5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583"/>
              <a:gd name="T20" fmla="*/ 227 w 227"/>
              <a:gd name="T21" fmla="*/ 583 h 5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583">
                <a:moveTo>
                  <a:pt x="122" y="0"/>
                </a:moveTo>
                <a:lnTo>
                  <a:pt x="113" y="17"/>
                </a:lnTo>
                <a:lnTo>
                  <a:pt x="0" y="557"/>
                </a:lnTo>
                <a:lnTo>
                  <a:pt x="113" y="583"/>
                </a:lnTo>
                <a:lnTo>
                  <a:pt x="227" y="43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1" name="Freeform 2152"/>
          <p:cNvSpPr>
            <a:spLocks/>
          </p:cNvSpPr>
          <p:nvPr/>
        </p:nvSpPr>
        <p:spPr bwMode="auto">
          <a:xfrm>
            <a:off x="7018338" y="4779963"/>
            <a:ext cx="46037" cy="19050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0 h 69"/>
              <a:gd name="T4" fmla="*/ 0 w 122"/>
              <a:gd name="T5" fmla="*/ 0 h 69"/>
              <a:gd name="T6" fmla="*/ 0 w 122"/>
              <a:gd name="T7" fmla="*/ 0 h 69"/>
              <a:gd name="T8" fmla="*/ 0 w 122"/>
              <a:gd name="T9" fmla="*/ 0 h 69"/>
              <a:gd name="T10" fmla="*/ 0 w 122"/>
              <a:gd name="T11" fmla="*/ 0 h 69"/>
              <a:gd name="T12" fmla="*/ 0 w 122"/>
              <a:gd name="T13" fmla="*/ 0 h 69"/>
              <a:gd name="T14" fmla="*/ 0 w 122"/>
              <a:gd name="T15" fmla="*/ 0 h 69"/>
              <a:gd name="T16" fmla="*/ 0 w 122"/>
              <a:gd name="T17" fmla="*/ 0 h 69"/>
              <a:gd name="T18" fmla="*/ 0 w 122"/>
              <a:gd name="T19" fmla="*/ 0 h 69"/>
              <a:gd name="T20" fmla="*/ 0 w 122"/>
              <a:gd name="T21" fmla="*/ 0 h 69"/>
              <a:gd name="T22" fmla="*/ 0 w 122"/>
              <a:gd name="T23" fmla="*/ 0 h 69"/>
              <a:gd name="T24" fmla="*/ 0 w 122"/>
              <a:gd name="T25" fmla="*/ 0 h 69"/>
              <a:gd name="T26" fmla="*/ 0 w 122"/>
              <a:gd name="T27" fmla="*/ 0 h 69"/>
              <a:gd name="T28" fmla="*/ 0 w 122"/>
              <a:gd name="T29" fmla="*/ 0 h 69"/>
              <a:gd name="T30" fmla="*/ 0 w 122"/>
              <a:gd name="T31" fmla="*/ 0 h 69"/>
              <a:gd name="T32" fmla="*/ 0 w 122"/>
              <a:gd name="T33" fmla="*/ 0 h 69"/>
              <a:gd name="T34" fmla="*/ 0 w 122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9"/>
              <a:gd name="T56" fmla="*/ 122 w 122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9">
                <a:moveTo>
                  <a:pt x="114" y="69"/>
                </a:moveTo>
                <a:lnTo>
                  <a:pt x="122" y="52"/>
                </a:lnTo>
                <a:lnTo>
                  <a:pt x="114" y="43"/>
                </a:lnTo>
                <a:lnTo>
                  <a:pt x="114" y="34"/>
                </a:lnTo>
                <a:lnTo>
                  <a:pt x="114" y="26"/>
                </a:lnTo>
                <a:lnTo>
                  <a:pt x="105" y="17"/>
                </a:lnTo>
                <a:lnTo>
                  <a:pt x="96" y="8"/>
                </a:lnTo>
                <a:lnTo>
                  <a:pt x="88" y="0"/>
                </a:lnTo>
                <a:lnTo>
                  <a:pt x="70" y="0"/>
                </a:lnTo>
                <a:lnTo>
                  <a:pt x="61" y="0"/>
                </a:lnTo>
                <a:lnTo>
                  <a:pt x="53" y="0"/>
                </a:lnTo>
                <a:lnTo>
                  <a:pt x="35" y="0"/>
                </a:lnTo>
                <a:lnTo>
                  <a:pt x="27" y="8"/>
                </a:lnTo>
                <a:lnTo>
                  <a:pt x="18" y="8"/>
                </a:lnTo>
                <a:lnTo>
                  <a:pt x="9" y="17"/>
                </a:lnTo>
                <a:lnTo>
                  <a:pt x="9" y="34"/>
                </a:lnTo>
                <a:lnTo>
                  <a:pt x="0" y="43"/>
                </a:lnTo>
                <a:lnTo>
                  <a:pt x="114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2" name="Freeform 2153"/>
          <p:cNvSpPr>
            <a:spLocks/>
          </p:cNvSpPr>
          <p:nvPr/>
        </p:nvSpPr>
        <p:spPr bwMode="auto">
          <a:xfrm>
            <a:off x="7021513" y="4776788"/>
            <a:ext cx="46037" cy="26987"/>
          </a:xfrm>
          <a:custGeom>
            <a:avLst/>
            <a:gdLst>
              <a:gd name="T0" fmla="*/ 0 w 122"/>
              <a:gd name="T1" fmla="*/ 0 h 96"/>
              <a:gd name="T2" fmla="*/ 0 w 122"/>
              <a:gd name="T3" fmla="*/ 0 h 96"/>
              <a:gd name="T4" fmla="*/ 0 w 122"/>
              <a:gd name="T5" fmla="*/ 0 h 96"/>
              <a:gd name="T6" fmla="*/ 0 w 122"/>
              <a:gd name="T7" fmla="*/ 0 h 96"/>
              <a:gd name="T8" fmla="*/ 0 w 12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96"/>
              <a:gd name="T17" fmla="*/ 122 w 122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96">
                <a:moveTo>
                  <a:pt x="26" y="0"/>
                </a:moveTo>
                <a:lnTo>
                  <a:pt x="122" y="61"/>
                </a:lnTo>
                <a:lnTo>
                  <a:pt x="105" y="96"/>
                </a:lnTo>
                <a:lnTo>
                  <a:pt x="0" y="35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3" name="Freeform 2154"/>
          <p:cNvSpPr>
            <a:spLocks/>
          </p:cNvSpPr>
          <p:nvPr/>
        </p:nvSpPr>
        <p:spPr bwMode="auto">
          <a:xfrm>
            <a:off x="7054850" y="4716463"/>
            <a:ext cx="60325" cy="47625"/>
          </a:xfrm>
          <a:custGeom>
            <a:avLst/>
            <a:gdLst>
              <a:gd name="T0" fmla="*/ 0 w 166"/>
              <a:gd name="T1" fmla="*/ 0 h 165"/>
              <a:gd name="T2" fmla="*/ 0 w 166"/>
              <a:gd name="T3" fmla="*/ 0 h 165"/>
              <a:gd name="T4" fmla="*/ 0 w 166"/>
              <a:gd name="T5" fmla="*/ 0 h 165"/>
              <a:gd name="T6" fmla="*/ 0 w 166"/>
              <a:gd name="T7" fmla="*/ 0 h 165"/>
              <a:gd name="T8" fmla="*/ 0 w 166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65"/>
              <a:gd name="T17" fmla="*/ 166 w 166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65">
                <a:moveTo>
                  <a:pt x="61" y="0"/>
                </a:moveTo>
                <a:lnTo>
                  <a:pt x="166" y="70"/>
                </a:lnTo>
                <a:lnTo>
                  <a:pt x="96" y="165"/>
                </a:lnTo>
                <a:lnTo>
                  <a:pt x="0" y="104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4" name="Freeform 2155"/>
          <p:cNvSpPr>
            <a:spLocks/>
          </p:cNvSpPr>
          <p:nvPr/>
        </p:nvSpPr>
        <p:spPr bwMode="auto">
          <a:xfrm>
            <a:off x="7100888" y="4689475"/>
            <a:ext cx="42862" cy="17463"/>
          </a:xfrm>
          <a:custGeom>
            <a:avLst/>
            <a:gdLst>
              <a:gd name="T0" fmla="*/ 0 w 113"/>
              <a:gd name="T1" fmla="*/ 0 h 61"/>
              <a:gd name="T2" fmla="*/ 0 w 113"/>
              <a:gd name="T3" fmla="*/ 0 h 61"/>
              <a:gd name="T4" fmla="*/ 0 w 113"/>
              <a:gd name="T5" fmla="*/ 0 h 61"/>
              <a:gd name="T6" fmla="*/ 0 w 113"/>
              <a:gd name="T7" fmla="*/ 0 h 61"/>
              <a:gd name="T8" fmla="*/ 0 w 113"/>
              <a:gd name="T9" fmla="*/ 0 h 61"/>
              <a:gd name="T10" fmla="*/ 0 w 113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61"/>
              <a:gd name="T20" fmla="*/ 113 w 113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61">
                <a:moveTo>
                  <a:pt x="113" y="35"/>
                </a:moveTo>
                <a:lnTo>
                  <a:pt x="9" y="0"/>
                </a:lnTo>
                <a:lnTo>
                  <a:pt x="0" y="0"/>
                </a:lnTo>
                <a:lnTo>
                  <a:pt x="105" y="61"/>
                </a:lnTo>
                <a:lnTo>
                  <a:pt x="11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5" name="Freeform 2156"/>
          <p:cNvSpPr>
            <a:spLocks/>
          </p:cNvSpPr>
          <p:nvPr/>
        </p:nvSpPr>
        <p:spPr bwMode="auto">
          <a:xfrm>
            <a:off x="7105650" y="4683125"/>
            <a:ext cx="38100" cy="23813"/>
          </a:xfrm>
          <a:custGeom>
            <a:avLst/>
            <a:gdLst>
              <a:gd name="T0" fmla="*/ 0 w 104"/>
              <a:gd name="T1" fmla="*/ 0 h 87"/>
              <a:gd name="T2" fmla="*/ 0 w 104"/>
              <a:gd name="T3" fmla="*/ 0 h 87"/>
              <a:gd name="T4" fmla="*/ 0 w 104"/>
              <a:gd name="T5" fmla="*/ 0 h 87"/>
              <a:gd name="T6" fmla="*/ 0 w 104"/>
              <a:gd name="T7" fmla="*/ 0 h 87"/>
              <a:gd name="T8" fmla="*/ 0 w 104"/>
              <a:gd name="T9" fmla="*/ 0 h 87"/>
              <a:gd name="T10" fmla="*/ 0 w 104"/>
              <a:gd name="T11" fmla="*/ 0 h 87"/>
              <a:gd name="T12" fmla="*/ 0 w 104"/>
              <a:gd name="T13" fmla="*/ 0 h 87"/>
              <a:gd name="T14" fmla="*/ 0 w 104"/>
              <a:gd name="T15" fmla="*/ 0 h 87"/>
              <a:gd name="T16" fmla="*/ 0 w 104"/>
              <a:gd name="T17" fmla="*/ 0 h 87"/>
              <a:gd name="T18" fmla="*/ 0 w 104"/>
              <a:gd name="T19" fmla="*/ 0 h 87"/>
              <a:gd name="T20" fmla="*/ 0 w 104"/>
              <a:gd name="T21" fmla="*/ 0 h 87"/>
              <a:gd name="T22" fmla="*/ 0 w 104"/>
              <a:gd name="T23" fmla="*/ 0 h 87"/>
              <a:gd name="T24" fmla="*/ 0 w 104"/>
              <a:gd name="T25" fmla="*/ 0 h 87"/>
              <a:gd name="T26" fmla="*/ 0 w 104"/>
              <a:gd name="T27" fmla="*/ 0 h 87"/>
              <a:gd name="T28" fmla="*/ 0 w 104"/>
              <a:gd name="T29" fmla="*/ 0 h 87"/>
              <a:gd name="T30" fmla="*/ 0 w 104"/>
              <a:gd name="T31" fmla="*/ 0 h 87"/>
              <a:gd name="T32" fmla="*/ 0 w 104"/>
              <a:gd name="T33" fmla="*/ 0 h 87"/>
              <a:gd name="T34" fmla="*/ 0 w 104"/>
              <a:gd name="T35" fmla="*/ 0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"/>
              <a:gd name="T55" fmla="*/ 0 h 87"/>
              <a:gd name="T56" fmla="*/ 104 w 104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" h="87">
                <a:moveTo>
                  <a:pt x="96" y="87"/>
                </a:moveTo>
                <a:lnTo>
                  <a:pt x="104" y="78"/>
                </a:lnTo>
                <a:lnTo>
                  <a:pt x="104" y="61"/>
                </a:lnTo>
                <a:lnTo>
                  <a:pt x="104" y="52"/>
                </a:lnTo>
                <a:lnTo>
                  <a:pt x="104" y="44"/>
                </a:lnTo>
                <a:lnTo>
                  <a:pt x="104" y="35"/>
                </a:lnTo>
                <a:lnTo>
                  <a:pt x="96" y="17"/>
                </a:lnTo>
                <a:lnTo>
                  <a:pt x="87" y="9"/>
                </a:lnTo>
                <a:lnTo>
                  <a:pt x="78" y="9"/>
                </a:lnTo>
                <a:lnTo>
                  <a:pt x="70" y="0"/>
                </a:lnTo>
                <a:lnTo>
                  <a:pt x="52" y="0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96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6" name="Freeform 2157"/>
          <p:cNvSpPr>
            <a:spLocks/>
          </p:cNvSpPr>
          <p:nvPr/>
        </p:nvSpPr>
        <p:spPr bwMode="auto">
          <a:xfrm>
            <a:off x="7100888" y="4576763"/>
            <a:ext cx="60325" cy="122237"/>
          </a:xfrm>
          <a:custGeom>
            <a:avLst/>
            <a:gdLst>
              <a:gd name="T0" fmla="*/ 0 w 157"/>
              <a:gd name="T1" fmla="*/ 0 h 435"/>
              <a:gd name="T2" fmla="*/ 0 w 157"/>
              <a:gd name="T3" fmla="*/ 0 h 435"/>
              <a:gd name="T4" fmla="*/ 0 w 157"/>
              <a:gd name="T5" fmla="*/ 0 h 435"/>
              <a:gd name="T6" fmla="*/ 0 w 157"/>
              <a:gd name="T7" fmla="*/ 0 h 435"/>
              <a:gd name="T8" fmla="*/ 0 w 157"/>
              <a:gd name="T9" fmla="*/ 0 h 435"/>
              <a:gd name="T10" fmla="*/ 0 w 157"/>
              <a:gd name="T11" fmla="*/ 0 h 4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435"/>
              <a:gd name="T20" fmla="*/ 157 w 157"/>
              <a:gd name="T21" fmla="*/ 435 h 4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435">
                <a:moveTo>
                  <a:pt x="35" y="0"/>
                </a:moveTo>
                <a:lnTo>
                  <a:pt x="35" y="8"/>
                </a:lnTo>
                <a:lnTo>
                  <a:pt x="0" y="426"/>
                </a:lnTo>
                <a:lnTo>
                  <a:pt x="113" y="435"/>
                </a:lnTo>
                <a:lnTo>
                  <a:pt x="157" y="26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7" name="Freeform 2158"/>
          <p:cNvSpPr>
            <a:spLocks/>
          </p:cNvSpPr>
          <p:nvPr/>
        </p:nvSpPr>
        <p:spPr bwMode="auto">
          <a:xfrm>
            <a:off x="7113588" y="4564063"/>
            <a:ext cx="47625" cy="17462"/>
          </a:xfrm>
          <a:custGeom>
            <a:avLst/>
            <a:gdLst>
              <a:gd name="T0" fmla="*/ 0 w 122"/>
              <a:gd name="T1" fmla="*/ 0 h 70"/>
              <a:gd name="T2" fmla="*/ 0 w 122"/>
              <a:gd name="T3" fmla="*/ 0 h 70"/>
              <a:gd name="T4" fmla="*/ 0 w 122"/>
              <a:gd name="T5" fmla="*/ 0 h 70"/>
              <a:gd name="T6" fmla="*/ 0 w 122"/>
              <a:gd name="T7" fmla="*/ 0 h 70"/>
              <a:gd name="T8" fmla="*/ 0 w 122"/>
              <a:gd name="T9" fmla="*/ 0 h 70"/>
              <a:gd name="T10" fmla="*/ 0 w 122"/>
              <a:gd name="T11" fmla="*/ 0 h 70"/>
              <a:gd name="T12" fmla="*/ 0 w 122"/>
              <a:gd name="T13" fmla="*/ 0 h 70"/>
              <a:gd name="T14" fmla="*/ 0 w 122"/>
              <a:gd name="T15" fmla="*/ 0 h 70"/>
              <a:gd name="T16" fmla="*/ 0 w 122"/>
              <a:gd name="T17" fmla="*/ 0 h 70"/>
              <a:gd name="T18" fmla="*/ 0 w 122"/>
              <a:gd name="T19" fmla="*/ 0 h 70"/>
              <a:gd name="T20" fmla="*/ 0 w 122"/>
              <a:gd name="T21" fmla="*/ 0 h 70"/>
              <a:gd name="T22" fmla="*/ 0 w 122"/>
              <a:gd name="T23" fmla="*/ 0 h 70"/>
              <a:gd name="T24" fmla="*/ 0 w 122"/>
              <a:gd name="T25" fmla="*/ 0 h 70"/>
              <a:gd name="T26" fmla="*/ 0 w 122"/>
              <a:gd name="T27" fmla="*/ 0 h 70"/>
              <a:gd name="T28" fmla="*/ 0 w 122"/>
              <a:gd name="T29" fmla="*/ 0 h 70"/>
              <a:gd name="T30" fmla="*/ 0 w 122"/>
              <a:gd name="T31" fmla="*/ 0 h 70"/>
              <a:gd name="T32" fmla="*/ 0 w 122"/>
              <a:gd name="T33" fmla="*/ 0 h 70"/>
              <a:gd name="T34" fmla="*/ 0 w 122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0"/>
              <a:gd name="T56" fmla="*/ 122 w 122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0">
                <a:moveTo>
                  <a:pt x="122" y="70"/>
                </a:moveTo>
                <a:lnTo>
                  <a:pt x="113" y="52"/>
                </a:lnTo>
                <a:lnTo>
                  <a:pt x="113" y="44"/>
                </a:lnTo>
                <a:lnTo>
                  <a:pt x="113" y="35"/>
                </a:lnTo>
                <a:lnTo>
                  <a:pt x="104" y="26"/>
                </a:lnTo>
                <a:lnTo>
                  <a:pt x="96" y="17"/>
                </a:lnTo>
                <a:lnTo>
                  <a:pt x="87" y="9"/>
                </a:lnTo>
                <a:lnTo>
                  <a:pt x="78" y="9"/>
                </a:lnTo>
                <a:lnTo>
                  <a:pt x="61" y="0"/>
                </a:lnTo>
                <a:lnTo>
                  <a:pt x="52" y="0"/>
                </a:lnTo>
                <a:lnTo>
                  <a:pt x="44" y="9"/>
                </a:lnTo>
                <a:lnTo>
                  <a:pt x="26" y="9"/>
                </a:lnTo>
                <a:lnTo>
                  <a:pt x="17" y="17"/>
                </a:lnTo>
                <a:lnTo>
                  <a:pt x="9" y="26"/>
                </a:lnTo>
                <a:lnTo>
                  <a:pt x="9" y="35"/>
                </a:lnTo>
                <a:lnTo>
                  <a:pt x="0" y="44"/>
                </a:lnTo>
                <a:lnTo>
                  <a:pt x="0" y="52"/>
                </a:lnTo>
                <a:lnTo>
                  <a:pt x="12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8" name="Freeform 2159"/>
          <p:cNvSpPr>
            <a:spLocks/>
          </p:cNvSpPr>
          <p:nvPr/>
        </p:nvSpPr>
        <p:spPr bwMode="auto">
          <a:xfrm>
            <a:off x="7113588" y="4527550"/>
            <a:ext cx="58737" cy="58738"/>
          </a:xfrm>
          <a:custGeom>
            <a:avLst/>
            <a:gdLst>
              <a:gd name="T0" fmla="*/ 0 w 157"/>
              <a:gd name="T1" fmla="*/ 0 h 200"/>
              <a:gd name="T2" fmla="*/ 0 w 157"/>
              <a:gd name="T3" fmla="*/ 0 h 200"/>
              <a:gd name="T4" fmla="*/ 0 w 157"/>
              <a:gd name="T5" fmla="*/ 0 h 200"/>
              <a:gd name="T6" fmla="*/ 0 w 157"/>
              <a:gd name="T7" fmla="*/ 0 h 200"/>
              <a:gd name="T8" fmla="*/ 0 w 157"/>
              <a:gd name="T9" fmla="*/ 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200"/>
              <a:gd name="T17" fmla="*/ 157 w 157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200">
                <a:moveTo>
                  <a:pt x="44" y="0"/>
                </a:moveTo>
                <a:lnTo>
                  <a:pt x="157" y="26"/>
                </a:lnTo>
                <a:lnTo>
                  <a:pt x="113" y="200"/>
                </a:lnTo>
                <a:lnTo>
                  <a:pt x="0" y="166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59" name="Freeform 2160"/>
          <p:cNvSpPr>
            <a:spLocks/>
          </p:cNvSpPr>
          <p:nvPr/>
        </p:nvSpPr>
        <p:spPr bwMode="auto">
          <a:xfrm>
            <a:off x="7140575" y="4460875"/>
            <a:ext cx="57150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34" y="0"/>
                </a:moveTo>
                <a:lnTo>
                  <a:pt x="148" y="26"/>
                </a:lnTo>
                <a:lnTo>
                  <a:pt x="122" y="148"/>
                </a:lnTo>
                <a:lnTo>
                  <a:pt x="0" y="113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0" name="Freeform 2161"/>
          <p:cNvSpPr>
            <a:spLocks/>
          </p:cNvSpPr>
          <p:nvPr/>
        </p:nvSpPr>
        <p:spPr bwMode="auto">
          <a:xfrm>
            <a:off x="7164388" y="4319588"/>
            <a:ext cx="77787" cy="117475"/>
          </a:xfrm>
          <a:custGeom>
            <a:avLst/>
            <a:gdLst>
              <a:gd name="T0" fmla="*/ 0 w 209"/>
              <a:gd name="T1" fmla="*/ 0 h 409"/>
              <a:gd name="T2" fmla="*/ 0 w 209"/>
              <a:gd name="T3" fmla="*/ 0 h 409"/>
              <a:gd name="T4" fmla="*/ 0 w 209"/>
              <a:gd name="T5" fmla="*/ 0 h 409"/>
              <a:gd name="T6" fmla="*/ 0 w 209"/>
              <a:gd name="T7" fmla="*/ 0 h 409"/>
              <a:gd name="T8" fmla="*/ 0 w 209"/>
              <a:gd name="T9" fmla="*/ 0 h 409"/>
              <a:gd name="T10" fmla="*/ 0 w 209"/>
              <a:gd name="T11" fmla="*/ 0 h 4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409"/>
              <a:gd name="T20" fmla="*/ 209 w 209"/>
              <a:gd name="T21" fmla="*/ 409 h 4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409">
                <a:moveTo>
                  <a:pt x="209" y="0"/>
                </a:moveTo>
                <a:lnTo>
                  <a:pt x="95" y="0"/>
                </a:lnTo>
                <a:lnTo>
                  <a:pt x="0" y="383"/>
                </a:lnTo>
                <a:lnTo>
                  <a:pt x="113" y="409"/>
                </a:lnTo>
                <a:lnTo>
                  <a:pt x="209" y="34"/>
                </a:lnTo>
                <a:lnTo>
                  <a:pt x="20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1" name="Freeform 2162"/>
          <p:cNvSpPr>
            <a:spLocks/>
          </p:cNvSpPr>
          <p:nvPr/>
        </p:nvSpPr>
        <p:spPr bwMode="auto">
          <a:xfrm>
            <a:off x="7199313" y="4308475"/>
            <a:ext cx="42862" cy="22225"/>
          </a:xfrm>
          <a:custGeom>
            <a:avLst/>
            <a:gdLst>
              <a:gd name="T0" fmla="*/ 0 w 114"/>
              <a:gd name="T1" fmla="*/ 0 h 78"/>
              <a:gd name="T2" fmla="*/ 0 w 114"/>
              <a:gd name="T3" fmla="*/ 0 h 78"/>
              <a:gd name="T4" fmla="*/ 0 w 114"/>
              <a:gd name="T5" fmla="*/ 0 h 78"/>
              <a:gd name="T6" fmla="*/ 0 w 114"/>
              <a:gd name="T7" fmla="*/ 0 h 78"/>
              <a:gd name="T8" fmla="*/ 0 w 114"/>
              <a:gd name="T9" fmla="*/ 0 h 78"/>
              <a:gd name="T10" fmla="*/ 0 w 114"/>
              <a:gd name="T11" fmla="*/ 0 h 78"/>
              <a:gd name="T12" fmla="*/ 0 w 114"/>
              <a:gd name="T13" fmla="*/ 0 h 78"/>
              <a:gd name="T14" fmla="*/ 0 w 114"/>
              <a:gd name="T15" fmla="*/ 0 h 78"/>
              <a:gd name="T16" fmla="*/ 0 w 114"/>
              <a:gd name="T17" fmla="*/ 0 h 78"/>
              <a:gd name="T18" fmla="*/ 0 w 114"/>
              <a:gd name="T19" fmla="*/ 0 h 78"/>
              <a:gd name="T20" fmla="*/ 0 w 114"/>
              <a:gd name="T21" fmla="*/ 0 h 78"/>
              <a:gd name="T22" fmla="*/ 0 w 114"/>
              <a:gd name="T23" fmla="*/ 0 h 78"/>
              <a:gd name="T24" fmla="*/ 0 w 114"/>
              <a:gd name="T25" fmla="*/ 0 h 78"/>
              <a:gd name="T26" fmla="*/ 0 w 114"/>
              <a:gd name="T27" fmla="*/ 0 h 78"/>
              <a:gd name="T28" fmla="*/ 0 w 114"/>
              <a:gd name="T29" fmla="*/ 0 h 78"/>
              <a:gd name="T30" fmla="*/ 0 w 114"/>
              <a:gd name="T31" fmla="*/ 0 h 78"/>
              <a:gd name="T32" fmla="*/ 0 w 114"/>
              <a:gd name="T33" fmla="*/ 0 h 78"/>
              <a:gd name="T34" fmla="*/ 0 w 114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4"/>
              <a:gd name="T55" fmla="*/ 0 h 78"/>
              <a:gd name="T56" fmla="*/ 114 w 114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4" h="78">
                <a:moveTo>
                  <a:pt x="114" y="78"/>
                </a:moveTo>
                <a:lnTo>
                  <a:pt x="114" y="61"/>
                </a:lnTo>
                <a:lnTo>
                  <a:pt x="114" y="52"/>
                </a:lnTo>
                <a:lnTo>
                  <a:pt x="114" y="44"/>
                </a:lnTo>
                <a:lnTo>
                  <a:pt x="105" y="26"/>
                </a:lnTo>
                <a:lnTo>
                  <a:pt x="96" y="18"/>
                </a:lnTo>
                <a:lnTo>
                  <a:pt x="87" y="18"/>
                </a:lnTo>
                <a:lnTo>
                  <a:pt x="79" y="9"/>
                </a:lnTo>
                <a:lnTo>
                  <a:pt x="70" y="0"/>
                </a:lnTo>
                <a:lnTo>
                  <a:pt x="61" y="0"/>
                </a:lnTo>
                <a:lnTo>
                  <a:pt x="44" y="0"/>
                </a:lnTo>
                <a:lnTo>
                  <a:pt x="35" y="9"/>
                </a:lnTo>
                <a:lnTo>
                  <a:pt x="26" y="9"/>
                </a:lnTo>
                <a:lnTo>
                  <a:pt x="18" y="18"/>
                </a:lnTo>
                <a:lnTo>
                  <a:pt x="9" y="26"/>
                </a:lnTo>
                <a:lnTo>
                  <a:pt x="0" y="35"/>
                </a:lnTo>
                <a:lnTo>
                  <a:pt x="0" y="44"/>
                </a:lnTo>
                <a:lnTo>
                  <a:pt x="114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2" name="Freeform 2163"/>
          <p:cNvSpPr>
            <a:spLocks/>
          </p:cNvSpPr>
          <p:nvPr/>
        </p:nvSpPr>
        <p:spPr bwMode="auto">
          <a:xfrm>
            <a:off x="7178675" y="4262438"/>
            <a:ext cx="63500" cy="68262"/>
          </a:xfrm>
          <a:custGeom>
            <a:avLst/>
            <a:gdLst>
              <a:gd name="T0" fmla="*/ 0 w 166"/>
              <a:gd name="T1" fmla="*/ 0 h 235"/>
              <a:gd name="T2" fmla="*/ 0 w 166"/>
              <a:gd name="T3" fmla="*/ 0 h 235"/>
              <a:gd name="T4" fmla="*/ 0 w 166"/>
              <a:gd name="T5" fmla="*/ 0 h 235"/>
              <a:gd name="T6" fmla="*/ 0 w 166"/>
              <a:gd name="T7" fmla="*/ 0 h 235"/>
              <a:gd name="T8" fmla="*/ 0 w 166"/>
              <a:gd name="T9" fmla="*/ 0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235"/>
              <a:gd name="T17" fmla="*/ 166 w 16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235">
                <a:moveTo>
                  <a:pt x="0" y="35"/>
                </a:moveTo>
                <a:lnTo>
                  <a:pt x="113" y="0"/>
                </a:lnTo>
                <a:lnTo>
                  <a:pt x="166" y="201"/>
                </a:lnTo>
                <a:lnTo>
                  <a:pt x="52" y="235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3" name="Freeform 2164"/>
          <p:cNvSpPr>
            <a:spLocks/>
          </p:cNvSpPr>
          <p:nvPr/>
        </p:nvSpPr>
        <p:spPr bwMode="auto">
          <a:xfrm>
            <a:off x="7131050" y="4219575"/>
            <a:ext cx="50800" cy="39688"/>
          </a:xfrm>
          <a:custGeom>
            <a:avLst/>
            <a:gdLst>
              <a:gd name="T0" fmla="*/ 0 w 139"/>
              <a:gd name="T1" fmla="*/ 0 h 140"/>
              <a:gd name="T2" fmla="*/ 0 w 139"/>
              <a:gd name="T3" fmla="*/ 0 h 140"/>
              <a:gd name="T4" fmla="*/ 0 w 139"/>
              <a:gd name="T5" fmla="*/ 0 h 140"/>
              <a:gd name="T6" fmla="*/ 0 w 139"/>
              <a:gd name="T7" fmla="*/ 0 h 140"/>
              <a:gd name="T8" fmla="*/ 0 w 139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0"/>
              <a:gd name="T17" fmla="*/ 139 w 139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0">
                <a:moveTo>
                  <a:pt x="0" y="122"/>
                </a:moveTo>
                <a:lnTo>
                  <a:pt x="26" y="0"/>
                </a:lnTo>
                <a:lnTo>
                  <a:pt x="139" y="26"/>
                </a:lnTo>
                <a:lnTo>
                  <a:pt x="121" y="14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4" name="Freeform 2165"/>
          <p:cNvSpPr>
            <a:spLocks/>
          </p:cNvSpPr>
          <p:nvPr/>
        </p:nvSpPr>
        <p:spPr bwMode="auto">
          <a:xfrm>
            <a:off x="6865938" y="4187825"/>
            <a:ext cx="228600" cy="61913"/>
          </a:xfrm>
          <a:custGeom>
            <a:avLst/>
            <a:gdLst>
              <a:gd name="T0" fmla="*/ 0 w 601"/>
              <a:gd name="T1" fmla="*/ 0 h 218"/>
              <a:gd name="T2" fmla="*/ 0 w 601"/>
              <a:gd name="T3" fmla="*/ 0 h 218"/>
              <a:gd name="T4" fmla="*/ 0 w 601"/>
              <a:gd name="T5" fmla="*/ 0 h 218"/>
              <a:gd name="T6" fmla="*/ 0 w 601"/>
              <a:gd name="T7" fmla="*/ 0 h 218"/>
              <a:gd name="T8" fmla="*/ 0 w 601"/>
              <a:gd name="T9" fmla="*/ 0 h 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1"/>
              <a:gd name="T16" fmla="*/ 0 h 218"/>
              <a:gd name="T17" fmla="*/ 601 w 601"/>
              <a:gd name="T18" fmla="*/ 218 h 2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1" h="218">
                <a:moveTo>
                  <a:pt x="0" y="113"/>
                </a:moveTo>
                <a:lnTo>
                  <a:pt x="17" y="0"/>
                </a:lnTo>
                <a:lnTo>
                  <a:pt x="601" y="96"/>
                </a:lnTo>
                <a:lnTo>
                  <a:pt x="583" y="218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5" name="Freeform 2166"/>
          <p:cNvSpPr>
            <a:spLocks/>
          </p:cNvSpPr>
          <p:nvPr/>
        </p:nvSpPr>
        <p:spPr bwMode="auto">
          <a:xfrm>
            <a:off x="6777038" y="4176713"/>
            <a:ext cx="50800" cy="38100"/>
          </a:xfrm>
          <a:custGeom>
            <a:avLst/>
            <a:gdLst>
              <a:gd name="T0" fmla="*/ 0 w 130"/>
              <a:gd name="T1" fmla="*/ 0 h 131"/>
              <a:gd name="T2" fmla="*/ 0 w 130"/>
              <a:gd name="T3" fmla="*/ 0 h 131"/>
              <a:gd name="T4" fmla="*/ 0 w 130"/>
              <a:gd name="T5" fmla="*/ 0 h 131"/>
              <a:gd name="T6" fmla="*/ 0 w 130"/>
              <a:gd name="T7" fmla="*/ 0 h 131"/>
              <a:gd name="T8" fmla="*/ 0 w 130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31"/>
              <a:gd name="T17" fmla="*/ 130 w 130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31">
                <a:moveTo>
                  <a:pt x="0" y="114"/>
                </a:moveTo>
                <a:lnTo>
                  <a:pt x="17" y="0"/>
                </a:lnTo>
                <a:lnTo>
                  <a:pt x="130" y="18"/>
                </a:lnTo>
                <a:lnTo>
                  <a:pt x="113" y="131"/>
                </a:lnTo>
                <a:lnTo>
                  <a:pt x="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6" name="Freeform 2167"/>
          <p:cNvSpPr>
            <a:spLocks/>
          </p:cNvSpPr>
          <p:nvPr/>
        </p:nvSpPr>
        <p:spPr bwMode="auto">
          <a:xfrm>
            <a:off x="6704013" y="4192588"/>
            <a:ext cx="60325" cy="100012"/>
          </a:xfrm>
          <a:custGeom>
            <a:avLst/>
            <a:gdLst>
              <a:gd name="T0" fmla="*/ 0 w 165"/>
              <a:gd name="T1" fmla="*/ 0 h 348"/>
              <a:gd name="T2" fmla="*/ 0 w 165"/>
              <a:gd name="T3" fmla="*/ 0 h 348"/>
              <a:gd name="T4" fmla="*/ 0 w 165"/>
              <a:gd name="T5" fmla="*/ 0 h 348"/>
              <a:gd name="T6" fmla="*/ 0 w 165"/>
              <a:gd name="T7" fmla="*/ 0 h 348"/>
              <a:gd name="T8" fmla="*/ 0 w 165"/>
              <a:gd name="T9" fmla="*/ 0 h 348"/>
              <a:gd name="T10" fmla="*/ 0 w 165"/>
              <a:gd name="T11" fmla="*/ 0 h 3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348"/>
              <a:gd name="T20" fmla="*/ 165 w 165"/>
              <a:gd name="T21" fmla="*/ 348 h 3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348">
                <a:moveTo>
                  <a:pt x="52" y="348"/>
                </a:moveTo>
                <a:lnTo>
                  <a:pt x="113" y="296"/>
                </a:lnTo>
                <a:lnTo>
                  <a:pt x="165" y="17"/>
                </a:lnTo>
                <a:lnTo>
                  <a:pt x="43" y="0"/>
                </a:lnTo>
                <a:lnTo>
                  <a:pt x="0" y="278"/>
                </a:lnTo>
                <a:lnTo>
                  <a:pt x="52" y="3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7" name="Freeform 2168"/>
          <p:cNvSpPr>
            <a:spLocks/>
          </p:cNvSpPr>
          <p:nvPr/>
        </p:nvSpPr>
        <p:spPr bwMode="auto">
          <a:xfrm>
            <a:off x="6704013" y="4271963"/>
            <a:ext cx="39687" cy="20637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0" y="35"/>
                </a:lnTo>
                <a:lnTo>
                  <a:pt x="8" y="44"/>
                </a:lnTo>
                <a:lnTo>
                  <a:pt x="17" y="52"/>
                </a:lnTo>
                <a:lnTo>
                  <a:pt x="26" y="61"/>
                </a:lnTo>
                <a:lnTo>
                  <a:pt x="34" y="61"/>
                </a:lnTo>
                <a:lnTo>
                  <a:pt x="43" y="70"/>
                </a:lnTo>
                <a:lnTo>
                  <a:pt x="61" y="70"/>
                </a:lnTo>
                <a:lnTo>
                  <a:pt x="69" y="70"/>
                </a:lnTo>
                <a:lnTo>
                  <a:pt x="78" y="61"/>
                </a:lnTo>
                <a:lnTo>
                  <a:pt x="87" y="52"/>
                </a:lnTo>
                <a:lnTo>
                  <a:pt x="95" y="52"/>
                </a:lnTo>
                <a:lnTo>
                  <a:pt x="104" y="44"/>
                </a:lnTo>
                <a:lnTo>
                  <a:pt x="113" y="26"/>
                </a:lnTo>
                <a:lnTo>
                  <a:pt x="113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8" name="Freeform 2169"/>
          <p:cNvSpPr>
            <a:spLocks/>
          </p:cNvSpPr>
          <p:nvPr/>
        </p:nvSpPr>
        <p:spPr bwMode="auto">
          <a:xfrm>
            <a:off x="6607175" y="4254500"/>
            <a:ext cx="117475" cy="38100"/>
          </a:xfrm>
          <a:custGeom>
            <a:avLst/>
            <a:gdLst>
              <a:gd name="T0" fmla="*/ 0 w 314"/>
              <a:gd name="T1" fmla="*/ 0 h 139"/>
              <a:gd name="T2" fmla="*/ 0 w 314"/>
              <a:gd name="T3" fmla="*/ 0 h 139"/>
              <a:gd name="T4" fmla="*/ 0 w 314"/>
              <a:gd name="T5" fmla="*/ 0 h 139"/>
              <a:gd name="T6" fmla="*/ 0 w 314"/>
              <a:gd name="T7" fmla="*/ 0 h 139"/>
              <a:gd name="T8" fmla="*/ 0 w 314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"/>
              <a:gd name="T16" fmla="*/ 0 h 139"/>
              <a:gd name="T17" fmla="*/ 314 w 314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" h="139">
                <a:moveTo>
                  <a:pt x="0" y="121"/>
                </a:moveTo>
                <a:lnTo>
                  <a:pt x="0" y="0"/>
                </a:lnTo>
                <a:lnTo>
                  <a:pt x="314" y="17"/>
                </a:lnTo>
                <a:lnTo>
                  <a:pt x="305" y="139"/>
                </a:lnTo>
                <a:lnTo>
                  <a:pt x="0" y="12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69" name="Freeform 2170"/>
          <p:cNvSpPr>
            <a:spLocks/>
          </p:cNvSpPr>
          <p:nvPr/>
        </p:nvSpPr>
        <p:spPr bwMode="auto">
          <a:xfrm>
            <a:off x="6532563" y="4249738"/>
            <a:ext cx="31750" cy="36512"/>
          </a:xfrm>
          <a:custGeom>
            <a:avLst/>
            <a:gdLst>
              <a:gd name="T0" fmla="*/ 0 w 78"/>
              <a:gd name="T1" fmla="*/ 0 h 122"/>
              <a:gd name="T2" fmla="*/ 0 w 78"/>
              <a:gd name="T3" fmla="*/ 0 h 122"/>
              <a:gd name="T4" fmla="*/ 0 w 78"/>
              <a:gd name="T5" fmla="*/ 0 h 122"/>
              <a:gd name="T6" fmla="*/ 0 w 78"/>
              <a:gd name="T7" fmla="*/ 0 h 122"/>
              <a:gd name="T8" fmla="*/ 0 w 78"/>
              <a:gd name="T9" fmla="*/ 0 h 122"/>
              <a:gd name="T10" fmla="*/ 0 w 78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22"/>
              <a:gd name="T20" fmla="*/ 78 w 78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22">
                <a:moveTo>
                  <a:pt x="0" y="43"/>
                </a:moveTo>
                <a:lnTo>
                  <a:pt x="52" y="122"/>
                </a:lnTo>
                <a:lnTo>
                  <a:pt x="69" y="122"/>
                </a:lnTo>
                <a:lnTo>
                  <a:pt x="78" y="0"/>
                </a:lnTo>
                <a:lnTo>
                  <a:pt x="60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0" name="Freeform 2171"/>
          <p:cNvSpPr>
            <a:spLocks/>
          </p:cNvSpPr>
          <p:nvPr/>
        </p:nvSpPr>
        <p:spPr bwMode="auto">
          <a:xfrm>
            <a:off x="6530975" y="4249738"/>
            <a:ext cx="26988" cy="36512"/>
          </a:xfrm>
          <a:custGeom>
            <a:avLst/>
            <a:gdLst>
              <a:gd name="T0" fmla="*/ 0 w 69"/>
              <a:gd name="T1" fmla="*/ 0 h 122"/>
              <a:gd name="T2" fmla="*/ 0 w 69"/>
              <a:gd name="T3" fmla="*/ 0 h 122"/>
              <a:gd name="T4" fmla="*/ 0 w 69"/>
              <a:gd name="T5" fmla="*/ 0 h 122"/>
              <a:gd name="T6" fmla="*/ 0 w 69"/>
              <a:gd name="T7" fmla="*/ 0 h 122"/>
              <a:gd name="T8" fmla="*/ 0 w 69"/>
              <a:gd name="T9" fmla="*/ 0 h 122"/>
              <a:gd name="T10" fmla="*/ 0 w 69"/>
              <a:gd name="T11" fmla="*/ 0 h 122"/>
              <a:gd name="T12" fmla="*/ 0 w 69"/>
              <a:gd name="T13" fmla="*/ 0 h 122"/>
              <a:gd name="T14" fmla="*/ 0 w 69"/>
              <a:gd name="T15" fmla="*/ 0 h 122"/>
              <a:gd name="T16" fmla="*/ 0 w 69"/>
              <a:gd name="T17" fmla="*/ 0 h 122"/>
              <a:gd name="T18" fmla="*/ 0 w 69"/>
              <a:gd name="T19" fmla="*/ 0 h 122"/>
              <a:gd name="T20" fmla="*/ 0 w 69"/>
              <a:gd name="T21" fmla="*/ 0 h 122"/>
              <a:gd name="T22" fmla="*/ 0 w 69"/>
              <a:gd name="T23" fmla="*/ 0 h 122"/>
              <a:gd name="T24" fmla="*/ 0 w 69"/>
              <a:gd name="T25" fmla="*/ 0 h 122"/>
              <a:gd name="T26" fmla="*/ 0 w 69"/>
              <a:gd name="T27" fmla="*/ 0 h 122"/>
              <a:gd name="T28" fmla="*/ 0 w 69"/>
              <a:gd name="T29" fmla="*/ 0 h 122"/>
              <a:gd name="T30" fmla="*/ 0 w 69"/>
              <a:gd name="T31" fmla="*/ 0 h 122"/>
              <a:gd name="T32" fmla="*/ 0 w 69"/>
              <a:gd name="T33" fmla="*/ 0 h 122"/>
              <a:gd name="T34" fmla="*/ 0 w 69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"/>
              <a:gd name="T55" fmla="*/ 0 h 122"/>
              <a:gd name="T56" fmla="*/ 69 w 69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" h="122">
                <a:moveTo>
                  <a:pt x="69" y="0"/>
                </a:moveTo>
                <a:lnTo>
                  <a:pt x="52" y="0"/>
                </a:lnTo>
                <a:lnTo>
                  <a:pt x="43" y="9"/>
                </a:lnTo>
                <a:lnTo>
                  <a:pt x="35" y="9"/>
                </a:lnTo>
                <a:lnTo>
                  <a:pt x="26" y="17"/>
                </a:lnTo>
                <a:lnTo>
                  <a:pt x="17" y="26"/>
                </a:lnTo>
                <a:lnTo>
                  <a:pt x="9" y="35"/>
                </a:lnTo>
                <a:lnTo>
                  <a:pt x="9" y="43"/>
                </a:lnTo>
                <a:lnTo>
                  <a:pt x="0" y="61"/>
                </a:lnTo>
                <a:lnTo>
                  <a:pt x="0" y="69"/>
                </a:lnTo>
                <a:lnTo>
                  <a:pt x="9" y="78"/>
                </a:lnTo>
                <a:lnTo>
                  <a:pt x="9" y="87"/>
                </a:lnTo>
                <a:lnTo>
                  <a:pt x="17" y="96"/>
                </a:lnTo>
                <a:lnTo>
                  <a:pt x="26" y="104"/>
                </a:lnTo>
                <a:lnTo>
                  <a:pt x="35" y="113"/>
                </a:lnTo>
                <a:lnTo>
                  <a:pt x="43" y="122"/>
                </a:lnTo>
                <a:lnTo>
                  <a:pt x="61" y="122"/>
                </a:lnTo>
                <a:lnTo>
                  <a:pt x="6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1" name="Freeform 2172"/>
          <p:cNvSpPr>
            <a:spLocks/>
          </p:cNvSpPr>
          <p:nvPr/>
        </p:nvSpPr>
        <p:spPr bwMode="auto">
          <a:xfrm>
            <a:off x="6526213" y="4262438"/>
            <a:ext cx="50800" cy="38100"/>
          </a:xfrm>
          <a:custGeom>
            <a:avLst/>
            <a:gdLst>
              <a:gd name="T0" fmla="*/ 0 w 140"/>
              <a:gd name="T1" fmla="*/ 0 h 131"/>
              <a:gd name="T2" fmla="*/ 0 w 140"/>
              <a:gd name="T3" fmla="*/ 0 h 131"/>
              <a:gd name="T4" fmla="*/ 0 w 140"/>
              <a:gd name="T5" fmla="*/ 0 h 131"/>
              <a:gd name="T6" fmla="*/ 0 w 140"/>
              <a:gd name="T7" fmla="*/ 0 h 131"/>
              <a:gd name="T8" fmla="*/ 0 w 140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31"/>
              <a:gd name="T17" fmla="*/ 140 w 140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31">
                <a:moveTo>
                  <a:pt x="114" y="131"/>
                </a:moveTo>
                <a:lnTo>
                  <a:pt x="0" y="96"/>
                </a:lnTo>
                <a:lnTo>
                  <a:pt x="27" y="0"/>
                </a:lnTo>
                <a:lnTo>
                  <a:pt x="140" y="35"/>
                </a:lnTo>
                <a:lnTo>
                  <a:pt x="114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2" name="Freeform 2173"/>
          <p:cNvSpPr>
            <a:spLocks/>
          </p:cNvSpPr>
          <p:nvPr/>
        </p:nvSpPr>
        <p:spPr bwMode="auto">
          <a:xfrm>
            <a:off x="6459538" y="4324350"/>
            <a:ext cx="98425" cy="171450"/>
          </a:xfrm>
          <a:custGeom>
            <a:avLst/>
            <a:gdLst>
              <a:gd name="T0" fmla="*/ 0 w 261"/>
              <a:gd name="T1" fmla="*/ 0 h 601"/>
              <a:gd name="T2" fmla="*/ 0 w 261"/>
              <a:gd name="T3" fmla="*/ 0 h 601"/>
              <a:gd name="T4" fmla="*/ 0 w 261"/>
              <a:gd name="T5" fmla="*/ 0 h 601"/>
              <a:gd name="T6" fmla="*/ 0 w 261"/>
              <a:gd name="T7" fmla="*/ 0 h 601"/>
              <a:gd name="T8" fmla="*/ 0 w 261"/>
              <a:gd name="T9" fmla="*/ 0 h 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601"/>
              <a:gd name="T17" fmla="*/ 261 w 261"/>
              <a:gd name="T18" fmla="*/ 601 h 6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601">
                <a:moveTo>
                  <a:pt x="113" y="601"/>
                </a:moveTo>
                <a:lnTo>
                  <a:pt x="0" y="575"/>
                </a:lnTo>
                <a:lnTo>
                  <a:pt x="148" y="0"/>
                </a:lnTo>
                <a:lnTo>
                  <a:pt x="261" y="26"/>
                </a:lnTo>
                <a:lnTo>
                  <a:pt x="113" y="60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3" name="Freeform 2174"/>
          <p:cNvSpPr>
            <a:spLocks/>
          </p:cNvSpPr>
          <p:nvPr/>
        </p:nvSpPr>
        <p:spPr bwMode="auto">
          <a:xfrm>
            <a:off x="6469063" y="4518025"/>
            <a:ext cx="61912" cy="46038"/>
          </a:xfrm>
          <a:custGeom>
            <a:avLst/>
            <a:gdLst>
              <a:gd name="T0" fmla="*/ 0 w 157"/>
              <a:gd name="T1" fmla="*/ 0 h 157"/>
              <a:gd name="T2" fmla="*/ 0 w 157"/>
              <a:gd name="T3" fmla="*/ 0 h 157"/>
              <a:gd name="T4" fmla="*/ 0 w 157"/>
              <a:gd name="T5" fmla="*/ 0 h 157"/>
              <a:gd name="T6" fmla="*/ 0 w 157"/>
              <a:gd name="T7" fmla="*/ 0 h 157"/>
              <a:gd name="T8" fmla="*/ 0 w 157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57"/>
              <a:gd name="T17" fmla="*/ 157 w 15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57">
                <a:moveTo>
                  <a:pt x="157" y="113"/>
                </a:moveTo>
                <a:lnTo>
                  <a:pt x="44" y="157"/>
                </a:lnTo>
                <a:lnTo>
                  <a:pt x="0" y="44"/>
                </a:lnTo>
                <a:lnTo>
                  <a:pt x="113" y="0"/>
                </a:lnTo>
                <a:lnTo>
                  <a:pt x="157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4" name="Freeform 2175"/>
          <p:cNvSpPr>
            <a:spLocks/>
          </p:cNvSpPr>
          <p:nvPr/>
        </p:nvSpPr>
        <p:spPr bwMode="auto">
          <a:xfrm>
            <a:off x="6499225" y="4581525"/>
            <a:ext cx="44450" cy="28575"/>
          </a:xfrm>
          <a:custGeom>
            <a:avLst/>
            <a:gdLst>
              <a:gd name="T0" fmla="*/ 0 w 114"/>
              <a:gd name="T1" fmla="*/ 0 h 95"/>
              <a:gd name="T2" fmla="*/ 0 w 114"/>
              <a:gd name="T3" fmla="*/ 0 h 95"/>
              <a:gd name="T4" fmla="*/ 0 w 114"/>
              <a:gd name="T5" fmla="*/ 0 h 95"/>
              <a:gd name="T6" fmla="*/ 0 w 114"/>
              <a:gd name="T7" fmla="*/ 0 h 95"/>
              <a:gd name="T8" fmla="*/ 0 w 114"/>
              <a:gd name="T9" fmla="*/ 0 h 95"/>
              <a:gd name="T10" fmla="*/ 0 w 114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95"/>
              <a:gd name="T20" fmla="*/ 114 w 114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95">
                <a:moveTo>
                  <a:pt x="61" y="95"/>
                </a:moveTo>
                <a:lnTo>
                  <a:pt x="114" y="17"/>
                </a:lnTo>
                <a:lnTo>
                  <a:pt x="114" y="0"/>
                </a:lnTo>
                <a:lnTo>
                  <a:pt x="0" y="35"/>
                </a:lnTo>
                <a:lnTo>
                  <a:pt x="9" y="52"/>
                </a:lnTo>
                <a:lnTo>
                  <a:pt x="61" y="9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5" name="Freeform 2176"/>
          <p:cNvSpPr>
            <a:spLocks/>
          </p:cNvSpPr>
          <p:nvPr/>
        </p:nvSpPr>
        <p:spPr bwMode="auto">
          <a:xfrm>
            <a:off x="6502400" y="4587875"/>
            <a:ext cx="46038" cy="22225"/>
          </a:xfrm>
          <a:custGeom>
            <a:avLst/>
            <a:gdLst>
              <a:gd name="T0" fmla="*/ 0 w 113"/>
              <a:gd name="T1" fmla="*/ 0 h 78"/>
              <a:gd name="T2" fmla="*/ 0 w 113"/>
              <a:gd name="T3" fmla="*/ 0 h 78"/>
              <a:gd name="T4" fmla="*/ 0 w 113"/>
              <a:gd name="T5" fmla="*/ 0 h 78"/>
              <a:gd name="T6" fmla="*/ 0 w 113"/>
              <a:gd name="T7" fmla="*/ 0 h 78"/>
              <a:gd name="T8" fmla="*/ 0 w 113"/>
              <a:gd name="T9" fmla="*/ 0 h 78"/>
              <a:gd name="T10" fmla="*/ 0 w 113"/>
              <a:gd name="T11" fmla="*/ 0 h 78"/>
              <a:gd name="T12" fmla="*/ 0 w 113"/>
              <a:gd name="T13" fmla="*/ 0 h 78"/>
              <a:gd name="T14" fmla="*/ 0 w 113"/>
              <a:gd name="T15" fmla="*/ 0 h 78"/>
              <a:gd name="T16" fmla="*/ 0 w 113"/>
              <a:gd name="T17" fmla="*/ 0 h 78"/>
              <a:gd name="T18" fmla="*/ 0 w 113"/>
              <a:gd name="T19" fmla="*/ 0 h 78"/>
              <a:gd name="T20" fmla="*/ 0 w 113"/>
              <a:gd name="T21" fmla="*/ 0 h 78"/>
              <a:gd name="T22" fmla="*/ 0 w 113"/>
              <a:gd name="T23" fmla="*/ 0 h 78"/>
              <a:gd name="T24" fmla="*/ 0 w 113"/>
              <a:gd name="T25" fmla="*/ 0 h 78"/>
              <a:gd name="T26" fmla="*/ 0 w 113"/>
              <a:gd name="T27" fmla="*/ 0 h 78"/>
              <a:gd name="T28" fmla="*/ 0 w 113"/>
              <a:gd name="T29" fmla="*/ 0 h 78"/>
              <a:gd name="T30" fmla="*/ 0 w 113"/>
              <a:gd name="T31" fmla="*/ 0 h 78"/>
              <a:gd name="T32" fmla="*/ 0 w 113"/>
              <a:gd name="T33" fmla="*/ 0 h 78"/>
              <a:gd name="T34" fmla="*/ 0 w 113"/>
              <a:gd name="T35" fmla="*/ 0 h 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8"/>
              <a:gd name="T56" fmla="*/ 113 w 113"/>
              <a:gd name="T57" fmla="*/ 78 h 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8">
                <a:moveTo>
                  <a:pt x="0" y="35"/>
                </a:moveTo>
                <a:lnTo>
                  <a:pt x="0" y="44"/>
                </a:lnTo>
                <a:lnTo>
                  <a:pt x="9" y="61"/>
                </a:lnTo>
                <a:lnTo>
                  <a:pt x="18" y="61"/>
                </a:lnTo>
                <a:lnTo>
                  <a:pt x="26" y="70"/>
                </a:lnTo>
                <a:lnTo>
                  <a:pt x="35" y="78"/>
                </a:lnTo>
                <a:lnTo>
                  <a:pt x="52" y="78"/>
                </a:lnTo>
                <a:lnTo>
                  <a:pt x="61" y="78"/>
                </a:lnTo>
                <a:lnTo>
                  <a:pt x="70" y="78"/>
                </a:lnTo>
                <a:lnTo>
                  <a:pt x="79" y="70"/>
                </a:lnTo>
                <a:lnTo>
                  <a:pt x="96" y="61"/>
                </a:lnTo>
                <a:lnTo>
                  <a:pt x="96" y="52"/>
                </a:lnTo>
                <a:lnTo>
                  <a:pt x="105" y="44"/>
                </a:lnTo>
                <a:lnTo>
                  <a:pt x="113" y="35"/>
                </a:lnTo>
                <a:lnTo>
                  <a:pt x="113" y="26"/>
                </a:lnTo>
                <a:lnTo>
                  <a:pt x="113" y="9"/>
                </a:lnTo>
                <a:lnTo>
                  <a:pt x="105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6" name="Freeform 2177"/>
          <p:cNvSpPr>
            <a:spLocks/>
          </p:cNvSpPr>
          <p:nvPr/>
        </p:nvSpPr>
        <p:spPr bwMode="auto">
          <a:xfrm>
            <a:off x="6307138" y="4576763"/>
            <a:ext cx="219075" cy="34925"/>
          </a:xfrm>
          <a:custGeom>
            <a:avLst/>
            <a:gdLst>
              <a:gd name="T0" fmla="*/ 0 w 574"/>
              <a:gd name="T1" fmla="*/ 0 h 130"/>
              <a:gd name="T2" fmla="*/ 0 w 574"/>
              <a:gd name="T3" fmla="*/ 0 h 130"/>
              <a:gd name="T4" fmla="*/ 0 w 574"/>
              <a:gd name="T5" fmla="*/ 0 h 130"/>
              <a:gd name="T6" fmla="*/ 0 w 574"/>
              <a:gd name="T7" fmla="*/ 0 h 130"/>
              <a:gd name="T8" fmla="*/ 0 w 574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4"/>
              <a:gd name="T16" fmla="*/ 0 h 130"/>
              <a:gd name="T17" fmla="*/ 574 w 574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4" h="130">
                <a:moveTo>
                  <a:pt x="0" y="130"/>
                </a:moveTo>
                <a:lnTo>
                  <a:pt x="0" y="8"/>
                </a:lnTo>
                <a:lnTo>
                  <a:pt x="574" y="0"/>
                </a:lnTo>
                <a:lnTo>
                  <a:pt x="574" y="121"/>
                </a:lnTo>
                <a:lnTo>
                  <a:pt x="0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7" name="Freeform 2178"/>
          <p:cNvSpPr>
            <a:spLocks/>
          </p:cNvSpPr>
          <p:nvPr/>
        </p:nvSpPr>
        <p:spPr bwMode="auto">
          <a:xfrm>
            <a:off x="6237288" y="4578350"/>
            <a:ext cx="20637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22"/>
              <a:gd name="T20" fmla="*/ 61 w 61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22">
                <a:moveTo>
                  <a:pt x="0" y="44"/>
                </a:moveTo>
                <a:lnTo>
                  <a:pt x="61" y="122"/>
                </a:lnTo>
                <a:lnTo>
                  <a:pt x="61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8" name="Freeform 2179"/>
          <p:cNvSpPr>
            <a:spLocks/>
          </p:cNvSpPr>
          <p:nvPr/>
        </p:nvSpPr>
        <p:spPr bwMode="auto">
          <a:xfrm>
            <a:off x="6237288" y="4578350"/>
            <a:ext cx="20637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61" y="0"/>
                </a:moveTo>
                <a:lnTo>
                  <a:pt x="43" y="0"/>
                </a:lnTo>
                <a:lnTo>
                  <a:pt x="35" y="9"/>
                </a:lnTo>
                <a:lnTo>
                  <a:pt x="26" y="9"/>
                </a:lnTo>
                <a:lnTo>
                  <a:pt x="17" y="18"/>
                </a:lnTo>
                <a:lnTo>
                  <a:pt x="9" y="26"/>
                </a:lnTo>
                <a:lnTo>
                  <a:pt x="0" y="35"/>
                </a:lnTo>
                <a:lnTo>
                  <a:pt x="0" y="53"/>
                </a:lnTo>
                <a:lnTo>
                  <a:pt x="0" y="61"/>
                </a:lnTo>
                <a:lnTo>
                  <a:pt x="0" y="70"/>
                </a:lnTo>
                <a:lnTo>
                  <a:pt x="0" y="87"/>
                </a:lnTo>
                <a:lnTo>
                  <a:pt x="9" y="96"/>
                </a:lnTo>
                <a:lnTo>
                  <a:pt x="17" y="105"/>
                </a:lnTo>
                <a:lnTo>
                  <a:pt x="26" y="113"/>
                </a:lnTo>
                <a:lnTo>
                  <a:pt x="35" y="113"/>
                </a:lnTo>
                <a:lnTo>
                  <a:pt x="43" y="122"/>
                </a:lnTo>
                <a:lnTo>
                  <a:pt x="61" y="122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79" name="Freeform 2180"/>
          <p:cNvSpPr>
            <a:spLocks/>
          </p:cNvSpPr>
          <p:nvPr/>
        </p:nvSpPr>
        <p:spPr bwMode="auto">
          <a:xfrm>
            <a:off x="6224588" y="4589463"/>
            <a:ext cx="57150" cy="41275"/>
          </a:xfrm>
          <a:custGeom>
            <a:avLst/>
            <a:gdLst>
              <a:gd name="T0" fmla="*/ 0 w 139"/>
              <a:gd name="T1" fmla="*/ 0 h 139"/>
              <a:gd name="T2" fmla="*/ 0 w 139"/>
              <a:gd name="T3" fmla="*/ 0 h 139"/>
              <a:gd name="T4" fmla="*/ 0 w 139"/>
              <a:gd name="T5" fmla="*/ 0 h 139"/>
              <a:gd name="T6" fmla="*/ 0 w 139"/>
              <a:gd name="T7" fmla="*/ 0 h 139"/>
              <a:gd name="T8" fmla="*/ 0 w 139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9"/>
              <a:gd name="T17" fmla="*/ 139 w 139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9">
                <a:moveTo>
                  <a:pt x="113" y="139"/>
                </a:moveTo>
                <a:lnTo>
                  <a:pt x="0" y="113"/>
                </a:lnTo>
                <a:lnTo>
                  <a:pt x="26" y="0"/>
                </a:lnTo>
                <a:lnTo>
                  <a:pt x="139" y="35"/>
                </a:lnTo>
                <a:lnTo>
                  <a:pt x="113" y="13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0" name="Freeform 2181"/>
          <p:cNvSpPr>
            <a:spLocks/>
          </p:cNvSpPr>
          <p:nvPr/>
        </p:nvSpPr>
        <p:spPr bwMode="auto">
          <a:xfrm>
            <a:off x="6205538" y="4656138"/>
            <a:ext cx="52387" cy="65087"/>
          </a:xfrm>
          <a:custGeom>
            <a:avLst/>
            <a:gdLst>
              <a:gd name="T0" fmla="*/ 0 w 148"/>
              <a:gd name="T1" fmla="*/ 0 h 226"/>
              <a:gd name="T2" fmla="*/ 0 w 148"/>
              <a:gd name="T3" fmla="*/ 0 h 226"/>
              <a:gd name="T4" fmla="*/ 0 w 148"/>
              <a:gd name="T5" fmla="*/ 0 h 226"/>
              <a:gd name="T6" fmla="*/ 0 w 148"/>
              <a:gd name="T7" fmla="*/ 0 h 226"/>
              <a:gd name="T8" fmla="*/ 0 w 148"/>
              <a:gd name="T9" fmla="*/ 0 h 226"/>
              <a:gd name="T10" fmla="*/ 0 w 148"/>
              <a:gd name="T11" fmla="*/ 0 h 2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226"/>
              <a:gd name="T20" fmla="*/ 148 w 148"/>
              <a:gd name="T21" fmla="*/ 226 h 2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226">
                <a:moveTo>
                  <a:pt x="43" y="226"/>
                </a:moveTo>
                <a:lnTo>
                  <a:pt x="113" y="183"/>
                </a:lnTo>
                <a:lnTo>
                  <a:pt x="148" y="26"/>
                </a:lnTo>
                <a:lnTo>
                  <a:pt x="35" y="0"/>
                </a:lnTo>
                <a:lnTo>
                  <a:pt x="0" y="157"/>
                </a:lnTo>
                <a:lnTo>
                  <a:pt x="43" y="2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1" name="Freeform 2182"/>
          <p:cNvSpPr>
            <a:spLocks/>
          </p:cNvSpPr>
          <p:nvPr/>
        </p:nvSpPr>
        <p:spPr bwMode="auto">
          <a:xfrm>
            <a:off x="6199188" y="4703763"/>
            <a:ext cx="49212" cy="17462"/>
          </a:xfrm>
          <a:custGeom>
            <a:avLst/>
            <a:gdLst>
              <a:gd name="T0" fmla="*/ 0 w 122"/>
              <a:gd name="T1" fmla="*/ 0 h 69"/>
              <a:gd name="T2" fmla="*/ 0 w 122"/>
              <a:gd name="T3" fmla="*/ 0 h 69"/>
              <a:gd name="T4" fmla="*/ 0 w 122"/>
              <a:gd name="T5" fmla="*/ 0 h 69"/>
              <a:gd name="T6" fmla="*/ 0 w 122"/>
              <a:gd name="T7" fmla="*/ 0 h 69"/>
              <a:gd name="T8" fmla="*/ 0 w 122"/>
              <a:gd name="T9" fmla="*/ 0 h 69"/>
              <a:gd name="T10" fmla="*/ 0 w 122"/>
              <a:gd name="T11" fmla="*/ 0 h 69"/>
              <a:gd name="T12" fmla="*/ 0 w 122"/>
              <a:gd name="T13" fmla="*/ 0 h 69"/>
              <a:gd name="T14" fmla="*/ 0 w 122"/>
              <a:gd name="T15" fmla="*/ 0 h 69"/>
              <a:gd name="T16" fmla="*/ 0 w 122"/>
              <a:gd name="T17" fmla="*/ 0 h 69"/>
              <a:gd name="T18" fmla="*/ 0 w 122"/>
              <a:gd name="T19" fmla="*/ 0 h 69"/>
              <a:gd name="T20" fmla="*/ 0 w 122"/>
              <a:gd name="T21" fmla="*/ 0 h 69"/>
              <a:gd name="T22" fmla="*/ 0 w 122"/>
              <a:gd name="T23" fmla="*/ 0 h 69"/>
              <a:gd name="T24" fmla="*/ 0 w 122"/>
              <a:gd name="T25" fmla="*/ 0 h 69"/>
              <a:gd name="T26" fmla="*/ 0 w 122"/>
              <a:gd name="T27" fmla="*/ 0 h 69"/>
              <a:gd name="T28" fmla="*/ 0 w 122"/>
              <a:gd name="T29" fmla="*/ 0 h 69"/>
              <a:gd name="T30" fmla="*/ 0 w 122"/>
              <a:gd name="T31" fmla="*/ 0 h 69"/>
              <a:gd name="T32" fmla="*/ 0 w 122"/>
              <a:gd name="T33" fmla="*/ 0 h 69"/>
              <a:gd name="T34" fmla="*/ 0 w 122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69"/>
              <a:gd name="T56" fmla="*/ 122 w 122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69">
                <a:moveTo>
                  <a:pt x="9" y="0"/>
                </a:moveTo>
                <a:lnTo>
                  <a:pt x="0" y="8"/>
                </a:lnTo>
                <a:lnTo>
                  <a:pt x="9" y="17"/>
                </a:lnTo>
                <a:lnTo>
                  <a:pt x="9" y="34"/>
                </a:lnTo>
                <a:lnTo>
                  <a:pt x="9" y="43"/>
                </a:lnTo>
                <a:lnTo>
                  <a:pt x="18" y="52"/>
                </a:lnTo>
                <a:lnTo>
                  <a:pt x="26" y="61"/>
                </a:lnTo>
                <a:lnTo>
                  <a:pt x="35" y="61"/>
                </a:lnTo>
                <a:lnTo>
                  <a:pt x="52" y="69"/>
                </a:lnTo>
                <a:lnTo>
                  <a:pt x="61" y="69"/>
                </a:lnTo>
                <a:lnTo>
                  <a:pt x="70" y="69"/>
                </a:lnTo>
                <a:lnTo>
                  <a:pt x="87" y="69"/>
                </a:lnTo>
                <a:lnTo>
                  <a:pt x="96" y="61"/>
                </a:lnTo>
                <a:lnTo>
                  <a:pt x="105" y="52"/>
                </a:lnTo>
                <a:lnTo>
                  <a:pt x="113" y="43"/>
                </a:lnTo>
                <a:lnTo>
                  <a:pt x="113" y="34"/>
                </a:lnTo>
                <a:lnTo>
                  <a:pt x="122" y="26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2" name="Freeform 2183"/>
          <p:cNvSpPr>
            <a:spLocks/>
          </p:cNvSpPr>
          <p:nvPr/>
        </p:nvSpPr>
        <p:spPr bwMode="auto">
          <a:xfrm>
            <a:off x="6138863" y="4678363"/>
            <a:ext cx="85725" cy="42862"/>
          </a:xfrm>
          <a:custGeom>
            <a:avLst/>
            <a:gdLst>
              <a:gd name="T0" fmla="*/ 0 w 235"/>
              <a:gd name="T1" fmla="*/ 0 h 148"/>
              <a:gd name="T2" fmla="*/ 0 w 235"/>
              <a:gd name="T3" fmla="*/ 0 h 148"/>
              <a:gd name="T4" fmla="*/ 0 w 235"/>
              <a:gd name="T5" fmla="*/ 0 h 148"/>
              <a:gd name="T6" fmla="*/ 0 w 235"/>
              <a:gd name="T7" fmla="*/ 0 h 148"/>
              <a:gd name="T8" fmla="*/ 0 w 235"/>
              <a:gd name="T9" fmla="*/ 0 h 148"/>
              <a:gd name="T10" fmla="*/ 0 w 235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148"/>
              <a:gd name="T20" fmla="*/ 235 w 235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148">
                <a:moveTo>
                  <a:pt x="0" y="79"/>
                </a:moveTo>
                <a:lnTo>
                  <a:pt x="43" y="122"/>
                </a:lnTo>
                <a:lnTo>
                  <a:pt x="217" y="148"/>
                </a:lnTo>
                <a:lnTo>
                  <a:pt x="235" y="35"/>
                </a:lnTo>
                <a:lnTo>
                  <a:pt x="61" y="0"/>
                </a:lnTo>
                <a:lnTo>
                  <a:pt x="0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3" name="Freeform 2184"/>
          <p:cNvSpPr>
            <a:spLocks/>
          </p:cNvSpPr>
          <p:nvPr/>
        </p:nvSpPr>
        <p:spPr bwMode="auto">
          <a:xfrm>
            <a:off x="6134100" y="4678363"/>
            <a:ext cx="26988" cy="36512"/>
          </a:xfrm>
          <a:custGeom>
            <a:avLst/>
            <a:gdLst>
              <a:gd name="T0" fmla="*/ 0 w 70"/>
              <a:gd name="T1" fmla="*/ 0 h 122"/>
              <a:gd name="T2" fmla="*/ 0 w 70"/>
              <a:gd name="T3" fmla="*/ 0 h 122"/>
              <a:gd name="T4" fmla="*/ 0 w 70"/>
              <a:gd name="T5" fmla="*/ 0 h 122"/>
              <a:gd name="T6" fmla="*/ 0 w 70"/>
              <a:gd name="T7" fmla="*/ 0 h 122"/>
              <a:gd name="T8" fmla="*/ 0 w 70"/>
              <a:gd name="T9" fmla="*/ 0 h 122"/>
              <a:gd name="T10" fmla="*/ 0 w 70"/>
              <a:gd name="T11" fmla="*/ 0 h 122"/>
              <a:gd name="T12" fmla="*/ 0 w 70"/>
              <a:gd name="T13" fmla="*/ 0 h 122"/>
              <a:gd name="T14" fmla="*/ 0 w 70"/>
              <a:gd name="T15" fmla="*/ 0 h 122"/>
              <a:gd name="T16" fmla="*/ 0 w 70"/>
              <a:gd name="T17" fmla="*/ 0 h 122"/>
              <a:gd name="T18" fmla="*/ 0 w 70"/>
              <a:gd name="T19" fmla="*/ 0 h 122"/>
              <a:gd name="T20" fmla="*/ 0 w 70"/>
              <a:gd name="T21" fmla="*/ 0 h 122"/>
              <a:gd name="T22" fmla="*/ 0 w 70"/>
              <a:gd name="T23" fmla="*/ 0 h 122"/>
              <a:gd name="T24" fmla="*/ 0 w 70"/>
              <a:gd name="T25" fmla="*/ 0 h 122"/>
              <a:gd name="T26" fmla="*/ 0 w 70"/>
              <a:gd name="T27" fmla="*/ 0 h 122"/>
              <a:gd name="T28" fmla="*/ 0 w 70"/>
              <a:gd name="T29" fmla="*/ 0 h 122"/>
              <a:gd name="T30" fmla="*/ 0 w 70"/>
              <a:gd name="T31" fmla="*/ 0 h 122"/>
              <a:gd name="T32" fmla="*/ 0 w 70"/>
              <a:gd name="T33" fmla="*/ 0 h 122"/>
              <a:gd name="T34" fmla="*/ 0 w 70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122"/>
              <a:gd name="T56" fmla="*/ 70 w 70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122">
                <a:moveTo>
                  <a:pt x="70" y="0"/>
                </a:moveTo>
                <a:lnTo>
                  <a:pt x="61" y="0"/>
                </a:lnTo>
                <a:lnTo>
                  <a:pt x="43" y="0"/>
                </a:lnTo>
                <a:lnTo>
                  <a:pt x="35" y="9"/>
                </a:lnTo>
                <a:lnTo>
                  <a:pt x="26" y="9"/>
                </a:lnTo>
                <a:lnTo>
                  <a:pt x="17" y="18"/>
                </a:lnTo>
                <a:lnTo>
                  <a:pt x="9" y="26"/>
                </a:lnTo>
                <a:lnTo>
                  <a:pt x="9" y="44"/>
                </a:lnTo>
                <a:lnTo>
                  <a:pt x="0" y="53"/>
                </a:lnTo>
                <a:lnTo>
                  <a:pt x="0" y="61"/>
                </a:lnTo>
                <a:lnTo>
                  <a:pt x="0" y="79"/>
                </a:lnTo>
                <a:lnTo>
                  <a:pt x="9" y="87"/>
                </a:lnTo>
                <a:lnTo>
                  <a:pt x="17" y="96"/>
                </a:lnTo>
                <a:lnTo>
                  <a:pt x="17" y="105"/>
                </a:lnTo>
                <a:lnTo>
                  <a:pt x="26" y="113"/>
                </a:lnTo>
                <a:lnTo>
                  <a:pt x="43" y="113"/>
                </a:lnTo>
                <a:lnTo>
                  <a:pt x="52" y="122"/>
                </a:lnTo>
                <a:lnTo>
                  <a:pt x="7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4" name="Freeform 2185"/>
          <p:cNvSpPr>
            <a:spLocks/>
          </p:cNvSpPr>
          <p:nvPr/>
        </p:nvSpPr>
        <p:spPr bwMode="auto">
          <a:xfrm>
            <a:off x="6108700" y="4622800"/>
            <a:ext cx="73025" cy="80963"/>
          </a:xfrm>
          <a:custGeom>
            <a:avLst/>
            <a:gdLst>
              <a:gd name="T0" fmla="*/ 0 w 192"/>
              <a:gd name="T1" fmla="*/ 0 h 279"/>
              <a:gd name="T2" fmla="*/ 0 w 192"/>
              <a:gd name="T3" fmla="*/ 0 h 279"/>
              <a:gd name="T4" fmla="*/ 0 w 192"/>
              <a:gd name="T5" fmla="*/ 0 h 279"/>
              <a:gd name="T6" fmla="*/ 0 w 192"/>
              <a:gd name="T7" fmla="*/ 0 h 279"/>
              <a:gd name="T8" fmla="*/ 0 w 192"/>
              <a:gd name="T9" fmla="*/ 0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279"/>
              <a:gd name="T17" fmla="*/ 192 w 192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279">
                <a:moveTo>
                  <a:pt x="0" y="35"/>
                </a:moveTo>
                <a:lnTo>
                  <a:pt x="122" y="0"/>
                </a:lnTo>
                <a:lnTo>
                  <a:pt x="192" y="244"/>
                </a:lnTo>
                <a:lnTo>
                  <a:pt x="79" y="279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5" name="Freeform 2186"/>
          <p:cNvSpPr>
            <a:spLocks/>
          </p:cNvSpPr>
          <p:nvPr/>
        </p:nvSpPr>
        <p:spPr bwMode="auto">
          <a:xfrm>
            <a:off x="6088063" y="4556125"/>
            <a:ext cx="53975" cy="44450"/>
          </a:xfrm>
          <a:custGeom>
            <a:avLst/>
            <a:gdLst>
              <a:gd name="T0" fmla="*/ 0 w 139"/>
              <a:gd name="T1" fmla="*/ 0 h 157"/>
              <a:gd name="T2" fmla="*/ 0 w 139"/>
              <a:gd name="T3" fmla="*/ 0 h 157"/>
              <a:gd name="T4" fmla="*/ 0 w 139"/>
              <a:gd name="T5" fmla="*/ 0 h 157"/>
              <a:gd name="T6" fmla="*/ 0 w 139"/>
              <a:gd name="T7" fmla="*/ 0 h 157"/>
              <a:gd name="T8" fmla="*/ 0 w 139"/>
              <a:gd name="T9" fmla="*/ 0 h 157"/>
              <a:gd name="T10" fmla="*/ 0 w 139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57"/>
              <a:gd name="T20" fmla="*/ 139 w 139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57">
                <a:moveTo>
                  <a:pt x="78" y="0"/>
                </a:moveTo>
                <a:lnTo>
                  <a:pt x="0" y="70"/>
                </a:lnTo>
                <a:lnTo>
                  <a:pt x="26" y="157"/>
                </a:lnTo>
                <a:lnTo>
                  <a:pt x="139" y="122"/>
                </a:lnTo>
                <a:lnTo>
                  <a:pt x="113" y="43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6" name="Freeform 2187"/>
          <p:cNvSpPr>
            <a:spLocks/>
          </p:cNvSpPr>
          <p:nvPr/>
        </p:nvSpPr>
        <p:spPr bwMode="auto">
          <a:xfrm>
            <a:off x="6088063" y="4556125"/>
            <a:ext cx="46037" cy="20638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113" y="43"/>
                </a:moveTo>
                <a:lnTo>
                  <a:pt x="113" y="26"/>
                </a:lnTo>
                <a:lnTo>
                  <a:pt x="105" y="17"/>
                </a:lnTo>
                <a:lnTo>
                  <a:pt x="96" y="9"/>
                </a:lnTo>
                <a:lnTo>
                  <a:pt x="87" y="0"/>
                </a:lnTo>
                <a:lnTo>
                  <a:pt x="78" y="0"/>
                </a:lnTo>
                <a:lnTo>
                  <a:pt x="61" y="0"/>
                </a:lnTo>
                <a:lnTo>
                  <a:pt x="52" y="0"/>
                </a:lnTo>
                <a:lnTo>
                  <a:pt x="44" y="0"/>
                </a:lnTo>
                <a:lnTo>
                  <a:pt x="26" y="0"/>
                </a:lnTo>
                <a:lnTo>
                  <a:pt x="17" y="9"/>
                </a:lnTo>
                <a:lnTo>
                  <a:pt x="9" y="17"/>
                </a:lnTo>
                <a:lnTo>
                  <a:pt x="9" y="26"/>
                </a:lnTo>
                <a:lnTo>
                  <a:pt x="0" y="35"/>
                </a:lnTo>
                <a:lnTo>
                  <a:pt x="0" y="52"/>
                </a:lnTo>
                <a:lnTo>
                  <a:pt x="0" y="61"/>
                </a:lnTo>
                <a:lnTo>
                  <a:pt x="0" y="70"/>
                </a:lnTo>
                <a:lnTo>
                  <a:pt x="113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7" name="Freeform 2188"/>
          <p:cNvSpPr>
            <a:spLocks/>
          </p:cNvSpPr>
          <p:nvPr/>
        </p:nvSpPr>
        <p:spPr bwMode="auto">
          <a:xfrm>
            <a:off x="6092825" y="4554538"/>
            <a:ext cx="25400" cy="33337"/>
          </a:xfrm>
          <a:custGeom>
            <a:avLst/>
            <a:gdLst>
              <a:gd name="T0" fmla="*/ 0 w 69"/>
              <a:gd name="T1" fmla="*/ 0 h 122"/>
              <a:gd name="T2" fmla="*/ 0 w 69"/>
              <a:gd name="T3" fmla="*/ 0 h 122"/>
              <a:gd name="T4" fmla="*/ 0 w 69"/>
              <a:gd name="T5" fmla="*/ 0 h 122"/>
              <a:gd name="T6" fmla="*/ 0 w 69"/>
              <a:gd name="T7" fmla="*/ 0 h 122"/>
              <a:gd name="T8" fmla="*/ 0 w 69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122"/>
              <a:gd name="T17" fmla="*/ 69 w 69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122">
                <a:moveTo>
                  <a:pt x="0" y="113"/>
                </a:moveTo>
                <a:lnTo>
                  <a:pt x="35" y="0"/>
                </a:lnTo>
                <a:lnTo>
                  <a:pt x="69" y="9"/>
                </a:lnTo>
                <a:lnTo>
                  <a:pt x="26" y="122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8" name="Freeform 2189"/>
          <p:cNvSpPr>
            <a:spLocks/>
          </p:cNvSpPr>
          <p:nvPr/>
        </p:nvSpPr>
        <p:spPr bwMode="auto">
          <a:xfrm>
            <a:off x="6042025" y="4384675"/>
            <a:ext cx="74613" cy="171450"/>
          </a:xfrm>
          <a:custGeom>
            <a:avLst/>
            <a:gdLst>
              <a:gd name="T0" fmla="*/ 0 w 192"/>
              <a:gd name="T1" fmla="*/ 0 h 601"/>
              <a:gd name="T2" fmla="*/ 0 w 192"/>
              <a:gd name="T3" fmla="*/ 0 h 601"/>
              <a:gd name="T4" fmla="*/ 0 w 192"/>
              <a:gd name="T5" fmla="*/ 0 h 601"/>
              <a:gd name="T6" fmla="*/ 0 w 192"/>
              <a:gd name="T7" fmla="*/ 0 h 601"/>
              <a:gd name="T8" fmla="*/ 0 w 192"/>
              <a:gd name="T9" fmla="*/ 0 h 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601"/>
              <a:gd name="T17" fmla="*/ 192 w 192"/>
              <a:gd name="T18" fmla="*/ 601 h 6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601">
                <a:moveTo>
                  <a:pt x="70" y="0"/>
                </a:moveTo>
                <a:lnTo>
                  <a:pt x="192" y="9"/>
                </a:lnTo>
                <a:lnTo>
                  <a:pt x="113" y="601"/>
                </a:lnTo>
                <a:lnTo>
                  <a:pt x="0" y="583"/>
                </a:lnTo>
                <a:lnTo>
                  <a:pt x="7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89" name="Freeform 2190"/>
          <p:cNvSpPr>
            <a:spLocks/>
          </p:cNvSpPr>
          <p:nvPr/>
        </p:nvSpPr>
        <p:spPr bwMode="auto">
          <a:xfrm>
            <a:off x="6062663" y="4314825"/>
            <a:ext cx="55562" cy="41275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0" y="35"/>
                </a:moveTo>
                <a:lnTo>
                  <a:pt x="114" y="0"/>
                </a:lnTo>
                <a:lnTo>
                  <a:pt x="148" y="113"/>
                </a:lnTo>
                <a:lnTo>
                  <a:pt x="35" y="148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0" name="Freeform 2191"/>
          <p:cNvSpPr>
            <a:spLocks/>
          </p:cNvSpPr>
          <p:nvPr/>
        </p:nvSpPr>
        <p:spPr bwMode="auto">
          <a:xfrm>
            <a:off x="6019800" y="4191000"/>
            <a:ext cx="73025" cy="101600"/>
          </a:xfrm>
          <a:custGeom>
            <a:avLst/>
            <a:gdLst>
              <a:gd name="T0" fmla="*/ 0 w 192"/>
              <a:gd name="T1" fmla="*/ 0 h 357"/>
              <a:gd name="T2" fmla="*/ 0 w 192"/>
              <a:gd name="T3" fmla="*/ 0 h 357"/>
              <a:gd name="T4" fmla="*/ 0 w 192"/>
              <a:gd name="T5" fmla="*/ 0 h 357"/>
              <a:gd name="T6" fmla="*/ 0 w 192"/>
              <a:gd name="T7" fmla="*/ 0 h 357"/>
              <a:gd name="T8" fmla="*/ 0 w 192"/>
              <a:gd name="T9" fmla="*/ 0 h 357"/>
              <a:gd name="T10" fmla="*/ 0 w 192"/>
              <a:gd name="T11" fmla="*/ 0 h 3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357"/>
              <a:gd name="T20" fmla="*/ 192 w 192"/>
              <a:gd name="T21" fmla="*/ 357 h 3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357">
                <a:moveTo>
                  <a:pt x="18" y="0"/>
                </a:moveTo>
                <a:lnTo>
                  <a:pt x="0" y="52"/>
                </a:lnTo>
                <a:lnTo>
                  <a:pt x="79" y="357"/>
                </a:lnTo>
                <a:lnTo>
                  <a:pt x="192" y="322"/>
                </a:lnTo>
                <a:lnTo>
                  <a:pt x="113" y="26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1" name="Freeform 2192"/>
          <p:cNvSpPr>
            <a:spLocks/>
          </p:cNvSpPr>
          <p:nvPr/>
        </p:nvSpPr>
        <p:spPr bwMode="auto">
          <a:xfrm>
            <a:off x="6016625" y="4184650"/>
            <a:ext cx="46038" cy="20638"/>
          </a:xfrm>
          <a:custGeom>
            <a:avLst/>
            <a:gdLst>
              <a:gd name="T0" fmla="*/ 0 w 122"/>
              <a:gd name="T1" fmla="*/ 0 h 70"/>
              <a:gd name="T2" fmla="*/ 0 w 122"/>
              <a:gd name="T3" fmla="*/ 0 h 70"/>
              <a:gd name="T4" fmla="*/ 0 w 122"/>
              <a:gd name="T5" fmla="*/ 0 h 70"/>
              <a:gd name="T6" fmla="*/ 0 w 122"/>
              <a:gd name="T7" fmla="*/ 0 h 70"/>
              <a:gd name="T8" fmla="*/ 0 w 122"/>
              <a:gd name="T9" fmla="*/ 0 h 70"/>
              <a:gd name="T10" fmla="*/ 0 w 122"/>
              <a:gd name="T11" fmla="*/ 0 h 70"/>
              <a:gd name="T12" fmla="*/ 0 w 122"/>
              <a:gd name="T13" fmla="*/ 0 h 70"/>
              <a:gd name="T14" fmla="*/ 0 w 122"/>
              <a:gd name="T15" fmla="*/ 0 h 70"/>
              <a:gd name="T16" fmla="*/ 0 w 122"/>
              <a:gd name="T17" fmla="*/ 0 h 70"/>
              <a:gd name="T18" fmla="*/ 0 w 122"/>
              <a:gd name="T19" fmla="*/ 0 h 70"/>
              <a:gd name="T20" fmla="*/ 0 w 122"/>
              <a:gd name="T21" fmla="*/ 0 h 70"/>
              <a:gd name="T22" fmla="*/ 0 w 122"/>
              <a:gd name="T23" fmla="*/ 0 h 70"/>
              <a:gd name="T24" fmla="*/ 0 w 122"/>
              <a:gd name="T25" fmla="*/ 0 h 70"/>
              <a:gd name="T26" fmla="*/ 0 w 122"/>
              <a:gd name="T27" fmla="*/ 0 h 70"/>
              <a:gd name="T28" fmla="*/ 0 w 122"/>
              <a:gd name="T29" fmla="*/ 0 h 70"/>
              <a:gd name="T30" fmla="*/ 0 w 122"/>
              <a:gd name="T31" fmla="*/ 0 h 70"/>
              <a:gd name="T32" fmla="*/ 0 w 122"/>
              <a:gd name="T33" fmla="*/ 0 h 70"/>
              <a:gd name="T34" fmla="*/ 0 w 122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2"/>
              <a:gd name="T55" fmla="*/ 0 h 70"/>
              <a:gd name="T56" fmla="*/ 122 w 122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2" h="70">
                <a:moveTo>
                  <a:pt x="122" y="44"/>
                </a:moveTo>
                <a:lnTo>
                  <a:pt x="114" y="27"/>
                </a:lnTo>
                <a:lnTo>
                  <a:pt x="114" y="18"/>
                </a:lnTo>
                <a:lnTo>
                  <a:pt x="105" y="9"/>
                </a:lnTo>
                <a:lnTo>
                  <a:pt x="96" y="9"/>
                </a:lnTo>
                <a:lnTo>
                  <a:pt x="79" y="0"/>
                </a:lnTo>
                <a:lnTo>
                  <a:pt x="70" y="0"/>
                </a:lnTo>
                <a:lnTo>
                  <a:pt x="61" y="0"/>
                </a:lnTo>
                <a:lnTo>
                  <a:pt x="44" y="0"/>
                </a:lnTo>
                <a:lnTo>
                  <a:pt x="35" y="9"/>
                </a:lnTo>
                <a:lnTo>
                  <a:pt x="27" y="9"/>
                </a:lnTo>
                <a:lnTo>
                  <a:pt x="18" y="18"/>
                </a:lnTo>
                <a:lnTo>
                  <a:pt x="9" y="27"/>
                </a:lnTo>
                <a:lnTo>
                  <a:pt x="9" y="35"/>
                </a:lnTo>
                <a:lnTo>
                  <a:pt x="0" y="53"/>
                </a:lnTo>
                <a:lnTo>
                  <a:pt x="0" y="61"/>
                </a:lnTo>
                <a:lnTo>
                  <a:pt x="9" y="70"/>
                </a:lnTo>
                <a:lnTo>
                  <a:pt x="122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2" name="Freeform 2193"/>
          <p:cNvSpPr>
            <a:spLocks/>
          </p:cNvSpPr>
          <p:nvPr/>
        </p:nvSpPr>
        <p:spPr bwMode="auto">
          <a:xfrm>
            <a:off x="6026150" y="4132263"/>
            <a:ext cx="107950" cy="82550"/>
          </a:xfrm>
          <a:custGeom>
            <a:avLst/>
            <a:gdLst>
              <a:gd name="T0" fmla="*/ 0 w 287"/>
              <a:gd name="T1" fmla="*/ 0 h 287"/>
              <a:gd name="T2" fmla="*/ 0 w 287"/>
              <a:gd name="T3" fmla="*/ 0 h 287"/>
              <a:gd name="T4" fmla="*/ 0 w 287"/>
              <a:gd name="T5" fmla="*/ 0 h 287"/>
              <a:gd name="T6" fmla="*/ 0 w 287"/>
              <a:gd name="T7" fmla="*/ 0 h 287"/>
              <a:gd name="T8" fmla="*/ 0 w 287"/>
              <a:gd name="T9" fmla="*/ 0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287"/>
              <a:gd name="T17" fmla="*/ 287 w 287"/>
              <a:gd name="T18" fmla="*/ 287 h 2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287">
                <a:moveTo>
                  <a:pt x="209" y="0"/>
                </a:moveTo>
                <a:lnTo>
                  <a:pt x="287" y="87"/>
                </a:lnTo>
                <a:lnTo>
                  <a:pt x="78" y="287"/>
                </a:lnTo>
                <a:lnTo>
                  <a:pt x="0" y="200"/>
                </a:lnTo>
                <a:lnTo>
                  <a:pt x="20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3" name="Freeform 2194"/>
          <p:cNvSpPr>
            <a:spLocks/>
          </p:cNvSpPr>
          <p:nvPr/>
        </p:nvSpPr>
        <p:spPr bwMode="auto">
          <a:xfrm>
            <a:off x="6138863" y="4087813"/>
            <a:ext cx="60325" cy="47625"/>
          </a:xfrm>
          <a:custGeom>
            <a:avLst/>
            <a:gdLst>
              <a:gd name="T0" fmla="*/ 0 w 165"/>
              <a:gd name="T1" fmla="*/ 0 h 165"/>
              <a:gd name="T2" fmla="*/ 0 w 165"/>
              <a:gd name="T3" fmla="*/ 0 h 165"/>
              <a:gd name="T4" fmla="*/ 0 w 165"/>
              <a:gd name="T5" fmla="*/ 0 h 165"/>
              <a:gd name="T6" fmla="*/ 0 w 165"/>
              <a:gd name="T7" fmla="*/ 0 h 165"/>
              <a:gd name="T8" fmla="*/ 0 w 165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65"/>
              <a:gd name="T17" fmla="*/ 165 w 165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65">
                <a:moveTo>
                  <a:pt x="87" y="0"/>
                </a:moveTo>
                <a:lnTo>
                  <a:pt x="165" y="87"/>
                </a:lnTo>
                <a:lnTo>
                  <a:pt x="78" y="165"/>
                </a:lnTo>
                <a:lnTo>
                  <a:pt x="0" y="78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4" name="Freeform 2195"/>
          <p:cNvSpPr>
            <a:spLocks/>
          </p:cNvSpPr>
          <p:nvPr/>
        </p:nvSpPr>
        <p:spPr bwMode="auto">
          <a:xfrm>
            <a:off x="6184900" y="3921125"/>
            <a:ext cx="71438" cy="155575"/>
          </a:xfrm>
          <a:custGeom>
            <a:avLst/>
            <a:gdLst>
              <a:gd name="T0" fmla="*/ 0 w 182"/>
              <a:gd name="T1" fmla="*/ 0 h 540"/>
              <a:gd name="T2" fmla="*/ 0 w 182"/>
              <a:gd name="T3" fmla="*/ 0 h 540"/>
              <a:gd name="T4" fmla="*/ 0 w 182"/>
              <a:gd name="T5" fmla="*/ 0 h 540"/>
              <a:gd name="T6" fmla="*/ 0 w 182"/>
              <a:gd name="T7" fmla="*/ 0 h 540"/>
              <a:gd name="T8" fmla="*/ 0 w 182"/>
              <a:gd name="T9" fmla="*/ 0 h 540"/>
              <a:gd name="T10" fmla="*/ 0 w 182"/>
              <a:gd name="T11" fmla="*/ 0 h 5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540"/>
              <a:gd name="T20" fmla="*/ 182 w 182"/>
              <a:gd name="T21" fmla="*/ 540 h 5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540">
                <a:moveTo>
                  <a:pt x="156" y="0"/>
                </a:moveTo>
                <a:lnTo>
                  <a:pt x="69" y="44"/>
                </a:lnTo>
                <a:lnTo>
                  <a:pt x="0" y="523"/>
                </a:lnTo>
                <a:lnTo>
                  <a:pt x="113" y="540"/>
                </a:lnTo>
                <a:lnTo>
                  <a:pt x="182" y="61"/>
                </a:lnTo>
                <a:lnTo>
                  <a:pt x="15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5" name="Freeform 2196"/>
          <p:cNvSpPr>
            <a:spLocks/>
          </p:cNvSpPr>
          <p:nvPr/>
        </p:nvSpPr>
        <p:spPr bwMode="auto">
          <a:xfrm>
            <a:off x="6210300" y="3919538"/>
            <a:ext cx="46038" cy="20637"/>
          </a:xfrm>
          <a:custGeom>
            <a:avLst/>
            <a:gdLst>
              <a:gd name="T0" fmla="*/ 0 w 113"/>
              <a:gd name="T1" fmla="*/ 0 h 69"/>
              <a:gd name="T2" fmla="*/ 0 w 113"/>
              <a:gd name="T3" fmla="*/ 0 h 69"/>
              <a:gd name="T4" fmla="*/ 0 w 113"/>
              <a:gd name="T5" fmla="*/ 0 h 69"/>
              <a:gd name="T6" fmla="*/ 0 w 113"/>
              <a:gd name="T7" fmla="*/ 0 h 69"/>
              <a:gd name="T8" fmla="*/ 0 w 113"/>
              <a:gd name="T9" fmla="*/ 0 h 69"/>
              <a:gd name="T10" fmla="*/ 0 w 113"/>
              <a:gd name="T11" fmla="*/ 0 h 69"/>
              <a:gd name="T12" fmla="*/ 0 w 113"/>
              <a:gd name="T13" fmla="*/ 0 h 69"/>
              <a:gd name="T14" fmla="*/ 0 w 113"/>
              <a:gd name="T15" fmla="*/ 0 h 69"/>
              <a:gd name="T16" fmla="*/ 0 w 113"/>
              <a:gd name="T17" fmla="*/ 0 h 69"/>
              <a:gd name="T18" fmla="*/ 0 w 113"/>
              <a:gd name="T19" fmla="*/ 0 h 69"/>
              <a:gd name="T20" fmla="*/ 0 w 113"/>
              <a:gd name="T21" fmla="*/ 0 h 69"/>
              <a:gd name="T22" fmla="*/ 0 w 113"/>
              <a:gd name="T23" fmla="*/ 0 h 69"/>
              <a:gd name="T24" fmla="*/ 0 w 113"/>
              <a:gd name="T25" fmla="*/ 0 h 69"/>
              <a:gd name="T26" fmla="*/ 0 w 113"/>
              <a:gd name="T27" fmla="*/ 0 h 69"/>
              <a:gd name="T28" fmla="*/ 0 w 113"/>
              <a:gd name="T29" fmla="*/ 0 h 69"/>
              <a:gd name="T30" fmla="*/ 0 w 113"/>
              <a:gd name="T31" fmla="*/ 0 h 69"/>
              <a:gd name="T32" fmla="*/ 0 w 113"/>
              <a:gd name="T33" fmla="*/ 0 h 69"/>
              <a:gd name="T34" fmla="*/ 0 w 113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69"/>
              <a:gd name="T56" fmla="*/ 113 w 113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69">
                <a:moveTo>
                  <a:pt x="113" y="69"/>
                </a:moveTo>
                <a:lnTo>
                  <a:pt x="113" y="61"/>
                </a:lnTo>
                <a:lnTo>
                  <a:pt x="113" y="43"/>
                </a:lnTo>
                <a:lnTo>
                  <a:pt x="105" y="35"/>
                </a:lnTo>
                <a:lnTo>
                  <a:pt x="105" y="26"/>
                </a:lnTo>
                <a:lnTo>
                  <a:pt x="96" y="17"/>
                </a:lnTo>
                <a:lnTo>
                  <a:pt x="87" y="8"/>
                </a:lnTo>
                <a:lnTo>
                  <a:pt x="79" y="8"/>
                </a:lnTo>
                <a:lnTo>
                  <a:pt x="61" y="0"/>
                </a:lnTo>
                <a:lnTo>
                  <a:pt x="52" y="0"/>
                </a:lnTo>
                <a:lnTo>
                  <a:pt x="35" y="0"/>
                </a:lnTo>
                <a:lnTo>
                  <a:pt x="26" y="8"/>
                </a:lnTo>
                <a:lnTo>
                  <a:pt x="18" y="17"/>
                </a:lnTo>
                <a:lnTo>
                  <a:pt x="9" y="17"/>
                </a:lnTo>
                <a:lnTo>
                  <a:pt x="0" y="35"/>
                </a:lnTo>
                <a:lnTo>
                  <a:pt x="0" y="43"/>
                </a:lnTo>
                <a:lnTo>
                  <a:pt x="0" y="52"/>
                </a:lnTo>
                <a:lnTo>
                  <a:pt x="113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6" name="Freeform 2197"/>
          <p:cNvSpPr>
            <a:spLocks/>
          </p:cNvSpPr>
          <p:nvPr/>
        </p:nvSpPr>
        <p:spPr bwMode="auto">
          <a:xfrm>
            <a:off x="6184900" y="3905250"/>
            <a:ext cx="58738" cy="46038"/>
          </a:xfrm>
          <a:custGeom>
            <a:avLst/>
            <a:gdLst>
              <a:gd name="T0" fmla="*/ 0 w 156"/>
              <a:gd name="T1" fmla="*/ 0 h 166"/>
              <a:gd name="T2" fmla="*/ 0 w 156"/>
              <a:gd name="T3" fmla="*/ 0 h 166"/>
              <a:gd name="T4" fmla="*/ 0 w 156"/>
              <a:gd name="T5" fmla="*/ 0 h 166"/>
              <a:gd name="T6" fmla="*/ 0 w 156"/>
              <a:gd name="T7" fmla="*/ 0 h 166"/>
              <a:gd name="T8" fmla="*/ 0 w 15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66"/>
              <a:gd name="T17" fmla="*/ 156 w 15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66">
                <a:moveTo>
                  <a:pt x="0" y="96"/>
                </a:moveTo>
                <a:lnTo>
                  <a:pt x="61" y="0"/>
                </a:lnTo>
                <a:lnTo>
                  <a:pt x="156" y="61"/>
                </a:lnTo>
                <a:lnTo>
                  <a:pt x="87" y="166"/>
                </a:lnTo>
                <a:lnTo>
                  <a:pt x="0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7" name="Freeform 2198"/>
          <p:cNvSpPr>
            <a:spLocks/>
          </p:cNvSpPr>
          <p:nvPr/>
        </p:nvSpPr>
        <p:spPr bwMode="auto">
          <a:xfrm>
            <a:off x="6108700" y="3865563"/>
            <a:ext cx="63500" cy="47625"/>
          </a:xfrm>
          <a:custGeom>
            <a:avLst/>
            <a:gdLst>
              <a:gd name="T0" fmla="*/ 0 w 166"/>
              <a:gd name="T1" fmla="*/ 0 h 166"/>
              <a:gd name="T2" fmla="*/ 0 w 166"/>
              <a:gd name="T3" fmla="*/ 0 h 166"/>
              <a:gd name="T4" fmla="*/ 0 w 166"/>
              <a:gd name="T5" fmla="*/ 0 h 166"/>
              <a:gd name="T6" fmla="*/ 0 w 166"/>
              <a:gd name="T7" fmla="*/ 0 h 166"/>
              <a:gd name="T8" fmla="*/ 0 w 16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66"/>
              <a:gd name="T17" fmla="*/ 166 w 16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66">
                <a:moveTo>
                  <a:pt x="0" y="105"/>
                </a:moveTo>
                <a:lnTo>
                  <a:pt x="70" y="0"/>
                </a:lnTo>
                <a:lnTo>
                  <a:pt x="166" y="70"/>
                </a:lnTo>
                <a:lnTo>
                  <a:pt x="96" y="166"/>
                </a:lnTo>
                <a:lnTo>
                  <a:pt x="0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8" name="Freeform 2199"/>
          <p:cNvSpPr>
            <a:spLocks/>
          </p:cNvSpPr>
          <p:nvPr/>
        </p:nvSpPr>
        <p:spPr bwMode="auto">
          <a:xfrm>
            <a:off x="5953125" y="3787775"/>
            <a:ext cx="147638" cy="87313"/>
          </a:xfrm>
          <a:custGeom>
            <a:avLst/>
            <a:gdLst>
              <a:gd name="T0" fmla="*/ 0 w 383"/>
              <a:gd name="T1" fmla="*/ 0 h 305"/>
              <a:gd name="T2" fmla="*/ 0 w 383"/>
              <a:gd name="T3" fmla="*/ 0 h 305"/>
              <a:gd name="T4" fmla="*/ 0 w 383"/>
              <a:gd name="T5" fmla="*/ 0 h 305"/>
              <a:gd name="T6" fmla="*/ 0 w 383"/>
              <a:gd name="T7" fmla="*/ 0 h 305"/>
              <a:gd name="T8" fmla="*/ 0 w 383"/>
              <a:gd name="T9" fmla="*/ 0 h 305"/>
              <a:gd name="T10" fmla="*/ 0 w 383"/>
              <a:gd name="T11" fmla="*/ 0 h 3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3"/>
              <a:gd name="T19" fmla="*/ 0 h 305"/>
              <a:gd name="T20" fmla="*/ 383 w 383"/>
              <a:gd name="T21" fmla="*/ 305 h 3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3" h="305">
                <a:moveTo>
                  <a:pt x="0" y="44"/>
                </a:moveTo>
                <a:lnTo>
                  <a:pt x="26" y="105"/>
                </a:lnTo>
                <a:lnTo>
                  <a:pt x="314" y="305"/>
                </a:lnTo>
                <a:lnTo>
                  <a:pt x="383" y="209"/>
                </a:lnTo>
                <a:lnTo>
                  <a:pt x="9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99" name="Freeform 2200"/>
          <p:cNvSpPr>
            <a:spLocks/>
          </p:cNvSpPr>
          <p:nvPr/>
        </p:nvSpPr>
        <p:spPr bwMode="auto">
          <a:xfrm>
            <a:off x="5953125" y="3786188"/>
            <a:ext cx="34925" cy="31750"/>
          </a:xfrm>
          <a:custGeom>
            <a:avLst/>
            <a:gdLst>
              <a:gd name="T0" fmla="*/ 0 w 96"/>
              <a:gd name="T1" fmla="*/ 0 h 114"/>
              <a:gd name="T2" fmla="*/ 0 w 96"/>
              <a:gd name="T3" fmla="*/ 0 h 114"/>
              <a:gd name="T4" fmla="*/ 0 w 96"/>
              <a:gd name="T5" fmla="*/ 0 h 114"/>
              <a:gd name="T6" fmla="*/ 0 w 96"/>
              <a:gd name="T7" fmla="*/ 0 h 114"/>
              <a:gd name="T8" fmla="*/ 0 w 96"/>
              <a:gd name="T9" fmla="*/ 0 h 114"/>
              <a:gd name="T10" fmla="*/ 0 w 96"/>
              <a:gd name="T11" fmla="*/ 0 h 114"/>
              <a:gd name="T12" fmla="*/ 0 w 96"/>
              <a:gd name="T13" fmla="*/ 0 h 114"/>
              <a:gd name="T14" fmla="*/ 0 w 96"/>
              <a:gd name="T15" fmla="*/ 0 h 114"/>
              <a:gd name="T16" fmla="*/ 0 w 96"/>
              <a:gd name="T17" fmla="*/ 0 h 114"/>
              <a:gd name="T18" fmla="*/ 0 w 96"/>
              <a:gd name="T19" fmla="*/ 0 h 114"/>
              <a:gd name="T20" fmla="*/ 0 w 96"/>
              <a:gd name="T21" fmla="*/ 0 h 114"/>
              <a:gd name="T22" fmla="*/ 0 w 96"/>
              <a:gd name="T23" fmla="*/ 0 h 114"/>
              <a:gd name="T24" fmla="*/ 0 w 96"/>
              <a:gd name="T25" fmla="*/ 0 h 114"/>
              <a:gd name="T26" fmla="*/ 0 w 96"/>
              <a:gd name="T27" fmla="*/ 0 h 114"/>
              <a:gd name="T28" fmla="*/ 0 w 96"/>
              <a:gd name="T29" fmla="*/ 0 h 114"/>
              <a:gd name="T30" fmla="*/ 0 w 96"/>
              <a:gd name="T31" fmla="*/ 0 h 114"/>
              <a:gd name="T32" fmla="*/ 0 w 96"/>
              <a:gd name="T33" fmla="*/ 0 h 114"/>
              <a:gd name="T34" fmla="*/ 0 w 96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114"/>
              <a:gd name="T56" fmla="*/ 96 w 96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114">
                <a:moveTo>
                  <a:pt x="96" y="9"/>
                </a:moveTo>
                <a:lnTo>
                  <a:pt x="78" y="9"/>
                </a:lnTo>
                <a:lnTo>
                  <a:pt x="70" y="0"/>
                </a:lnTo>
                <a:lnTo>
                  <a:pt x="61" y="0"/>
                </a:lnTo>
                <a:lnTo>
                  <a:pt x="44" y="0"/>
                </a:lnTo>
                <a:lnTo>
                  <a:pt x="35" y="9"/>
                </a:lnTo>
                <a:lnTo>
                  <a:pt x="26" y="9"/>
                </a:lnTo>
                <a:lnTo>
                  <a:pt x="17" y="18"/>
                </a:lnTo>
                <a:lnTo>
                  <a:pt x="9" y="27"/>
                </a:lnTo>
                <a:lnTo>
                  <a:pt x="0" y="35"/>
                </a:lnTo>
                <a:lnTo>
                  <a:pt x="0" y="53"/>
                </a:lnTo>
                <a:lnTo>
                  <a:pt x="0" y="61"/>
                </a:lnTo>
                <a:lnTo>
                  <a:pt x="0" y="70"/>
                </a:lnTo>
                <a:lnTo>
                  <a:pt x="0" y="88"/>
                </a:lnTo>
                <a:lnTo>
                  <a:pt x="9" y="96"/>
                </a:lnTo>
                <a:lnTo>
                  <a:pt x="17" y="105"/>
                </a:lnTo>
                <a:lnTo>
                  <a:pt x="26" y="114"/>
                </a:lnTo>
                <a:lnTo>
                  <a:pt x="96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0" name="Freeform 2201"/>
          <p:cNvSpPr>
            <a:spLocks/>
          </p:cNvSpPr>
          <p:nvPr/>
        </p:nvSpPr>
        <p:spPr bwMode="auto">
          <a:xfrm>
            <a:off x="5953125" y="3733800"/>
            <a:ext cx="58738" cy="73025"/>
          </a:xfrm>
          <a:custGeom>
            <a:avLst/>
            <a:gdLst>
              <a:gd name="T0" fmla="*/ 0 w 157"/>
              <a:gd name="T1" fmla="*/ 0 h 252"/>
              <a:gd name="T2" fmla="*/ 0 w 157"/>
              <a:gd name="T3" fmla="*/ 0 h 252"/>
              <a:gd name="T4" fmla="*/ 0 w 157"/>
              <a:gd name="T5" fmla="*/ 0 h 252"/>
              <a:gd name="T6" fmla="*/ 0 w 157"/>
              <a:gd name="T7" fmla="*/ 0 h 252"/>
              <a:gd name="T8" fmla="*/ 0 w 157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252"/>
              <a:gd name="T17" fmla="*/ 157 w 157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252">
                <a:moveTo>
                  <a:pt x="44" y="0"/>
                </a:moveTo>
                <a:lnTo>
                  <a:pt x="157" y="17"/>
                </a:lnTo>
                <a:lnTo>
                  <a:pt x="113" y="252"/>
                </a:lnTo>
                <a:lnTo>
                  <a:pt x="0" y="235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1" name="Freeform 2202"/>
          <p:cNvSpPr>
            <a:spLocks/>
          </p:cNvSpPr>
          <p:nvPr/>
        </p:nvSpPr>
        <p:spPr bwMode="auto">
          <a:xfrm>
            <a:off x="5978525" y="3665538"/>
            <a:ext cx="47625" cy="38100"/>
          </a:xfrm>
          <a:custGeom>
            <a:avLst/>
            <a:gdLst>
              <a:gd name="T0" fmla="*/ 0 w 131"/>
              <a:gd name="T1" fmla="*/ 0 h 131"/>
              <a:gd name="T2" fmla="*/ 0 w 131"/>
              <a:gd name="T3" fmla="*/ 0 h 131"/>
              <a:gd name="T4" fmla="*/ 0 w 131"/>
              <a:gd name="T5" fmla="*/ 0 h 131"/>
              <a:gd name="T6" fmla="*/ 0 w 131"/>
              <a:gd name="T7" fmla="*/ 0 h 131"/>
              <a:gd name="T8" fmla="*/ 0 w 131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31"/>
              <a:gd name="T17" fmla="*/ 131 w 131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31">
                <a:moveTo>
                  <a:pt x="17" y="0"/>
                </a:moveTo>
                <a:lnTo>
                  <a:pt x="131" y="18"/>
                </a:lnTo>
                <a:lnTo>
                  <a:pt x="113" y="131"/>
                </a:lnTo>
                <a:lnTo>
                  <a:pt x="0" y="11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2" name="Freeform 2203"/>
          <p:cNvSpPr>
            <a:spLocks/>
          </p:cNvSpPr>
          <p:nvPr/>
        </p:nvSpPr>
        <p:spPr bwMode="auto">
          <a:xfrm>
            <a:off x="5988050" y="3568700"/>
            <a:ext cx="57150" cy="68263"/>
          </a:xfrm>
          <a:custGeom>
            <a:avLst/>
            <a:gdLst>
              <a:gd name="T0" fmla="*/ 0 w 148"/>
              <a:gd name="T1" fmla="*/ 0 h 235"/>
              <a:gd name="T2" fmla="*/ 0 w 148"/>
              <a:gd name="T3" fmla="*/ 0 h 235"/>
              <a:gd name="T4" fmla="*/ 0 w 148"/>
              <a:gd name="T5" fmla="*/ 0 h 235"/>
              <a:gd name="T6" fmla="*/ 0 w 148"/>
              <a:gd name="T7" fmla="*/ 0 h 235"/>
              <a:gd name="T8" fmla="*/ 0 w 148"/>
              <a:gd name="T9" fmla="*/ 0 h 235"/>
              <a:gd name="T10" fmla="*/ 0 w 148"/>
              <a:gd name="T11" fmla="*/ 0 h 2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235"/>
              <a:gd name="T20" fmla="*/ 148 w 148"/>
              <a:gd name="T21" fmla="*/ 235 h 2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235">
                <a:moveTo>
                  <a:pt x="130" y="0"/>
                </a:moveTo>
                <a:lnTo>
                  <a:pt x="35" y="35"/>
                </a:lnTo>
                <a:lnTo>
                  <a:pt x="0" y="218"/>
                </a:lnTo>
                <a:lnTo>
                  <a:pt x="122" y="235"/>
                </a:lnTo>
                <a:lnTo>
                  <a:pt x="148" y="52"/>
                </a:lnTo>
                <a:lnTo>
                  <a:pt x="13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3" name="Freeform 2204"/>
          <p:cNvSpPr>
            <a:spLocks/>
          </p:cNvSpPr>
          <p:nvPr/>
        </p:nvSpPr>
        <p:spPr bwMode="auto">
          <a:xfrm>
            <a:off x="6003925" y="3565525"/>
            <a:ext cx="41275" cy="19050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w 113"/>
              <a:gd name="T11" fmla="*/ 0 h 70"/>
              <a:gd name="T12" fmla="*/ 0 w 113"/>
              <a:gd name="T13" fmla="*/ 0 h 70"/>
              <a:gd name="T14" fmla="*/ 0 w 113"/>
              <a:gd name="T15" fmla="*/ 0 h 70"/>
              <a:gd name="T16" fmla="*/ 0 w 113"/>
              <a:gd name="T17" fmla="*/ 0 h 70"/>
              <a:gd name="T18" fmla="*/ 0 w 113"/>
              <a:gd name="T19" fmla="*/ 0 h 70"/>
              <a:gd name="T20" fmla="*/ 0 w 113"/>
              <a:gd name="T21" fmla="*/ 0 h 70"/>
              <a:gd name="T22" fmla="*/ 0 w 113"/>
              <a:gd name="T23" fmla="*/ 0 h 70"/>
              <a:gd name="T24" fmla="*/ 0 w 113"/>
              <a:gd name="T25" fmla="*/ 0 h 70"/>
              <a:gd name="T26" fmla="*/ 0 w 113"/>
              <a:gd name="T27" fmla="*/ 0 h 70"/>
              <a:gd name="T28" fmla="*/ 0 w 113"/>
              <a:gd name="T29" fmla="*/ 0 h 70"/>
              <a:gd name="T30" fmla="*/ 0 w 113"/>
              <a:gd name="T31" fmla="*/ 0 h 70"/>
              <a:gd name="T32" fmla="*/ 0 w 113"/>
              <a:gd name="T33" fmla="*/ 0 h 70"/>
              <a:gd name="T34" fmla="*/ 0 w 113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70"/>
              <a:gd name="T56" fmla="*/ 113 w 113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70">
                <a:moveTo>
                  <a:pt x="113" y="70"/>
                </a:moveTo>
                <a:lnTo>
                  <a:pt x="113" y="61"/>
                </a:lnTo>
                <a:lnTo>
                  <a:pt x="113" y="53"/>
                </a:lnTo>
                <a:lnTo>
                  <a:pt x="113" y="35"/>
                </a:lnTo>
                <a:lnTo>
                  <a:pt x="104" y="27"/>
                </a:lnTo>
                <a:lnTo>
                  <a:pt x="95" y="18"/>
                </a:lnTo>
                <a:lnTo>
                  <a:pt x="87" y="18"/>
                </a:lnTo>
                <a:lnTo>
                  <a:pt x="78" y="9"/>
                </a:lnTo>
                <a:lnTo>
                  <a:pt x="61" y="9"/>
                </a:lnTo>
                <a:lnTo>
                  <a:pt x="52" y="0"/>
                </a:lnTo>
                <a:lnTo>
                  <a:pt x="43" y="9"/>
                </a:lnTo>
                <a:lnTo>
                  <a:pt x="34" y="9"/>
                </a:lnTo>
                <a:lnTo>
                  <a:pt x="17" y="18"/>
                </a:lnTo>
                <a:lnTo>
                  <a:pt x="8" y="27"/>
                </a:lnTo>
                <a:lnTo>
                  <a:pt x="8" y="35"/>
                </a:lnTo>
                <a:lnTo>
                  <a:pt x="0" y="44"/>
                </a:lnTo>
                <a:lnTo>
                  <a:pt x="0" y="53"/>
                </a:lnTo>
                <a:lnTo>
                  <a:pt x="113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4" name="Freeform 2205"/>
          <p:cNvSpPr>
            <a:spLocks/>
          </p:cNvSpPr>
          <p:nvPr/>
        </p:nvSpPr>
        <p:spPr bwMode="auto">
          <a:xfrm>
            <a:off x="5897563" y="3490913"/>
            <a:ext cx="141287" cy="104775"/>
          </a:xfrm>
          <a:custGeom>
            <a:avLst/>
            <a:gdLst>
              <a:gd name="T0" fmla="*/ 0 w 374"/>
              <a:gd name="T1" fmla="*/ 0 h 366"/>
              <a:gd name="T2" fmla="*/ 0 w 374"/>
              <a:gd name="T3" fmla="*/ 0 h 366"/>
              <a:gd name="T4" fmla="*/ 0 w 374"/>
              <a:gd name="T5" fmla="*/ 0 h 366"/>
              <a:gd name="T6" fmla="*/ 0 w 374"/>
              <a:gd name="T7" fmla="*/ 0 h 366"/>
              <a:gd name="T8" fmla="*/ 0 w 374"/>
              <a:gd name="T9" fmla="*/ 0 h 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"/>
              <a:gd name="T16" fmla="*/ 0 h 366"/>
              <a:gd name="T17" fmla="*/ 374 w 374"/>
              <a:gd name="T18" fmla="*/ 366 h 3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" h="366">
                <a:moveTo>
                  <a:pt x="0" y="79"/>
                </a:moveTo>
                <a:lnTo>
                  <a:pt x="78" y="0"/>
                </a:lnTo>
                <a:lnTo>
                  <a:pt x="374" y="279"/>
                </a:lnTo>
                <a:lnTo>
                  <a:pt x="296" y="366"/>
                </a:lnTo>
                <a:lnTo>
                  <a:pt x="0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5" name="Freeform 2206"/>
          <p:cNvSpPr>
            <a:spLocks/>
          </p:cNvSpPr>
          <p:nvPr/>
        </p:nvSpPr>
        <p:spPr bwMode="auto">
          <a:xfrm>
            <a:off x="5830888" y="3443288"/>
            <a:ext cx="66675" cy="47625"/>
          </a:xfrm>
          <a:custGeom>
            <a:avLst/>
            <a:gdLst>
              <a:gd name="T0" fmla="*/ 0 w 174"/>
              <a:gd name="T1" fmla="*/ 0 h 165"/>
              <a:gd name="T2" fmla="*/ 0 w 174"/>
              <a:gd name="T3" fmla="*/ 0 h 165"/>
              <a:gd name="T4" fmla="*/ 0 w 174"/>
              <a:gd name="T5" fmla="*/ 0 h 165"/>
              <a:gd name="T6" fmla="*/ 0 w 174"/>
              <a:gd name="T7" fmla="*/ 0 h 165"/>
              <a:gd name="T8" fmla="*/ 0 w 174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65"/>
              <a:gd name="T17" fmla="*/ 174 w 174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65">
                <a:moveTo>
                  <a:pt x="0" y="78"/>
                </a:moveTo>
                <a:lnTo>
                  <a:pt x="87" y="0"/>
                </a:lnTo>
                <a:lnTo>
                  <a:pt x="174" y="78"/>
                </a:lnTo>
                <a:lnTo>
                  <a:pt x="87" y="165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6" name="Freeform 2207"/>
          <p:cNvSpPr>
            <a:spLocks/>
          </p:cNvSpPr>
          <p:nvPr/>
        </p:nvSpPr>
        <p:spPr bwMode="auto">
          <a:xfrm>
            <a:off x="5726113" y="3359150"/>
            <a:ext cx="104775" cy="84138"/>
          </a:xfrm>
          <a:custGeom>
            <a:avLst/>
            <a:gdLst>
              <a:gd name="T0" fmla="*/ 0 w 279"/>
              <a:gd name="T1" fmla="*/ 0 h 296"/>
              <a:gd name="T2" fmla="*/ 0 w 279"/>
              <a:gd name="T3" fmla="*/ 0 h 296"/>
              <a:gd name="T4" fmla="*/ 0 w 279"/>
              <a:gd name="T5" fmla="*/ 0 h 296"/>
              <a:gd name="T6" fmla="*/ 0 w 279"/>
              <a:gd name="T7" fmla="*/ 0 h 296"/>
              <a:gd name="T8" fmla="*/ 0 w 279"/>
              <a:gd name="T9" fmla="*/ 0 h 296"/>
              <a:gd name="T10" fmla="*/ 0 w 279"/>
              <a:gd name="T11" fmla="*/ 0 h 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9"/>
              <a:gd name="T19" fmla="*/ 0 h 296"/>
              <a:gd name="T20" fmla="*/ 279 w 279"/>
              <a:gd name="T21" fmla="*/ 296 h 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9" h="296">
                <a:moveTo>
                  <a:pt x="61" y="0"/>
                </a:moveTo>
                <a:lnTo>
                  <a:pt x="0" y="96"/>
                </a:lnTo>
                <a:lnTo>
                  <a:pt x="201" y="296"/>
                </a:lnTo>
                <a:lnTo>
                  <a:pt x="279" y="209"/>
                </a:lnTo>
                <a:lnTo>
                  <a:pt x="79" y="17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7" name="Freeform 2208"/>
          <p:cNvSpPr>
            <a:spLocks/>
          </p:cNvSpPr>
          <p:nvPr/>
        </p:nvSpPr>
        <p:spPr bwMode="auto">
          <a:xfrm>
            <a:off x="5719763" y="3359150"/>
            <a:ext cx="38100" cy="26988"/>
          </a:xfrm>
          <a:custGeom>
            <a:avLst/>
            <a:gdLst>
              <a:gd name="T0" fmla="*/ 0 w 96"/>
              <a:gd name="T1" fmla="*/ 0 h 96"/>
              <a:gd name="T2" fmla="*/ 0 w 96"/>
              <a:gd name="T3" fmla="*/ 0 h 96"/>
              <a:gd name="T4" fmla="*/ 0 w 96"/>
              <a:gd name="T5" fmla="*/ 0 h 96"/>
              <a:gd name="T6" fmla="*/ 0 w 96"/>
              <a:gd name="T7" fmla="*/ 0 h 96"/>
              <a:gd name="T8" fmla="*/ 0 w 96"/>
              <a:gd name="T9" fmla="*/ 0 h 96"/>
              <a:gd name="T10" fmla="*/ 0 w 96"/>
              <a:gd name="T11" fmla="*/ 0 h 96"/>
              <a:gd name="T12" fmla="*/ 0 w 96"/>
              <a:gd name="T13" fmla="*/ 0 h 96"/>
              <a:gd name="T14" fmla="*/ 0 w 96"/>
              <a:gd name="T15" fmla="*/ 0 h 96"/>
              <a:gd name="T16" fmla="*/ 0 w 96"/>
              <a:gd name="T17" fmla="*/ 0 h 96"/>
              <a:gd name="T18" fmla="*/ 0 w 96"/>
              <a:gd name="T19" fmla="*/ 0 h 96"/>
              <a:gd name="T20" fmla="*/ 0 w 96"/>
              <a:gd name="T21" fmla="*/ 0 h 96"/>
              <a:gd name="T22" fmla="*/ 0 w 96"/>
              <a:gd name="T23" fmla="*/ 0 h 96"/>
              <a:gd name="T24" fmla="*/ 0 w 96"/>
              <a:gd name="T25" fmla="*/ 0 h 96"/>
              <a:gd name="T26" fmla="*/ 0 w 96"/>
              <a:gd name="T27" fmla="*/ 0 h 96"/>
              <a:gd name="T28" fmla="*/ 0 w 96"/>
              <a:gd name="T29" fmla="*/ 0 h 96"/>
              <a:gd name="T30" fmla="*/ 0 w 96"/>
              <a:gd name="T31" fmla="*/ 0 h 96"/>
              <a:gd name="T32" fmla="*/ 0 w 96"/>
              <a:gd name="T33" fmla="*/ 0 h 96"/>
              <a:gd name="T34" fmla="*/ 0 w 96"/>
              <a:gd name="T35" fmla="*/ 0 h 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6"/>
              <a:gd name="T55" fmla="*/ 0 h 96"/>
              <a:gd name="T56" fmla="*/ 96 w 96"/>
              <a:gd name="T57" fmla="*/ 96 h 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6" h="96">
                <a:moveTo>
                  <a:pt x="96" y="17"/>
                </a:moveTo>
                <a:lnTo>
                  <a:pt x="87" y="8"/>
                </a:lnTo>
                <a:lnTo>
                  <a:pt x="78" y="0"/>
                </a:lnTo>
                <a:lnTo>
                  <a:pt x="69" y="0"/>
                </a:lnTo>
                <a:lnTo>
                  <a:pt x="52" y="0"/>
                </a:lnTo>
                <a:lnTo>
                  <a:pt x="43" y="0"/>
                </a:lnTo>
                <a:lnTo>
                  <a:pt x="35" y="0"/>
                </a:lnTo>
                <a:lnTo>
                  <a:pt x="26" y="8"/>
                </a:lnTo>
                <a:lnTo>
                  <a:pt x="17" y="17"/>
                </a:lnTo>
                <a:lnTo>
                  <a:pt x="9" y="26"/>
                </a:lnTo>
                <a:lnTo>
                  <a:pt x="0" y="35"/>
                </a:lnTo>
                <a:lnTo>
                  <a:pt x="0" y="43"/>
                </a:lnTo>
                <a:lnTo>
                  <a:pt x="0" y="61"/>
                </a:lnTo>
                <a:lnTo>
                  <a:pt x="0" y="69"/>
                </a:lnTo>
                <a:lnTo>
                  <a:pt x="0" y="78"/>
                </a:lnTo>
                <a:lnTo>
                  <a:pt x="9" y="87"/>
                </a:lnTo>
                <a:lnTo>
                  <a:pt x="17" y="96"/>
                </a:lnTo>
                <a:lnTo>
                  <a:pt x="96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8" name="Freeform 2209"/>
          <p:cNvSpPr>
            <a:spLocks/>
          </p:cNvSpPr>
          <p:nvPr/>
        </p:nvSpPr>
        <p:spPr bwMode="auto">
          <a:xfrm>
            <a:off x="5619750" y="3327400"/>
            <a:ext cx="130175" cy="63500"/>
          </a:xfrm>
          <a:custGeom>
            <a:avLst/>
            <a:gdLst>
              <a:gd name="T0" fmla="*/ 0 w 339"/>
              <a:gd name="T1" fmla="*/ 0 h 226"/>
              <a:gd name="T2" fmla="*/ 0 w 339"/>
              <a:gd name="T3" fmla="*/ 0 h 226"/>
              <a:gd name="T4" fmla="*/ 0 w 339"/>
              <a:gd name="T5" fmla="*/ 0 h 226"/>
              <a:gd name="T6" fmla="*/ 0 w 339"/>
              <a:gd name="T7" fmla="*/ 0 h 226"/>
              <a:gd name="T8" fmla="*/ 0 w 339"/>
              <a:gd name="T9" fmla="*/ 0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"/>
              <a:gd name="T16" fmla="*/ 0 h 226"/>
              <a:gd name="T17" fmla="*/ 339 w 339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" h="226">
                <a:moveTo>
                  <a:pt x="0" y="113"/>
                </a:moveTo>
                <a:lnTo>
                  <a:pt x="43" y="0"/>
                </a:lnTo>
                <a:lnTo>
                  <a:pt x="339" y="113"/>
                </a:lnTo>
                <a:lnTo>
                  <a:pt x="296" y="226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09" name="Freeform 2210"/>
          <p:cNvSpPr>
            <a:spLocks/>
          </p:cNvSpPr>
          <p:nvPr/>
        </p:nvSpPr>
        <p:spPr bwMode="auto">
          <a:xfrm>
            <a:off x="5538788" y="3300413"/>
            <a:ext cx="55562" cy="44450"/>
          </a:xfrm>
          <a:custGeom>
            <a:avLst/>
            <a:gdLst>
              <a:gd name="T0" fmla="*/ 0 w 148"/>
              <a:gd name="T1" fmla="*/ 0 h 157"/>
              <a:gd name="T2" fmla="*/ 0 w 148"/>
              <a:gd name="T3" fmla="*/ 0 h 157"/>
              <a:gd name="T4" fmla="*/ 0 w 148"/>
              <a:gd name="T5" fmla="*/ 0 h 157"/>
              <a:gd name="T6" fmla="*/ 0 w 148"/>
              <a:gd name="T7" fmla="*/ 0 h 157"/>
              <a:gd name="T8" fmla="*/ 0 w 148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57"/>
              <a:gd name="T17" fmla="*/ 148 w 148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57">
                <a:moveTo>
                  <a:pt x="0" y="114"/>
                </a:moveTo>
                <a:lnTo>
                  <a:pt x="43" y="0"/>
                </a:lnTo>
                <a:lnTo>
                  <a:pt x="148" y="44"/>
                </a:lnTo>
                <a:lnTo>
                  <a:pt x="104" y="157"/>
                </a:lnTo>
                <a:lnTo>
                  <a:pt x="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0" name="Freeform 2211"/>
          <p:cNvSpPr>
            <a:spLocks/>
          </p:cNvSpPr>
          <p:nvPr/>
        </p:nvSpPr>
        <p:spPr bwMode="auto">
          <a:xfrm>
            <a:off x="5353050" y="3155950"/>
            <a:ext cx="169863" cy="155575"/>
          </a:xfrm>
          <a:custGeom>
            <a:avLst/>
            <a:gdLst>
              <a:gd name="T0" fmla="*/ 0 w 453"/>
              <a:gd name="T1" fmla="*/ 0 h 548"/>
              <a:gd name="T2" fmla="*/ 0 w 453"/>
              <a:gd name="T3" fmla="*/ 0 h 548"/>
              <a:gd name="T4" fmla="*/ 0 w 453"/>
              <a:gd name="T5" fmla="*/ 0 h 548"/>
              <a:gd name="T6" fmla="*/ 0 w 453"/>
              <a:gd name="T7" fmla="*/ 0 h 548"/>
              <a:gd name="T8" fmla="*/ 0 w 453"/>
              <a:gd name="T9" fmla="*/ 0 h 5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"/>
              <a:gd name="T16" fmla="*/ 0 h 548"/>
              <a:gd name="T17" fmla="*/ 453 w 453"/>
              <a:gd name="T18" fmla="*/ 548 h 5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" h="548">
                <a:moveTo>
                  <a:pt x="0" y="78"/>
                </a:moveTo>
                <a:lnTo>
                  <a:pt x="96" y="0"/>
                </a:lnTo>
                <a:lnTo>
                  <a:pt x="453" y="470"/>
                </a:lnTo>
                <a:lnTo>
                  <a:pt x="366" y="548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1" name="Freeform 2212"/>
          <p:cNvSpPr>
            <a:spLocks/>
          </p:cNvSpPr>
          <p:nvPr/>
        </p:nvSpPr>
        <p:spPr bwMode="auto">
          <a:xfrm>
            <a:off x="5340350" y="3113088"/>
            <a:ext cx="60325" cy="42862"/>
          </a:xfrm>
          <a:custGeom>
            <a:avLst/>
            <a:gdLst>
              <a:gd name="T0" fmla="*/ 0 w 156"/>
              <a:gd name="T1" fmla="*/ 0 h 148"/>
              <a:gd name="T2" fmla="*/ 0 w 156"/>
              <a:gd name="T3" fmla="*/ 0 h 148"/>
              <a:gd name="T4" fmla="*/ 0 w 156"/>
              <a:gd name="T5" fmla="*/ 0 h 148"/>
              <a:gd name="T6" fmla="*/ 0 w 156"/>
              <a:gd name="T7" fmla="*/ 0 h 148"/>
              <a:gd name="T8" fmla="*/ 0 w 156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48"/>
              <a:gd name="T17" fmla="*/ 156 w 156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48">
                <a:moveTo>
                  <a:pt x="113" y="0"/>
                </a:moveTo>
                <a:lnTo>
                  <a:pt x="156" y="104"/>
                </a:lnTo>
                <a:lnTo>
                  <a:pt x="43" y="148"/>
                </a:lnTo>
                <a:lnTo>
                  <a:pt x="0" y="43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2" name="Freeform 2213"/>
          <p:cNvSpPr>
            <a:spLocks/>
          </p:cNvSpPr>
          <p:nvPr/>
        </p:nvSpPr>
        <p:spPr bwMode="auto">
          <a:xfrm>
            <a:off x="5424488" y="3057525"/>
            <a:ext cx="136525" cy="71438"/>
          </a:xfrm>
          <a:custGeom>
            <a:avLst/>
            <a:gdLst>
              <a:gd name="T0" fmla="*/ 0 w 366"/>
              <a:gd name="T1" fmla="*/ 0 h 253"/>
              <a:gd name="T2" fmla="*/ 0 w 366"/>
              <a:gd name="T3" fmla="*/ 0 h 253"/>
              <a:gd name="T4" fmla="*/ 0 w 366"/>
              <a:gd name="T5" fmla="*/ 0 h 253"/>
              <a:gd name="T6" fmla="*/ 0 w 366"/>
              <a:gd name="T7" fmla="*/ 0 h 253"/>
              <a:gd name="T8" fmla="*/ 0 w 366"/>
              <a:gd name="T9" fmla="*/ 0 h 253"/>
              <a:gd name="T10" fmla="*/ 0 w 366"/>
              <a:gd name="T11" fmla="*/ 0 h 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6"/>
              <a:gd name="T19" fmla="*/ 0 h 253"/>
              <a:gd name="T20" fmla="*/ 366 w 366"/>
              <a:gd name="T21" fmla="*/ 253 h 2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6" h="253">
                <a:moveTo>
                  <a:pt x="348" y="0"/>
                </a:moveTo>
                <a:lnTo>
                  <a:pt x="322" y="9"/>
                </a:lnTo>
                <a:lnTo>
                  <a:pt x="0" y="139"/>
                </a:lnTo>
                <a:lnTo>
                  <a:pt x="44" y="253"/>
                </a:lnTo>
                <a:lnTo>
                  <a:pt x="366" y="113"/>
                </a:lnTo>
                <a:lnTo>
                  <a:pt x="3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3" name="Freeform 2214"/>
          <p:cNvSpPr>
            <a:spLocks/>
          </p:cNvSpPr>
          <p:nvPr/>
        </p:nvSpPr>
        <p:spPr bwMode="auto">
          <a:xfrm>
            <a:off x="5546725" y="3057525"/>
            <a:ext cx="30163" cy="31750"/>
          </a:xfrm>
          <a:custGeom>
            <a:avLst/>
            <a:gdLst>
              <a:gd name="T0" fmla="*/ 0 w 79"/>
              <a:gd name="T1" fmla="*/ 0 h 113"/>
              <a:gd name="T2" fmla="*/ 0 w 79"/>
              <a:gd name="T3" fmla="*/ 0 h 113"/>
              <a:gd name="T4" fmla="*/ 0 w 79"/>
              <a:gd name="T5" fmla="*/ 0 h 113"/>
              <a:gd name="T6" fmla="*/ 0 w 79"/>
              <a:gd name="T7" fmla="*/ 0 h 113"/>
              <a:gd name="T8" fmla="*/ 0 w 79"/>
              <a:gd name="T9" fmla="*/ 0 h 113"/>
              <a:gd name="T10" fmla="*/ 0 w 79"/>
              <a:gd name="T11" fmla="*/ 0 h 113"/>
              <a:gd name="T12" fmla="*/ 0 w 79"/>
              <a:gd name="T13" fmla="*/ 0 h 113"/>
              <a:gd name="T14" fmla="*/ 0 w 79"/>
              <a:gd name="T15" fmla="*/ 0 h 113"/>
              <a:gd name="T16" fmla="*/ 0 w 79"/>
              <a:gd name="T17" fmla="*/ 0 h 113"/>
              <a:gd name="T18" fmla="*/ 0 w 79"/>
              <a:gd name="T19" fmla="*/ 0 h 113"/>
              <a:gd name="T20" fmla="*/ 0 w 79"/>
              <a:gd name="T21" fmla="*/ 0 h 113"/>
              <a:gd name="T22" fmla="*/ 0 w 79"/>
              <a:gd name="T23" fmla="*/ 0 h 113"/>
              <a:gd name="T24" fmla="*/ 0 w 79"/>
              <a:gd name="T25" fmla="*/ 0 h 113"/>
              <a:gd name="T26" fmla="*/ 0 w 79"/>
              <a:gd name="T27" fmla="*/ 0 h 113"/>
              <a:gd name="T28" fmla="*/ 0 w 79"/>
              <a:gd name="T29" fmla="*/ 0 h 113"/>
              <a:gd name="T30" fmla="*/ 0 w 79"/>
              <a:gd name="T31" fmla="*/ 0 h 113"/>
              <a:gd name="T32" fmla="*/ 0 w 79"/>
              <a:gd name="T33" fmla="*/ 0 h 113"/>
              <a:gd name="T34" fmla="*/ 0 w 79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9"/>
              <a:gd name="T55" fmla="*/ 0 h 113"/>
              <a:gd name="T56" fmla="*/ 79 w 79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9" h="113">
                <a:moveTo>
                  <a:pt x="44" y="113"/>
                </a:moveTo>
                <a:lnTo>
                  <a:pt x="53" y="113"/>
                </a:lnTo>
                <a:lnTo>
                  <a:pt x="61" y="105"/>
                </a:lnTo>
                <a:lnTo>
                  <a:pt x="70" y="96"/>
                </a:lnTo>
                <a:lnTo>
                  <a:pt x="79" y="87"/>
                </a:lnTo>
                <a:lnTo>
                  <a:pt x="79" y="70"/>
                </a:lnTo>
                <a:lnTo>
                  <a:pt x="79" y="61"/>
                </a:lnTo>
                <a:lnTo>
                  <a:pt x="79" y="52"/>
                </a:lnTo>
                <a:lnTo>
                  <a:pt x="79" y="35"/>
                </a:lnTo>
                <a:lnTo>
                  <a:pt x="70" y="26"/>
                </a:lnTo>
                <a:lnTo>
                  <a:pt x="61" y="17"/>
                </a:lnTo>
                <a:lnTo>
                  <a:pt x="53" y="9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9" y="0"/>
                </a:lnTo>
                <a:lnTo>
                  <a:pt x="0" y="9"/>
                </a:lnTo>
                <a:lnTo>
                  <a:pt x="44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4" name="Freeform 2215"/>
          <p:cNvSpPr>
            <a:spLocks/>
          </p:cNvSpPr>
          <p:nvPr/>
        </p:nvSpPr>
        <p:spPr bwMode="auto">
          <a:xfrm>
            <a:off x="5553075" y="3057525"/>
            <a:ext cx="92075" cy="39688"/>
          </a:xfrm>
          <a:custGeom>
            <a:avLst/>
            <a:gdLst>
              <a:gd name="T0" fmla="*/ 0 w 252"/>
              <a:gd name="T1" fmla="*/ 0 h 139"/>
              <a:gd name="T2" fmla="*/ 0 w 252"/>
              <a:gd name="T3" fmla="*/ 0 h 139"/>
              <a:gd name="T4" fmla="*/ 0 w 252"/>
              <a:gd name="T5" fmla="*/ 0 h 139"/>
              <a:gd name="T6" fmla="*/ 0 w 252"/>
              <a:gd name="T7" fmla="*/ 0 h 139"/>
              <a:gd name="T8" fmla="*/ 0 w 252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9"/>
              <a:gd name="T17" fmla="*/ 252 w 252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9">
                <a:moveTo>
                  <a:pt x="252" y="26"/>
                </a:moveTo>
                <a:lnTo>
                  <a:pt x="244" y="139"/>
                </a:lnTo>
                <a:lnTo>
                  <a:pt x="0" y="122"/>
                </a:lnTo>
                <a:lnTo>
                  <a:pt x="8" y="0"/>
                </a:lnTo>
                <a:lnTo>
                  <a:pt x="2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5" name="Freeform 2216"/>
          <p:cNvSpPr>
            <a:spLocks/>
          </p:cNvSpPr>
          <p:nvPr/>
        </p:nvSpPr>
        <p:spPr bwMode="auto">
          <a:xfrm>
            <a:off x="5691188" y="3067050"/>
            <a:ext cx="47625" cy="36513"/>
          </a:xfrm>
          <a:custGeom>
            <a:avLst/>
            <a:gdLst>
              <a:gd name="T0" fmla="*/ 0 w 131"/>
              <a:gd name="T1" fmla="*/ 0 h 122"/>
              <a:gd name="T2" fmla="*/ 0 w 131"/>
              <a:gd name="T3" fmla="*/ 0 h 122"/>
              <a:gd name="T4" fmla="*/ 0 w 131"/>
              <a:gd name="T5" fmla="*/ 0 h 122"/>
              <a:gd name="T6" fmla="*/ 0 w 131"/>
              <a:gd name="T7" fmla="*/ 0 h 122"/>
              <a:gd name="T8" fmla="*/ 0 w 13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22"/>
              <a:gd name="T17" fmla="*/ 131 w 13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22">
                <a:moveTo>
                  <a:pt x="131" y="9"/>
                </a:moveTo>
                <a:lnTo>
                  <a:pt x="114" y="122"/>
                </a:lnTo>
                <a:lnTo>
                  <a:pt x="0" y="113"/>
                </a:lnTo>
                <a:lnTo>
                  <a:pt x="9" y="0"/>
                </a:lnTo>
                <a:lnTo>
                  <a:pt x="13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6" name="Freeform 2217"/>
          <p:cNvSpPr>
            <a:spLocks/>
          </p:cNvSpPr>
          <p:nvPr/>
        </p:nvSpPr>
        <p:spPr bwMode="auto">
          <a:xfrm>
            <a:off x="5767388" y="3030538"/>
            <a:ext cx="93662" cy="65087"/>
          </a:xfrm>
          <a:custGeom>
            <a:avLst/>
            <a:gdLst>
              <a:gd name="T0" fmla="*/ 0 w 252"/>
              <a:gd name="T1" fmla="*/ 0 h 227"/>
              <a:gd name="T2" fmla="*/ 0 w 252"/>
              <a:gd name="T3" fmla="*/ 0 h 227"/>
              <a:gd name="T4" fmla="*/ 0 w 252"/>
              <a:gd name="T5" fmla="*/ 0 h 227"/>
              <a:gd name="T6" fmla="*/ 0 w 252"/>
              <a:gd name="T7" fmla="*/ 0 h 227"/>
              <a:gd name="T8" fmla="*/ 0 w 252"/>
              <a:gd name="T9" fmla="*/ 0 h 227"/>
              <a:gd name="T10" fmla="*/ 0 w 252"/>
              <a:gd name="T11" fmla="*/ 0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2"/>
              <a:gd name="T19" fmla="*/ 0 h 227"/>
              <a:gd name="T20" fmla="*/ 252 w 252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2" h="227">
                <a:moveTo>
                  <a:pt x="217" y="0"/>
                </a:moveTo>
                <a:lnTo>
                  <a:pt x="191" y="9"/>
                </a:lnTo>
                <a:lnTo>
                  <a:pt x="0" y="131"/>
                </a:lnTo>
                <a:lnTo>
                  <a:pt x="61" y="227"/>
                </a:lnTo>
                <a:lnTo>
                  <a:pt x="252" y="105"/>
                </a:lnTo>
                <a:lnTo>
                  <a:pt x="2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7" name="Freeform 2218"/>
          <p:cNvSpPr>
            <a:spLocks/>
          </p:cNvSpPr>
          <p:nvPr/>
        </p:nvSpPr>
        <p:spPr bwMode="auto">
          <a:xfrm>
            <a:off x="5838825" y="3030538"/>
            <a:ext cx="33338" cy="30162"/>
          </a:xfrm>
          <a:custGeom>
            <a:avLst/>
            <a:gdLst>
              <a:gd name="T0" fmla="*/ 0 w 87"/>
              <a:gd name="T1" fmla="*/ 0 h 105"/>
              <a:gd name="T2" fmla="*/ 0 w 87"/>
              <a:gd name="T3" fmla="*/ 0 h 105"/>
              <a:gd name="T4" fmla="*/ 0 w 87"/>
              <a:gd name="T5" fmla="*/ 0 h 105"/>
              <a:gd name="T6" fmla="*/ 0 w 87"/>
              <a:gd name="T7" fmla="*/ 0 h 105"/>
              <a:gd name="T8" fmla="*/ 0 w 87"/>
              <a:gd name="T9" fmla="*/ 0 h 105"/>
              <a:gd name="T10" fmla="*/ 0 w 87"/>
              <a:gd name="T11" fmla="*/ 0 h 105"/>
              <a:gd name="T12" fmla="*/ 0 w 87"/>
              <a:gd name="T13" fmla="*/ 0 h 105"/>
              <a:gd name="T14" fmla="*/ 0 w 87"/>
              <a:gd name="T15" fmla="*/ 0 h 105"/>
              <a:gd name="T16" fmla="*/ 0 w 87"/>
              <a:gd name="T17" fmla="*/ 0 h 105"/>
              <a:gd name="T18" fmla="*/ 0 w 87"/>
              <a:gd name="T19" fmla="*/ 0 h 105"/>
              <a:gd name="T20" fmla="*/ 0 w 87"/>
              <a:gd name="T21" fmla="*/ 0 h 105"/>
              <a:gd name="T22" fmla="*/ 0 w 87"/>
              <a:gd name="T23" fmla="*/ 0 h 105"/>
              <a:gd name="T24" fmla="*/ 0 w 87"/>
              <a:gd name="T25" fmla="*/ 0 h 105"/>
              <a:gd name="T26" fmla="*/ 0 w 87"/>
              <a:gd name="T27" fmla="*/ 0 h 105"/>
              <a:gd name="T28" fmla="*/ 0 w 87"/>
              <a:gd name="T29" fmla="*/ 0 h 105"/>
              <a:gd name="T30" fmla="*/ 0 w 87"/>
              <a:gd name="T31" fmla="*/ 0 h 105"/>
              <a:gd name="T32" fmla="*/ 0 w 87"/>
              <a:gd name="T33" fmla="*/ 0 h 105"/>
              <a:gd name="T34" fmla="*/ 0 w 87"/>
              <a:gd name="T35" fmla="*/ 0 h 1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"/>
              <a:gd name="T55" fmla="*/ 0 h 105"/>
              <a:gd name="T56" fmla="*/ 87 w 87"/>
              <a:gd name="T57" fmla="*/ 105 h 1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" h="105">
                <a:moveTo>
                  <a:pt x="61" y="105"/>
                </a:moveTo>
                <a:lnTo>
                  <a:pt x="70" y="96"/>
                </a:lnTo>
                <a:lnTo>
                  <a:pt x="79" y="87"/>
                </a:lnTo>
                <a:lnTo>
                  <a:pt x="79" y="79"/>
                </a:lnTo>
                <a:lnTo>
                  <a:pt x="87" y="70"/>
                </a:lnTo>
                <a:lnTo>
                  <a:pt x="87" y="61"/>
                </a:lnTo>
                <a:lnTo>
                  <a:pt x="87" y="44"/>
                </a:lnTo>
                <a:lnTo>
                  <a:pt x="87" y="35"/>
                </a:lnTo>
                <a:lnTo>
                  <a:pt x="79" y="26"/>
                </a:lnTo>
                <a:lnTo>
                  <a:pt x="70" y="18"/>
                </a:lnTo>
                <a:lnTo>
                  <a:pt x="61" y="9"/>
                </a:lnTo>
                <a:lnTo>
                  <a:pt x="53" y="0"/>
                </a:lnTo>
                <a:lnTo>
                  <a:pt x="44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61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8" name="Freeform 2219"/>
          <p:cNvSpPr>
            <a:spLocks/>
          </p:cNvSpPr>
          <p:nvPr/>
        </p:nvSpPr>
        <p:spPr bwMode="auto">
          <a:xfrm>
            <a:off x="5848350" y="3021013"/>
            <a:ext cx="139700" cy="42862"/>
          </a:xfrm>
          <a:custGeom>
            <a:avLst/>
            <a:gdLst>
              <a:gd name="T0" fmla="*/ 0 w 375"/>
              <a:gd name="T1" fmla="*/ 0 h 148"/>
              <a:gd name="T2" fmla="*/ 0 w 375"/>
              <a:gd name="T3" fmla="*/ 0 h 148"/>
              <a:gd name="T4" fmla="*/ 0 w 375"/>
              <a:gd name="T5" fmla="*/ 0 h 148"/>
              <a:gd name="T6" fmla="*/ 0 w 375"/>
              <a:gd name="T7" fmla="*/ 0 h 148"/>
              <a:gd name="T8" fmla="*/ 0 w 375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5"/>
              <a:gd name="T16" fmla="*/ 0 h 148"/>
              <a:gd name="T17" fmla="*/ 375 w 375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5" h="148">
                <a:moveTo>
                  <a:pt x="366" y="0"/>
                </a:moveTo>
                <a:lnTo>
                  <a:pt x="375" y="122"/>
                </a:lnTo>
                <a:lnTo>
                  <a:pt x="9" y="148"/>
                </a:lnTo>
                <a:lnTo>
                  <a:pt x="0" y="35"/>
                </a:lnTo>
                <a:lnTo>
                  <a:pt x="36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19" name="Freeform 2220"/>
          <p:cNvSpPr>
            <a:spLocks/>
          </p:cNvSpPr>
          <p:nvPr/>
        </p:nvSpPr>
        <p:spPr bwMode="auto">
          <a:xfrm>
            <a:off x="6034088" y="3016250"/>
            <a:ext cx="49212" cy="36513"/>
          </a:xfrm>
          <a:custGeom>
            <a:avLst/>
            <a:gdLst>
              <a:gd name="T0" fmla="*/ 0 w 131"/>
              <a:gd name="T1" fmla="*/ 0 h 131"/>
              <a:gd name="T2" fmla="*/ 0 w 131"/>
              <a:gd name="T3" fmla="*/ 0 h 131"/>
              <a:gd name="T4" fmla="*/ 0 w 131"/>
              <a:gd name="T5" fmla="*/ 0 h 131"/>
              <a:gd name="T6" fmla="*/ 0 w 131"/>
              <a:gd name="T7" fmla="*/ 0 h 131"/>
              <a:gd name="T8" fmla="*/ 0 w 131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31"/>
              <a:gd name="T17" fmla="*/ 131 w 131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31">
                <a:moveTo>
                  <a:pt x="122" y="0"/>
                </a:moveTo>
                <a:lnTo>
                  <a:pt x="131" y="122"/>
                </a:lnTo>
                <a:lnTo>
                  <a:pt x="9" y="131"/>
                </a:lnTo>
                <a:lnTo>
                  <a:pt x="0" y="9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0" name="Freeform 2221"/>
          <p:cNvSpPr>
            <a:spLocks/>
          </p:cNvSpPr>
          <p:nvPr/>
        </p:nvSpPr>
        <p:spPr bwMode="auto">
          <a:xfrm>
            <a:off x="6121400" y="3013075"/>
            <a:ext cx="12700" cy="36513"/>
          </a:xfrm>
          <a:custGeom>
            <a:avLst/>
            <a:gdLst>
              <a:gd name="T0" fmla="*/ 0 w 26"/>
              <a:gd name="T1" fmla="*/ 0 h 122"/>
              <a:gd name="T2" fmla="*/ 0 w 26"/>
              <a:gd name="T3" fmla="*/ 0 h 122"/>
              <a:gd name="T4" fmla="*/ 0 w 26"/>
              <a:gd name="T5" fmla="*/ 0 h 122"/>
              <a:gd name="T6" fmla="*/ 0 w 26"/>
              <a:gd name="T7" fmla="*/ 0 h 122"/>
              <a:gd name="T8" fmla="*/ 0 w 26"/>
              <a:gd name="T9" fmla="*/ 0 h 122"/>
              <a:gd name="T10" fmla="*/ 0 w 26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122"/>
              <a:gd name="T20" fmla="*/ 26 w 26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122">
                <a:moveTo>
                  <a:pt x="26" y="0"/>
                </a:moveTo>
                <a:lnTo>
                  <a:pt x="18" y="0"/>
                </a:lnTo>
                <a:lnTo>
                  <a:pt x="0" y="0"/>
                </a:lnTo>
                <a:lnTo>
                  <a:pt x="9" y="122"/>
                </a:lnTo>
                <a:lnTo>
                  <a:pt x="26" y="12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1" name="Freeform 2222"/>
          <p:cNvSpPr>
            <a:spLocks/>
          </p:cNvSpPr>
          <p:nvPr/>
        </p:nvSpPr>
        <p:spPr bwMode="auto">
          <a:xfrm>
            <a:off x="6129338" y="3013075"/>
            <a:ext cx="26987" cy="36513"/>
          </a:xfrm>
          <a:custGeom>
            <a:avLst/>
            <a:gdLst>
              <a:gd name="T0" fmla="*/ 0 w 69"/>
              <a:gd name="T1" fmla="*/ 0 h 122"/>
              <a:gd name="T2" fmla="*/ 0 w 69"/>
              <a:gd name="T3" fmla="*/ 0 h 122"/>
              <a:gd name="T4" fmla="*/ 0 w 69"/>
              <a:gd name="T5" fmla="*/ 0 h 122"/>
              <a:gd name="T6" fmla="*/ 0 w 69"/>
              <a:gd name="T7" fmla="*/ 0 h 122"/>
              <a:gd name="T8" fmla="*/ 0 w 69"/>
              <a:gd name="T9" fmla="*/ 0 h 122"/>
              <a:gd name="T10" fmla="*/ 0 w 69"/>
              <a:gd name="T11" fmla="*/ 0 h 122"/>
              <a:gd name="T12" fmla="*/ 0 w 69"/>
              <a:gd name="T13" fmla="*/ 0 h 122"/>
              <a:gd name="T14" fmla="*/ 0 w 69"/>
              <a:gd name="T15" fmla="*/ 0 h 122"/>
              <a:gd name="T16" fmla="*/ 0 w 69"/>
              <a:gd name="T17" fmla="*/ 0 h 122"/>
              <a:gd name="T18" fmla="*/ 0 w 69"/>
              <a:gd name="T19" fmla="*/ 0 h 122"/>
              <a:gd name="T20" fmla="*/ 0 w 69"/>
              <a:gd name="T21" fmla="*/ 0 h 122"/>
              <a:gd name="T22" fmla="*/ 0 w 69"/>
              <a:gd name="T23" fmla="*/ 0 h 122"/>
              <a:gd name="T24" fmla="*/ 0 w 69"/>
              <a:gd name="T25" fmla="*/ 0 h 122"/>
              <a:gd name="T26" fmla="*/ 0 w 69"/>
              <a:gd name="T27" fmla="*/ 0 h 122"/>
              <a:gd name="T28" fmla="*/ 0 w 69"/>
              <a:gd name="T29" fmla="*/ 0 h 122"/>
              <a:gd name="T30" fmla="*/ 0 w 69"/>
              <a:gd name="T31" fmla="*/ 0 h 122"/>
              <a:gd name="T32" fmla="*/ 0 w 69"/>
              <a:gd name="T33" fmla="*/ 0 h 122"/>
              <a:gd name="T34" fmla="*/ 0 w 69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"/>
              <a:gd name="T55" fmla="*/ 0 h 122"/>
              <a:gd name="T56" fmla="*/ 69 w 69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" h="122">
                <a:moveTo>
                  <a:pt x="8" y="122"/>
                </a:moveTo>
                <a:lnTo>
                  <a:pt x="26" y="122"/>
                </a:lnTo>
                <a:lnTo>
                  <a:pt x="34" y="114"/>
                </a:lnTo>
                <a:lnTo>
                  <a:pt x="43" y="105"/>
                </a:lnTo>
                <a:lnTo>
                  <a:pt x="52" y="96"/>
                </a:lnTo>
                <a:lnTo>
                  <a:pt x="60" y="87"/>
                </a:lnTo>
                <a:lnTo>
                  <a:pt x="60" y="79"/>
                </a:lnTo>
                <a:lnTo>
                  <a:pt x="69" y="70"/>
                </a:lnTo>
                <a:lnTo>
                  <a:pt x="69" y="53"/>
                </a:lnTo>
                <a:lnTo>
                  <a:pt x="60" y="44"/>
                </a:lnTo>
                <a:lnTo>
                  <a:pt x="60" y="35"/>
                </a:lnTo>
                <a:lnTo>
                  <a:pt x="52" y="26"/>
                </a:lnTo>
                <a:lnTo>
                  <a:pt x="43" y="18"/>
                </a:lnTo>
                <a:lnTo>
                  <a:pt x="34" y="9"/>
                </a:lnTo>
                <a:lnTo>
                  <a:pt x="26" y="9"/>
                </a:lnTo>
                <a:lnTo>
                  <a:pt x="17" y="0"/>
                </a:lnTo>
                <a:lnTo>
                  <a:pt x="0" y="0"/>
                </a:lnTo>
                <a:lnTo>
                  <a:pt x="8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2" name="Freeform 2223"/>
          <p:cNvSpPr>
            <a:spLocks/>
          </p:cNvSpPr>
          <p:nvPr/>
        </p:nvSpPr>
        <p:spPr bwMode="auto">
          <a:xfrm>
            <a:off x="6129338" y="3013075"/>
            <a:ext cx="217487" cy="47625"/>
          </a:xfrm>
          <a:custGeom>
            <a:avLst/>
            <a:gdLst>
              <a:gd name="T0" fmla="*/ 0 w 583"/>
              <a:gd name="T1" fmla="*/ 0 h 166"/>
              <a:gd name="T2" fmla="*/ 0 w 583"/>
              <a:gd name="T3" fmla="*/ 0 h 166"/>
              <a:gd name="T4" fmla="*/ 0 w 583"/>
              <a:gd name="T5" fmla="*/ 0 h 166"/>
              <a:gd name="T6" fmla="*/ 0 w 583"/>
              <a:gd name="T7" fmla="*/ 0 h 166"/>
              <a:gd name="T8" fmla="*/ 0 w 583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3"/>
              <a:gd name="T16" fmla="*/ 0 h 166"/>
              <a:gd name="T17" fmla="*/ 583 w 583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3" h="166">
                <a:moveTo>
                  <a:pt x="583" y="44"/>
                </a:moveTo>
                <a:lnTo>
                  <a:pt x="574" y="166"/>
                </a:lnTo>
                <a:lnTo>
                  <a:pt x="0" y="122"/>
                </a:lnTo>
                <a:lnTo>
                  <a:pt x="8" y="0"/>
                </a:lnTo>
                <a:lnTo>
                  <a:pt x="583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3" name="Freeform 2224"/>
          <p:cNvSpPr>
            <a:spLocks/>
          </p:cNvSpPr>
          <p:nvPr/>
        </p:nvSpPr>
        <p:spPr bwMode="auto">
          <a:xfrm>
            <a:off x="6392863" y="3028950"/>
            <a:ext cx="46037" cy="36513"/>
          </a:xfrm>
          <a:custGeom>
            <a:avLst/>
            <a:gdLst>
              <a:gd name="T0" fmla="*/ 0 w 122"/>
              <a:gd name="T1" fmla="*/ 0 h 130"/>
              <a:gd name="T2" fmla="*/ 0 w 122"/>
              <a:gd name="T3" fmla="*/ 0 h 130"/>
              <a:gd name="T4" fmla="*/ 0 w 122"/>
              <a:gd name="T5" fmla="*/ 0 h 130"/>
              <a:gd name="T6" fmla="*/ 0 w 122"/>
              <a:gd name="T7" fmla="*/ 0 h 130"/>
              <a:gd name="T8" fmla="*/ 0 w 122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30"/>
              <a:gd name="T17" fmla="*/ 122 w 122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30">
                <a:moveTo>
                  <a:pt x="122" y="8"/>
                </a:moveTo>
                <a:lnTo>
                  <a:pt x="113" y="130"/>
                </a:lnTo>
                <a:lnTo>
                  <a:pt x="0" y="121"/>
                </a:lnTo>
                <a:lnTo>
                  <a:pt x="9" y="0"/>
                </a:lnTo>
                <a:lnTo>
                  <a:pt x="122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4" name="Freeform 2225"/>
          <p:cNvSpPr>
            <a:spLocks/>
          </p:cNvSpPr>
          <p:nvPr/>
        </p:nvSpPr>
        <p:spPr bwMode="auto">
          <a:xfrm>
            <a:off x="6480175" y="3033713"/>
            <a:ext cx="39688" cy="33337"/>
          </a:xfrm>
          <a:custGeom>
            <a:avLst/>
            <a:gdLst>
              <a:gd name="T0" fmla="*/ 0 w 105"/>
              <a:gd name="T1" fmla="*/ 0 h 122"/>
              <a:gd name="T2" fmla="*/ 0 w 105"/>
              <a:gd name="T3" fmla="*/ 0 h 122"/>
              <a:gd name="T4" fmla="*/ 0 w 105"/>
              <a:gd name="T5" fmla="*/ 0 h 122"/>
              <a:gd name="T6" fmla="*/ 0 w 105"/>
              <a:gd name="T7" fmla="*/ 0 h 122"/>
              <a:gd name="T8" fmla="*/ 0 w 105"/>
              <a:gd name="T9" fmla="*/ 0 h 122"/>
              <a:gd name="T10" fmla="*/ 0 w 105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122"/>
              <a:gd name="T20" fmla="*/ 105 w 105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122">
                <a:moveTo>
                  <a:pt x="105" y="52"/>
                </a:moveTo>
                <a:lnTo>
                  <a:pt x="52" y="9"/>
                </a:lnTo>
                <a:lnTo>
                  <a:pt x="9" y="0"/>
                </a:lnTo>
                <a:lnTo>
                  <a:pt x="0" y="122"/>
                </a:lnTo>
                <a:lnTo>
                  <a:pt x="44" y="122"/>
                </a:lnTo>
                <a:lnTo>
                  <a:pt x="105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5" name="Freeform 2226"/>
          <p:cNvSpPr>
            <a:spLocks/>
          </p:cNvSpPr>
          <p:nvPr/>
        </p:nvSpPr>
        <p:spPr bwMode="auto">
          <a:xfrm>
            <a:off x="6499225" y="3035300"/>
            <a:ext cx="26988" cy="31750"/>
          </a:xfrm>
          <a:custGeom>
            <a:avLst/>
            <a:gdLst>
              <a:gd name="T0" fmla="*/ 0 w 69"/>
              <a:gd name="T1" fmla="*/ 0 h 113"/>
              <a:gd name="T2" fmla="*/ 0 w 69"/>
              <a:gd name="T3" fmla="*/ 0 h 113"/>
              <a:gd name="T4" fmla="*/ 0 w 69"/>
              <a:gd name="T5" fmla="*/ 0 h 113"/>
              <a:gd name="T6" fmla="*/ 0 w 69"/>
              <a:gd name="T7" fmla="*/ 0 h 113"/>
              <a:gd name="T8" fmla="*/ 0 w 69"/>
              <a:gd name="T9" fmla="*/ 0 h 113"/>
              <a:gd name="T10" fmla="*/ 0 w 69"/>
              <a:gd name="T11" fmla="*/ 0 h 113"/>
              <a:gd name="T12" fmla="*/ 0 w 69"/>
              <a:gd name="T13" fmla="*/ 0 h 113"/>
              <a:gd name="T14" fmla="*/ 0 w 69"/>
              <a:gd name="T15" fmla="*/ 0 h 113"/>
              <a:gd name="T16" fmla="*/ 0 w 69"/>
              <a:gd name="T17" fmla="*/ 0 h 113"/>
              <a:gd name="T18" fmla="*/ 0 w 69"/>
              <a:gd name="T19" fmla="*/ 0 h 113"/>
              <a:gd name="T20" fmla="*/ 0 w 69"/>
              <a:gd name="T21" fmla="*/ 0 h 113"/>
              <a:gd name="T22" fmla="*/ 0 w 69"/>
              <a:gd name="T23" fmla="*/ 0 h 113"/>
              <a:gd name="T24" fmla="*/ 0 w 69"/>
              <a:gd name="T25" fmla="*/ 0 h 113"/>
              <a:gd name="T26" fmla="*/ 0 w 69"/>
              <a:gd name="T27" fmla="*/ 0 h 113"/>
              <a:gd name="T28" fmla="*/ 0 w 69"/>
              <a:gd name="T29" fmla="*/ 0 h 113"/>
              <a:gd name="T30" fmla="*/ 0 w 69"/>
              <a:gd name="T31" fmla="*/ 0 h 113"/>
              <a:gd name="T32" fmla="*/ 0 w 69"/>
              <a:gd name="T33" fmla="*/ 0 h 113"/>
              <a:gd name="T34" fmla="*/ 0 w 69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"/>
              <a:gd name="T55" fmla="*/ 0 h 113"/>
              <a:gd name="T56" fmla="*/ 69 w 69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" h="113">
                <a:moveTo>
                  <a:pt x="0" y="113"/>
                </a:moveTo>
                <a:lnTo>
                  <a:pt x="17" y="113"/>
                </a:lnTo>
                <a:lnTo>
                  <a:pt x="26" y="113"/>
                </a:lnTo>
                <a:lnTo>
                  <a:pt x="35" y="104"/>
                </a:lnTo>
                <a:lnTo>
                  <a:pt x="43" y="104"/>
                </a:lnTo>
                <a:lnTo>
                  <a:pt x="52" y="95"/>
                </a:lnTo>
                <a:lnTo>
                  <a:pt x="61" y="87"/>
                </a:lnTo>
                <a:lnTo>
                  <a:pt x="61" y="69"/>
                </a:lnTo>
                <a:lnTo>
                  <a:pt x="69" y="61"/>
                </a:lnTo>
                <a:lnTo>
                  <a:pt x="69" y="52"/>
                </a:lnTo>
                <a:lnTo>
                  <a:pt x="61" y="35"/>
                </a:lnTo>
                <a:lnTo>
                  <a:pt x="61" y="26"/>
                </a:lnTo>
                <a:lnTo>
                  <a:pt x="52" y="17"/>
                </a:lnTo>
                <a:lnTo>
                  <a:pt x="43" y="8"/>
                </a:lnTo>
                <a:lnTo>
                  <a:pt x="35" y="0"/>
                </a:lnTo>
                <a:lnTo>
                  <a:pt x="26" y="0"/>
                </a:lnTo>
                <a:lnTo>
                  <a:pt x="8" y="0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6" name="Freeform 2227"/>
          <p:cNvSpPr>
            <a:spLocks/>
          </p:cNvSpPr>
          <p:nvPr/>
        </p:nvSpPr>
        <p:spPr bwMode="auto">
          <a:xfrm>
            <a:off x="6477000" y="3049588"/>
            <a:ext cx="71438" cy="100012"/>
          </a:xfrm>
          <a:custGeom>
            <a:avLst/>
            <a:gdLst>
              <a:gd name="T0" fmla="*/ 0 w 183"/>
              <a:gd name="T1" fmla="*/ 0 h 357"/>
              <a:gd name="T2" fmla="*/ 0 w 183"/>
              <a:gd name="T3" fmla="*/ 0 h 357"/>
              <a:gd name="T4" fmla="*/ 0 w 183"/>
              <a:gd name="T5" fmla="*/ 0 h 357"/>
              <a:gd name="T6" fmla="*/ 0 w 183"/>
              <a:gd name="T7" fmla="*/ 0 h 357"/>
              <a:gd name="T8" fmla="*/ 0 w 183"/>
              <a:gd name="T9" fmla="*/ 0 h 357"/>
              <a:gd name="T10" fmla="*/ 0 w 183"/>
              <a:gd name="T11" fmla="*/ 0 h 3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357"/>
              <a:gd name="T20" fmla="*/ 183 w 183"/>
              <a:gd name="T21" fmla="*/ 357 h 3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357">
                <a:moveTo>
                  <a:pt x="114" y="357"/>
                </a:moveTo>
                <a:lnTo>
                  <a:pt x="183" y="288"/>
                </a:lnTo>
                <a:lnTo>
                  <a:pt x="114" y="0"/>
                </a:lnTo>
                <a:lnTo>
                  <a:pt x="0" y="26"/>
                </a:lnTo>
                <a:lnTo>
                  <a:pt x="70" y="314"/>
                </a:lnTo>
                <a:lnTo>
                  <a:pt x="114" y="3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7" name="Freeform 2228"/>
          <p:cNvSpPr>
            <a:spLocks/>
          </p:cNvSpPr>
          <p:nvPr/>
        </p:nvSpPr>
        <p:spPr bwMode="auto">
          <a:xfrm>
            <a:off x="6502400" y="3128963"/>
            <a:ext cx="46038" cy="20637"/>
          </a:xfrm>
          <a:custGeom>
            <a:avLst/>
            <a:gdLst>
              <a:gd name="T0" fmla="*/ 0 w 113"/>
              <a:gd name="T1" fmla="*/ 0 h 69"/>
              <a:gd name="T2" fmla="*/ 0 w 113"/>
              <a:gd name="T3" fmla="*/ 0 h 69"/>
              <a:gd name="T4" fmla="*/ 0 w 113"/>
              <a:gd name="T5" fmla="*/ 0 h 69"/>
              <a:gd name="T6" fmla="*/ 0 w 113"/>
              <a:gd name="T7" fmla="*/ 0 h 69"/>
              <a:gd name="T8" fmla="*/ 0 w 113"/>
              <a:gd name="T9" fmla="*/ 0 h 69"/>
              <a:gd name="T10" fmla="*/ 0 w 113"/>
              <a:gd name="T11" fmla="*/ 0 h 69"/>
              <a:gd name="T12" fmla="*/ 0 w 113"/>
              <a:gd name="T13" fmla="*/ 0 h 69"/>
              <a:gd name="T14" fmla="*/ 0 w 113"/>
              <a:gd name="T15" fmla="*/ 0 h 69"/>
              <a:gd name="T16" fmla="*/ 0 w 113"/>
              <a:gd name="T17" fmla="*/ 0 h 69"/>
              <a:gd name="T18" fmla="*/ 0 w 113"/>
              <a:gd name="T19" fmla="*/ 0 h 69"/>
              <a:gd name="T20" fmla="*/ 0 w 113"/>
              <a:gd name="T21" fmla="*/ 0 h 69"/>
              <a:gd name="T22" fmla="*/ 0 w 113"/>
              <a:gd name="T23" fmla="*/ 0 h 69"/>
              <a:gd name="T24" fmla="*/ 0 w 113"/>
              <a:gd name="T25" fmla="*/ 0 h 69"/>
              <a:gd name="T26" fmla="*/ 0 w 113"/>
              <a:gd name="T27" fmla="*/ 0 h 69"/>
              <a:gd name="T28" fmla="*/ 0 w 113"/>
              <a:gd name="T29" fmla="*/ 0 h 69"/>
              <a:gd name="T30" fmla="*/ 0 w 113"/>
              <a:gd name="T31" fmla="*/ 0 h 69"/>
              <a:gd name="T32" fmla="*/ 0 w 113"/>
              <a:gd name="T33" fmla="*/ 0 h 69"/>
              <a:gd name="T34" fmla="*/ 0 w 113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69"/>
              <a:gd name="T56" fmla="*/ 113 w 113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69">
                <a:moveTo>
                  <a:pt x="0" y="26"/>
                </a:moveTo>
                <a:lnTo>
                  <a:pt x="0" y="34"/>
                </a:lnTo>
                <a:lnTo>
                  <a:pt x="9" y="43"/>
                </a:lnTo>
                <a:lnTo>
                  <a:pt x="9" y="52"/>
                </a:lnTo>
                <a:lnTo>
                  <a:pt x="18" y="61"/>
                </a:lnTo>
                <a:lnTo>
                  <a:pt x="35" y="69"/>
                </a:lnTo>
                <a:lnTo>
                  <a:pt x="44" y="69"/>
                </a:lnTo>
                <a:lnTo>
                  <a:pt x="52" y="69"/>
                </a:lnTo>
                <a:lnTo>
                  <a:pt x="70" y="69"/>
                </a:lnTo>
                <a:lnTo>
                  <a:pt x="79" y="69"/>
                </a:lnTo>
                <a:lnTo>
                  <a:pt x="87" y="61"/>
                </a:lnTo>
                <a:lnTo>
                  <a:pt x="96" y="52"/>
                </a:lnTo>
                <a:lnTo>
                  <a:pt x="105" y="43"/>
                </a:lnTo>
                <a:lnTo>
                  <a:pt x="105" y="34"/>
                </a:lnTo>
                <a:lnTo>
                  <a:pt x="113" y="26"/>
                </a:lnTo>
                <a:lnTo>
                  <a:pt x="113" y="8"/>
                </a:lnTo>
                <a:lnTo>
                  <a:pt x="113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8" name="Freeform 2229"/>
          <p:cNvSpPr>
            <a:spLocks/>
          </p:cNvSpPr>
          <p:nvPr/>
        </p:nvSpPr>
        <p:spPr bwMode="auto">
          <a:xfrm>
            <a:off x="6519863" y="3117850"/>
            <a:ext cx="101600" cy="39688"/>
          </a:xfrm>
          <a:custGeom>
            <a:avLst/>
            <a:gdLst>
              <a:gd name="T0" fmla="*/ 0 w 270"/>
              <a:gd name="T1" fmla="*/ 0 h 139"/>
              <a:gd name="T2" fmla="*/ 0 w 270"/>
              <a:gd name="T3" fmla="*/ 0 h 139"/>
              <a:gd name="T4" fmla="*/ 0 w 270"/>
              <a:gd name="T5" fmla="*/ 0 h 139"/>
              <a:gd name="T6" fmla="*/ 0 w 270"/>
              <a:gd name="T7" fmla="*/ 0 h 139"/>
              <a:gd name="T8" fmla="*/ 0 w 27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"/>
              <a:gd name="T16" fmla="*/ 0 h 139"/>
              <a:gd name="T17" fmla="*/ 270 w 27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" h="139">
                <a:moveTo>
                  <a:pt x="270" y="26"/>
                </a:moveTo>
                <a:lnTo>
                  <a:pt x="252" y="139"/>
                </a:lnTo>
                <a:lnTo>
                  <a:pt x="0" y="113"/>
                </a:lnTo>
                <a:lnTo>
                  <a:pt x="17" y="0"/>
                </a:lnTo>
                <a:lnTo>
                  <a:pt x="2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29" name="Freeform 2230"/>
          <p:cNvSpPr>
            <a:spLocks/>
          </p:cNvSpPr>
          <p:nvPr/>
        </p:nvSpPr>
        <p:spPr bwMode="auto">
          <a:xfrm>
            <a:off x="6662738" y="3127375"/>
            <a:ext cx="50800" cy="38100"/>
          </a:xfrm>
          <a:custGeom>
            <a:avLst/>
            <a:gdLst>
              <a:gd name="T0" fmla="*/ 0 w 139"/>
              <a:gd name="T1" fmla="*/ 0 h 131"/>
              <a:gd name="T2" fmla="*/ 0 w 139"/>
              <a:gd name="T3" fmla="*/ 0 h 131"/>
              <a:gd name="T4" fmla="*/ 0 w 139"/>
              <a:gd name="T5" fmla="*/ 0 h 131"/>
              <a:gd name="T6" fmla="*/ 0 w 139"/>
              <a:gd name="T7" fmla="*/ 0 h 131"/>
              <a:gd name="T8" fmla="*/ 0 w 139"/>
              <a:gd name="T9" fmla="*/ 0 h 131"/>
              <a:gd name="T10" fmla="*/ 0 w 139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31"/>
              <a:gd name="T20" fmla="*/ 139 w 139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31">
                <a:moveTo>
                  <a:pt x="139" y="78"/>
                </a:moveTo>
                <a:lnTo>
                  <a:pt x="87" y="9"/>
                </a:lnTo>
                <a:lnTo>
                  <a:pt x="18" y="0"/>
                </a:lnTo>
                <a:lnTo>
                  <a:pt x="0" y="122"/>
                </a:lnTo>
                <a:lnTo>
                  <a:pt x="78" y="131"/>
                </a:lnTo>
                <a:lnTo>
                  <a:pt x="139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0" name="Freeform 2231"/>
          <p:cNvSpPr>
            <a:spLocks/>
          </p:cNvSpPr>
          <p:nvPr/>
        </p:nvSpPr>
        <p:spPr bwMode="auto">
          <a:xfrm>
            <a:off x="6691313" y="3128963"/>
            <a:ext cx="22225" cy="36512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9" y="122"/>
                </a:lnTo>
                <a:lnTo>
                  <a:pt x="27" y="122"/>
                </a:lnTo>
                <a:lnTo>
                  <a:pt x="35" y="113"/>
                </a:lnTo>
                <a:lnTo>
                  <a:pt x="44" y="104"/>
                </a:lnTo>
                <a:lnTo>
                  <a:pt x="53" y="95"/>
                </a:lnTo>
                <a:lnTo>
                  <a:pt x="61" y="87"/>
                </a:lnTo>
                <a:lnTo>
                  <a:pt x="61" y="78"/>
                </a:lnTo>
                <a:lnTo>
                  <a:pt x="61" y="69"/>
                </a:lnTo>
                <a:lnTo>
                  <a:pt x="61" y="52"/>
                </a:lnTo>
                <a:lnTo>
                  <a:pt x="61" y="43"/>
                </a:lnTo>
                <a:lnTo>
                  <a:pt x="61" y="34"/>
                </a:lnTo>
                <a:lnTo>
                  <a:pt x="53" y="26"/>
                </a:lnTo>
                <a:lnTo>
                  <a:pt x="44" y="17"/>
                </a:lnTo>
                <a:lnTo>
                  <a:pt x="35" y="8"/>
                </a:lnTo>
                <a:lnTo>
                  <a:pt x="27" y="8"/>
                </a:lnTo>
                <a:lnTo>
                  <a:pt x="9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1" name="Freeform 2232"/>
          <p:cNvSpPr>
            <a:spLocks/>
          </p:cNvSpPr>
          <p:nvPr/>
        </p:nvSpPr>
        <p:spPr bwMode="auto">
          <a:xfrm>
            <a:off x="6672263" y="3135313"/>
            <a:ext cx="46037" cy="14287"/>
          </a:xfrm>
          <a:custGeom>
            <a:avLst/>
            <a:gdLst>
              <a:gd name="T0" fmla="*/ 0 w 122"/>
              <a:gd name="T1" fmla="*/ 0 h 52"/>
              <a:gd name="T2" fmla="*/ 0 w 122"/>
              <a:gd name="T3" fmla="*/ 0 h 52"/>
              <a:gd name="T4" fmla="*/ 0 w 122"/>
              <a:gd name="T5" fmla="*/ 0 h 52"/>
              <a:gd name="T6" fmla="*/ 0 w 122"/>
              <a:gd name="T7" fmla="*/ 0 h 52"/>
              <a:gd name="T8" fmla="*/ 0 w 12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52"/>
              <a:gd name="T17" fmla="*/ 122 w 12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52">
                <a:moveTo>
                  <a:pt x="0" y="0"/>
                </a:moveTo>
                <a:lnTo>
                  <a:pt x="122" y="9"/>
                </a:lnTo>
                <a:lnTo>
                  <a:pt x="113" y="52"/>
                </a:lnTo>
                <a:lnTo>
                  <a:pt x="0" y="35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2" name="Freeform 2233"/>
          <p:cNvSpPr>
            <a:spLocks/>
          </p:cNvSpPr>
          <p:nvPr/>
        </p:nvSpPr>
        <p:spPr bwMode="auto">
          <a:xfrm>
            <a:off x="6680200" y="3051175"/>
            <a:ext cx="44450" cy="52388"/>
          </a:xfrm>
          <a:custGeom>
            <a:avLst/>
            <a:gdLst>
              <a:gd name="T0" fmla="*/ 0 w 122"/>
              <a:gd name="T1" fmla="*/ 0 h 183"/>
              <a:gd name="T2" fmla="*/ 0 w 122"/>
              <a:gd name="T3" fmla="*/ 0 h 183"/>
              <a:gd name="T4" fmla="*/ 0 w 122"/>
              <a:gd name="T5" fmla="*/ 0 h 183"/>
              <a:gd name="T6" fmla="*/ 0 w 122"/>
              <a:gd name="T7" fmla="*/ 0 h 183"/>
              <a:gd name="T8" fmla="*/ 0 w 122"/>
              <a:gd name="T9" fmla="*/ 0 h 183"/>
              <a:gd name="T10" fmla="*/ 0 w 122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83"/>
              <a:gd name="T20" fmla="*/ 122 w 122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83">
                <a:moveTo>
                  <a:pt x="61" y="0"/>
                </a:moveTo>
                <a:lnTo>
                  <a:pt x="8" y="52"/>
                </a:lnTo>
                <a:lnTo>
                  <a:pt x="0" y="174"/>
                </a:lnTo>
                <a:lnTo>
                  <a:pt x="113" y="183"/>
                </a:lnTo>
                <a:lnTo>
                  <a:pt x="122" y="70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3" name="Freeform 2234"/>
          <p:cNvSpPr>
            <a:spLocks/>
          </p:cNvSpPr>
          <p:nvPr/>
        </p:nvSpPr>
        <p:spPr bwMode="auto">
          <a:xfrm>
            <a:off x="6683375" y="3051175"/>
            <a:ext cx="41275" cy="20638"/>
          </a:xfrm>
          <a:custGeom>
            <a:avLst/>
            <a:gdLst>
              <a:gd name="T0" fmla="*/ 0 w 114"/>
              <a:gd name="T1" fmla="*/ 0 h 70"/>
              <a:gd name="T2" fmla="*/ 0 w 114"/>
              <a:gd name="T3" fmla="*/ 0 h 70"/>
              <a:gd name="T4" fmla="*/ 0 w 114"/>
              <a:gd name="T5" fmla="*/ 0 h 70"/>
              <a:gd name="T6" fmla="*/ 0 w 114"/>
              <a:gd name="T7" fmla="*/ 0 h 70"/>
              <a:gd name="T8" fmla="*/ 0 w 114"/>
              <a:gd name="T9" fmla="*/ 0 h 70"/>
              <a:gd name="T10" fmla="*/ 0 w 114"/>
              <a:gd name="T11" fmla="*/ 0 h 70"/>
              <a:gd name="T12" fmla="*/ 0 w 114"/>
              <a:gd name="T13" fmla="*/ 0 h 70"/>
              <a:gd name="T14" fmla="*/ 0 w 114"/>
              <a:gd name="T15" fmla="*/ 0 h 70"/>
              <a:gd name="T16" fmla="*/ 0 w 114"/>
              <a:gd name="T17" fmla="*/ 0 h 70"/>
              <a:gd name="T18" fmla="*/ 0 w 114"/>
              <a:gd name="T19" fmla="*/ 0 h 70"/>
              <a:gd name="T20" fmla="*/ 0 w 114"/>
              <a:gd name="T21" fmla="*/ 0 h 70"/>
              <a:gd name="T22" fmla="*/ 0 w 114"/>
              <a:gd name="T23" fmla="*/ 0 h 70"/>
              <a:gd name="T24" fmla="*/ 0 w 114"/>
              <a:gd name="T25" fmla="*/ 0 h 70"/>
              <a:gd name="T26" fmla="*/ 0 w 114"/>
              <a:gd name="T27" fmla="*/ 0 h 70"/>
              <a:gd name="T28" fmla="*/ 0 w 114"/>
              <a:gd name="T29" fmla="*/ 0 h 70"/>
              <a:gd name="T30" fmla="*/ 0 w 114"/>
              <a:gd name="T31" fmla="*/ 0 h 70"/>
              <a:gd name="T32" fmla="*/ 0 w 114"/>
              <a:gd name="T33" fmla="*/ 0 h 70"/>
              <a:gd name="T34" fmla="*/ 0 w 114"/>
              <a:gd name="T35" fmla="*/ 0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4"/>
              <a:gd name="T55" fmla="*/ 0 h 70"/>
              <a:gd name="T56" fmla="*/ 114 w 114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4" h="70">
                <a:moveTo>
                  <a:pt x="114" y="70"/>
                </a:moveTo>
                <a:lnTo>
                  <a:pt x="114" y="52"/>
                </a:lnTo>
                <a:lnTo>
                  <a:pt x="114" y="43"/>
                </a:lnTo>
                <a:lnTo>
                  <a:pt x="114" y="35"/>
                </a:lnTo>
                <a:lnTo>
                  <a:pt x="105" y="26"/>
                </a:lnTo>
                <a:lnTo>
                  <a:pt x="96" y="17"/>
                </a:lnTo>
                <a:lnTo>
                  <a:pt x="87" y="9"/>
                </a:lnTo>
                <a:lnTo>
                  <a:pt x="79" y="9"/>
                </a:lnTo>
                <a:lnTo>
                  <a:pt x="61" y="0"/>
                </a:lnTo>
                <a:lnTo>
                  <a:pt x="53" y="0"/>
                </a:lnTo>
                <a:lnTo>
                  <a:pt x="44" y="9"/>
                </a:lnTo>
                <a:lnTo>
                  <a:pt x="26" y="9"/>
                </a:lnTo>
                <a:lnTo>
                  <a:pt x="18" y="17"/>
                </a:lnTo>
                <a:lnTo>
                  <a:pt x="9" y="26"/>
                </a:lnTo>
                <a:lnTo>
                  <a:pt x="9" y="35"/>
                </a:lnTo>
                <a:lnTo>
                  <a:pt x="0" y="43"/>
                </a:lnTo>
                <a:lnTo>
                  <a:pt x="0" y="52"/>
                </a:lnTo>
                <a:lnTo>
                  <a:pt x="11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4" name="Freeform 2235"/>
          <p:cNvSpPr>
            <a:spLocks/>
          </p:cNvSpPr>
          <p:nvPr/>
        </p:nvSpPr>
        <p:spPr bwMode="auto">
          <a:xfrm>
            <a:off x="6704013" y="3043238"/>
            <a:ext cx="160337" cy="42862"/>
          </a:xfrm>
          <a:custGeom>
            <a:avLst/>
            <a:gdLst>
              <a:gd name="T0" fmla="*/ 0 w 426"/>
              <a:gd name="T1" fmla="*/ 0 h 148"/>
              <a:gd name="T2" fmla="*/ 0 w 426"/>
              <a:gd name="T3" fmla="*/ 0 h 148"/>
              <a:gd name="T4" fmla="*/ 0 w 426"/>
              <a:gd name="T5" fmla="*/ 0 h 148"/>
              <a:gd name="T6" fmla="*/ 0 w 426"/>
              <a:gd name="T7" fmla="*/ 0 h 148"/>
              <a:gd name="T8" fmla="*/ 0 w 426"/>
              <a:gd name="T9" fmla="*/ 0 h 148"/>
              <a:gd name="T10" fmla="*/ 0 w 426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6"/>
              <a:gd name="T19" fmla="*/ 0 h 148"/>
              <a:gd name="T20" fmla="*/ 426 w 426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6" h="148">
                <a:moveTo>
                  <a:pt x="426" y="96"/>
                </a:moveTo>
                <a:lnTo>
                  <a:pt x="374" y="0"/>
                </a:lnTo>
                <a:lnTo>
                  <a:pt x="0" y="26"/>
                </a:lnTo>
                <a:lnTo>
                  <a:pt x="8" y="148"/>
                </a:lnTo>
                <a:lnTo>
                  <a:pt x="383" y="122"/>
                </a:lnTo>
                <a:lnTo>
                  <a:pt x="426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5" name="Freeform 2236"/>
          <p:cNvSpPr>
            <a:spLocks/>
          </p:cNvSpPr>
          <p:nvPr/>
        </p:nvSpPr>
        <p:spPr bwMode="auto">
          <a:xfrm>
            <a:off x="6843713" y="3043238"/>
            <a:ext cx="22225" cy="33337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9" y="122"/>
                </a:moveTo>
                <a:lnTo>
                  <a:pt x="17" y="122"/>
                </a:lnTo>
                <a:lnTo>
                  <a:pt x="35" y="113"/>
                </a:lnTo>
                <a:lnTo>
                  <a:pt x="44" y="104"/>
                </a:lnTo>
                <a:lnTo>
                  <a:pt x="52" y="104"/>
                </a:lnTo>
                <a:lnTo>
                  <a:pt x="52" y="96"/>
                </a:lnTo>
                <a:lnTo>
                  <a:pt x="61" y="78"/>
                </a:lnTo>
                <a:lnTo>
                  <a:pt x="61" y="69"/>
                </a:lnTo>
                <a:lnTo>
                  <a:pt x="61" y="61"/>
                </a:lnTo>
                <a:lnTo>
                  <a:pt x="61" y="43"/>
                </a:lnTo>
                <a:lnTo>
                  <a:pt x="61" y="35"/>
                </a:lnTo>
                <a:lnTo>
                  <a:pt x="52" y="26"/>
                </a:lnTo>
                <a:lnTo>
                  <a:pt x="44" y="17"/>
                </a:lnTo>
                <a:lnTo>
                  <a:pt x="35" y="9"/>
                </a:lnTo>
                <a:lnTo>
                  <a:pt x="26" y="9"/>
                </a:lnTo>
                <a:lnTo>
                  <a:pt x="9" y="0"/>
                </a:lnTo>
                <a:lnTo>
                  <a:pt x="0" y="0"/>
                </a:lnTo>
                <a:lnTo>
                  <a:pt x="9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6" name="Freeform 2237"/>
          <p:cNvSpPr>
            <a:spLocks/>
          </p:cNvSpPr>
          <p:nvPr/>
        </p:nvSpPr>
        <p:spPr bwMode="auto">
          <a:xfrm>
            <a:off x="6827838" y="3028950"/>
            <a:ext cx="55562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53" y="0"/>
                </a:moveTo>
                <a:lnTo>
                  <a:pt x="148" y="61"/>
                </a:lnTo>
                <a:lnTo>
                  <a:pt x="96" y="148"/>
                </a:lnTo>
                <a:lnTo>
                  <a:pt x="0" y="78"/>
                </a:lnTo>
                <a:lnTo>
                  <a:pt x="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7" name="Freeform 2238"/>
          <p:cNvSpPr>
            <a:spLocks/>
          </p:cNvSpPr>
          <p:nvPr/>
        </p:nvSpPr>
        <p:spPr bwMode="auto">
          <a:xfrm>
            <a:off x="6869113" y="2970213"/>
            <a:ext cx="63500" cy="46037"/>
          </a:xfrm>
          <a:custGeom>
            <a:avLst/>
            <a:gdLst>
              <a:gd name="T0" fmla="*/ 0 w 165"/>
              <a:gd name="T1" fmla="*/ 0 h 157"/>
              <a:gd name="T2" fmla="*/ 0 w 165"/>
              <a:gd name="T3" fmla="*/ 0 h 157"/>
              <a:gd name="T4" fmla="*/ 0 w 165"/>
              <a:gd name="T5" fmla="*/ 0 h 157"/>
              <a:gd name="T6" fmla="*/ 0 w 165"/>
              <a:gd name="T7" fmla="*/ 0 h 157"/>
              <a:gd name="T8" fmla="*/ 0 w 165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57"/>
              <a:gd name="T17" fmla="*/ 165 w 165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57">
                <a:moveTo>
                  <a:pt x="61" y="0"/>
                </a:moveTo>
                <a:lnTo>
                  <a:pt x="165" y="61"/>
                </a:lnTo>
                <a:lnTo>
                  <a:pt x="104" y="157"/>
                </a:lnTo>
                <a:lnTo>
                  <a:pt x="0" y="96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8" name="Freeform 2239"/>
          <p:cNvSpPr>
            <a:spLocks/>
          </p:cNvSpPr>
          <p:nvPr/>
        </p:nvSpPr>
        <p:spPr bwMode="auto">
          <a:xfrm>
            <a:off x="6942138" y="2946400"/>
            <a:ext cx="222250" cy="46038"/>
          </a:xfrm>
          <a:custGeom>
            <a:avLst/>
            <a:gdLst>
              <a:gd name="T0" fmla="*/ 0 w 584"/>
              <a:gd name="T1" fmla="*/ 0 h 166"/>
              <a:gd name="T2" fmla="*/ 0 w 584"/>
              <a:gd name="T3" fmla="*/ 0 h 166"/>
              <a:gd name="T4" fmla="*/ 0 w 584"/>
              <a:gd name="T5" fmla="*/ 0 h 166"/>
              <a:gd name="T6" fmla="*/ 0 w 584"/>
              <a:gd name="T7" fmla="*/ 0 h 166"/>
              <a:gd name="T8" fmla="*/ 0 w 584"/>
              <a:gd name="T9" fmla="*/ 0 h 166"/>
              <a:gd name="T10" fmla="*/ 0 w 584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4"/>
              <a:gd name="T19" fmla="*/ 0 h 166"/>
              <a:gd name="T20" fmla="*/ 584 w 584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4" h="166">
                <a:moveTo>
                  <a:pt x="584" y="131"/>
                </a:moveTo>
                <a:lnTo>
                  <a:pt x="531" y="44"/>
                </a:lnTo>
                <a:lnTo>
                  <a:pt x="9" y="0"/>
                </a:lnTo>
                <a:lnTo>
                  <a:pt x="0" y="113"/>
                </a:lnTo>
                <a:lnTo>
                  <a:pt x="523" y="166"/>
                </a:lnTo>
                <a:lnTo>
                  <a:pt x="584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39" name="Freeform 2240"/>
          <p:cNvSpPr>
            <a:spLocks/>
          </p:cNvSpPr>
          <p:nvPr/>
        </p:nvSpPr>
        <p:spPr bwMode="auto">
          <a:xfrm>
            <a:off x="7140575" y="2959100"/>
            <a:ext cx="23813" cy="33338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8" y="122"/>
                </a:lnTo>
                <a:lnTo>
                  <a:pt x="26" y="122"/>
                </a:lnTo>
                <a:lnTo>
                  <a:pt x="34" y="113"/>
                </a:lnTo>
                <a:lnTo>
                  <a:pt x="43" y="104"/>
                </a:lnTo>
                <a:lnTo>
                  <a:pt x="52" y="104"/>
                </a:lnTo>
                <a:lnTo>
                  <a:pt x="61" y="87"/>
                </a:lnTo>
                <a:lnTo>
                  <a:pt x="61" y="78"/>
                </a:lnTo>
                <a:lnTo>
                  <a:pt x="61" y="69"/>
                </a:lnTo>
                <a:lnTo>
                  <a:pt x="61" y="52"/>
                </a:lnTo>
                <a:lnTo>
                  <a:pt x="61" y="43"/>
                </a:lnTo>
                <a:lnTo>
                  <a:pt x="61" y="35"/>
                </a:lnTo>
                <a:lnTo>
                  <a:pt x="52" y="26"/>
                </a:lnTo>
                <a:lnTo>
                  <a:pt x="43" y="17"/>
                </a:lnTo>
                <a:lnTo>
                  <a:pt x="34" y="8"/>
                </a:lnTo>
                <a:lnTo>
                  <a:pt x="26" y="8"/>
                </a:lnTo>
                <a:lnTo>
                  <a:pt x="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0" name="Freeform 2241"/>
          <p:cNvSpPr>
            <a:spLocks/>
          </p:cNvSpPr>
          <p:nvPr/>
        </p:nvSpPr>
        <p:spPr bwMode="auto">
          <a:xfrm>
            <a:off x="7123113" y="2952750"/>
            <a:ext cx="49212" cy="31750"/>
          </a:xfrm>
          <a:custGeom>
            <a:avLst/>
            <a:gdLst>
              <a:gd name="T0" fmla="*/ 0 w 131"/>
              <a:gd name="T1" fmla="*/ 0 h 113"/>
              <a:gd name="T2" fmla="*/ 0 w 131"/>
              <a:gd name="T3" fmla="*/ 0 h 113"/>
              <a:gd name="T4" fmla="*/ 0 w 131"/>
              <a:gd name="T5" fmla="*/ 0 h 113"/>
              <a:gd name="T6" fmla="*/ 0 w 131"/>
              <a:gd name="T7" fmla="*/ 0 h 113"/>
              <a:gd name="T8" fmla="*/ 0 w 131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13"/>
              <a:gd name="T17" fmla="*/ 131 w 131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13">
                <a:moveTo>
                  <a:pt x="26" y="0"/>
                </a:moveTo>
                <a:lnTo>
                  <a:pt x="131" y="52"/>
                </a:lnTo>
                <a:lnTo>
                  <a:pt x="105" y="113"/>
                </a:lnTo>
                <a:lnTo>
                  <a:pt x="0" y="61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1" name="Freeform 2242"/>
          <p:cNvSpPr>
            <a:spLocks/>
          </p:cNvSpPr>
          <p:nvPr/>
        </p:nvSpPr>
        <p:spPr bwMode="auto">
          <a:xfrm>
            <a:off x="7156450" y="2892425"/>
            <a:ext cx="60325" cy="44450"/>
          </a:xfrm>
          <a:custGeom>
            <a:avLst/>
            <a:gdLst>
              <a:gd name="T0" fmla="*/ 0 w 157"/>
              <a:gd name="T1" fmla="*/ 0 h 156"/>
              <a:gd name="T2" fmla="*/ 0 w 157"/>
              <a:gd name="T3" fmla="*/ 0 h 156"/>
              <a:gd name="T4" fmla="*/ 0 w 157"/>
              <a:gd name="T5" fmla="*/ 0 h 156"/>
              <a:gd name="T6" fmla="*/ 0 w 157"/>
              <a:gd name="T7" fmla="*/ 0 h 156"/>
              <a:gd name="T8" fmla="*/ 0 w 157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56"/>
              <a:gd name="T17" fmla="*/ 157 w 157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56">
                <a:moveTo>
                  <a:pt x="52" y="0"/>
                </a:moveTo>
                <a:lnTo>
                  <a:pt x="157" y="52"/>
                </a:lnTo>
                <a:lnTo>
                  <a:pt x="105" y="156"/>
                </a:lnTo>
                <a:lnTo>
                  <a:pt x="0" y="104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2" name="Freeform 2243"/>
          <p:cNvSpPr>
            <a:spLocks/>
          </p:cNvSpPr>
          <p:nvPr/>
        </p:nvSpPr>
        <p:spPr bwMode="auto">
          <a:xfrm>
            <a:off x="7237413" y="2879725"/>
            <a:ext cx="228600" cy="46038"/>
          </a:xfrm>
          <a:custGeom>
            <a:avLst/>
            <a:gdLst>
              <a:gd name="T0" fmla="*/ 0 w 601"/>
              <a:gd name="T1" fmla="*/ 0 h 166"/>
              <a:gd name="T2" fmla="*/ 0 w 601"/>
              <a:gd name="T3" fmla="*/ 0 h 166"/>
              <a:gd name="T4" fmla="*/ 0 w 601"/>
              <a:gd name="T5" fmla="*/ 0 h 166"/>
              <a:gd name="T6" fmla="*/ 0 w 601"/>
              <a:gd name="T7" fmla="*/ 0 h 166"/>
              <a:gd name="T8" fmla="*/ 0 w 601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1"/>
              <a:gd name="T16" fmla="*/ 0 h 166"/>
              <a:gd name="T17" fmla="*/ 601 w 60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1" h="166">
                <a:moveTo>
                  <a:pt x="601" y="52"/>
                </a:moveTo>
                <a:lnTo>
                  <a:pt x="592" y="166"/>
                </a:lnTo>
                <a:lnTo>
                  <a:pt x="0" y="122"/>
                </a:lnTo>
                <a:lnTo>
                  <a:pt x="9" y="0"/>
                </a:lnTo>
                <a:lnTo>
                  <a:pt x="60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3" name="Freeform 2244"/>
          <p:cNvSpPr>
            <a:spLocks/>
          </p:cNvSpPr>
          <p:nvPr/>
        </p:nvSpPr>
        <p:spPr bwMode="auto">
          <a:xfrm>
            <a:off x="7507288" y="2895600"/>
            <a:ext cx="63500" cy="36513"/>
          </a:xfrm>
          <a:custGeom>
            <a:avLst/>
            <a:gdLst>
              <a:gd name="T0" fmla="*/ 0 w 174"/>
              <a:gd name="T1" fmla="*/ 0 h 122"/>
              <a:gd name="T2" fmla="*/ 0 w 174"/>
              <a:gd name="T3" fmla="*/ 0 h 122"/>
              <a:gd name="T4" fmla="*/ 0 w 174"/>
              <a:gd name="T5" fmla="*/ 0 h 122"/>
              <a:gd name="T6" fmla="*/ 0 w 174"/>
              <a:gd name="T7" fmla="*/ 0 h 122"/>
              <a:gd name="T8" fmla="*/ 0 w 174"/>
              <a:gd name="T9" fmla="*/ 0 h 122"/>
              <a:gd name="T10" fmla="*/ 0 w 174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22"/>
              <a:gd name="T20" fmla="*/ 174 w 174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22">
                <a:moveTo>
                  <a:pt x="174" y="70"/>
                </a:moveTo>
                <a:lnTo>
                  <a:pt x="122" y="0"/>
                </a:lnTo>
                <a:lnTo>
                  <a:pt x="9" y="0"/>
                </a:lnTo>
                <a:lnTo>
                  <a:pt x="0" y="113"/>
                </a:lnTo>
                <a:lnTo>
                  <a:pt x="113" y="122"/>
                </a:lnTo>
                <a:lnTo>
                  <a:pt x="17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4" name="Freeform 2245"/>
          <p:cNvSpPr>
            <a:spLocks/>
          </p:cNvSpPr>
          <p:nvPr/>
        </p:nvSpPr>
        <p:spPr bwMode="auto">
          <a:xfrm>
            <a:off x="7548563" y="2895600"/>
            <a:ext cx="22225" cy="36513"/>
          </a:xfrm>
          <a:custGeom>
            <a:avLst/>
            <a:gdLst>
              <a:gd name="T0" fmla="*/ 0 w 61"/>
              <a:gd name="T1" fmla="*/ 0 h 122"/>
              <a:gd name="T2" fmla="*/ 0 w 61"/>
              <a:gd name="T3" fmla="*/ 0 h 122"/>
              <a:gd name="T4" fmla="*/ 0 w 61"/>
              <a:gd name="T5" fmla="*/ 0 h 122"/>
              <a:gd name="T6" fmla="*/ 0 w 61"/>
              <a:gd name="T7" fmla="*/ 0 h 122"/>
              <a:gd name="T8" fmla="*/ 0 w 61"/>
              <a:gd name="T9" fmla="*/ 0 h 122"/>
              <a:gd name="T10" fmla="*/ 0 w 61"/>
              <a:gd name="T11" fmla="*/ 0 h 122"/>
              <a:gd name="T12" fmla="*/ 0 w 61"/>
              <a:gd name="T13" fmla="*/ 0 h 122"/>
              <a:gd name="T14" fmla="*/ 0 w 61"/>
              <a:gd name="T15" fmla="*/ 0 h 122"/>
              <a:gd name="T16" fmla="*/ 0 w 61"/>
              <a:gd name="T17" fmla="*/ 0 h 122"/>
              <a:gd name="T18" fmla="*/ 0 w 61"/>
              <a:gd name="T19" fmla="*/ 0 h 122"/>
              <a:gd name="T20" fmla="*/ 0 w 61"/>
              <a:gd name="T21" fmla="*/ 0 h 122"/>
              <a:gd name="T22" fmla="*/ 0 w 61"/>
              <a:gd name="T23" fmla="*/ 0 h 122"/>
              <a:gd name="T24" fmla="*/ 0 w 61"/>
              <a:gd name="T25" fmla="*/ 0 h 122"/>
              <a:gd name="T26" fmla="*/ 0 w 61"/>
              <a:gd name="T27" fmla="*/ 0 h 122"/>
              <a:gd name="T28" fmla="*/ 0 w 61"/>
              <a:gd name="T29" fmla="*/ 0 h 122"/>
              <a:gd name="T30" fmla="*/ 0 w 61"/>
              <a:gd name="T31" fmla="*/ 0 h 122"/>
              <a:gd name="T32" fmla="*/ 0 w 61"/>
              <a:gd name="T33" fmla="*/ 0 h 122"/>
              <a:gd name="T34" fmla="*/ 0 w 61"/>
              <a:gd name="T35" fmla="*/ 0 h 1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22"/>
              <a:gd name="T56" fmla="*/ 61 w 61"/>
              <a:gd name="T57" fmla="*/ 122 h 1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22">
                <a:moveTo>
                  <a:pt x="0" y="122"/>
                </a:moveTo>
                <a:lnTo>
                  <a:pt x="9" y="122"/>
                </a:lnTo>
                <a:lnTo>
                  <a:pt x="18" y="122"/>
                </a:lnTo>
                <a:lnTo>
                  <a:pt x="35" y="113"/>
                </a:lnTo>
                <a:lnTo>
                  <a:pt x="44" y="105"/>
                </a:lnTo>
                <a:lnTo>
                  <a:pt x="53" y="105"/>
                </a:lnTo>
                <a:lnTo>
                  <a:pt x="53" y="87"/>
                </a:lnTo>
                <a:lnTo>
                  <a:pt x="61" y="78"/>
                </a:lnTo>
                <a:lnTo>
                  <a:pt x="61" y="70"/>
                </a:lnTo>
                <a:lnTo>
                  <a:pt x="61" y="52"/>
                </a:lnTo>
                <a:lnTo>
                  <a:pt x="61" y="44"/>
                </a:lnTo>
                <a:lnTo>
                  <a:pt x="53" y="35"/>
                </a:lnTo>
                <a:lnTo>
                  <a:pt x="44" y="26"/>
                </a:lnTo>
                <a:lnTo>
                  <a:pt x="35" y="17"/>
                </a:lnTo>
                <a:lnTo>
                  <a:pt x="26" y="9"/>
                </a:lnTo>
                <a:lnTo>
                  <a:pt x="18" y="9"/>
                </a:lnTo>
                <a:lnTo>
                  <a:pt x="9" y="0"/>
                </a:lnTo>
                <a:lnTo>
                  <a:pt x="0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5" name="Freeform 2246"/>
          <p:cNvSpPr>
            <a:spLocks/>
          </p:cNvSpPr>
          <p:nvPr/>
        </p:nvSpPr>
        <p:spPr bwMode="auto">
          <a:xfrm>
            <a:off x="7531100" y="2909888"/>
            <a:ext cx="39688" cy="6350"/>
          </a:xfrm>
          <a:custGeom>
            <a:avLst/>
            <a:gdLst>
              <a:gd name="T0" fmla="*/ 0 w 113"/>
              <a:gd name="T1" fmla="*/ 0 h 26"/>
              <a:gd name="T2" fmla="*/ 0 w 113"/>
              <a:gd name="T3" fmla="*/ 0 h 26"/>
              <a:gd name="T4" fmla="*/ 0 w 113"/>
              <a:gd name="T5" fmla="*/ 0 h 26"/>
              <a:gd name="T6" fmla="*/ 0 w 113"/>
              <a:gd name="T7" fmla="*/ 0 h 26"/>
              <a:gd name="T8" fmla="*/ 0 w 113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26"/>
              <a:gd name="T17" fmla="*/ 113 w 113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26">
                <a:moveTo>
                  <a:pt x="0" y="0"/>
                </a:moveTo>
                <a:lnTo>
                  <a:pt x="113" y="17"/>
                </a:lnTo>
                <a:lnTo>
                  <a:pt x="113" y="26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6" name="Freeform 2247"/>
          <p:cNvSpPr>
            <a:spLocks/>
          </p:cNvSpPr>
          <p:nvPr/>
        </p:nvSpPr>
        <p:spPr bwMode="auto">
          <a:xfrm>
            <a:off x="7537450" y="2708275"/>
            <a:ext cx="76200" cy="173038"/>
          </a:xfrm>
          <a:custGeom>
            <a:avLst/>
            <a:gdLst>
              <a:gd name="T0" fmla="*/ 0 w 209"/>
              <a:gd name="T1" fmla="*/ 0 h 610"/>
              <a:gd name="T2" fmla="*/ 0 w 209"/>
              <a:gd name="T3" fmla="*/ 0 h 610"/>
              <a:gd name="T4" fmla="*/ 0 w 209"/>
              <a:gd name="T5" fmla="*/ 0 h 610"/>
              <a:gd name="T6" fmla="*/ 0 w 209"/>
              <a:gd name="T7" fmla="*/ 0 h 610"/>
              <a:gd name="T8" fmla="*/ 0 w 209"/>
              <a:gd name="T9" fmla="*/ 0 h 6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610"/>
              <a:gd name="T17" fmla="*/ 209 w 209"/>
              <a:gd name="T18" fmla="*/ 610 h 6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610">
                <a:moveTo>
                  <a:pt x="96" y="0"/>
                </a:moveTo>
                <a:lnTo>
                  <a:pt x="209" y="18"/>
                </a:lnTo>
                <a:lnTo>
                  <a:pt x="114" y="610"/>
                </a:lnTo>
                <a:lnTo>
                  <a:pt x="0" y="592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7" name="Freeform 2248"/>
          <p:cNvSpPr>
            <a:spLocks/>
          </p:cNvSpPr>
          <p:nvPr/>
        </p:nvSpPr>
        <p:spPr bwMode="auto">
          <a:xfrm>
            <a:off x="7545388" y="2647950"/>
            <a:ext cx="58737" cy="49213"/>
          </a:xfrm>
          <a:custGeom>
            <a:avLst/>
            <a:gdLst>
              <a:gd name="T0" fmla="*/ 0 w 156"/>
              <a:gd name="T1" fmla="*/ 0 h 166"/>
              <a:gd name="T2" fmla="*/ 0 w 156"/>
              <a:gd name="T3" fmla="*/ 0 h 166"/>
              <a:gd name="T4" fmla="*/ 0 w 156"/>
              <a:gd name="T5" fmla="*/ 0 h 166"/>
              <a:gd name="T6" fmla="*/ 0 w 156"/>
              <a:gd name="T7" fmla="*/ 0 h 166"/>
              <a:gd name="T8" fmla="*/ 0 w 15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66"/>
              <a:gd name="T17" fmla="*/ 156 w 15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66">
                <a:moveTo>
                  <a:pt x="0" y="113"/>
                </a:moveTo>
                <a:lnTo>
                  <a:pt x="52" y="0"/>
                </a:lnTo>
                <a:lnTo>
                  <a:pt x="156" y="61"/>
                </a:lnTo>
                <a:lnTo>
                  <a:pt x="104" y="166"/>
                </a:lnTo>
                <a:lnTo>
                  <a:pt x="0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8" name="Freeform 2249"/>
          <p:cNvSpPr>
            <a:spLocks/>
          </p:cNvSpPr>
          <p:nvPr/>
        </p:nvSpPr>
        <p:spPr bwMode="auto">
          <a:xfrm>
            <a:off x="7439025" y="2614613"/>
            <a:ext cx="85725" cy="52387"/>
          </a:xfrm>
          <a:custGeom>
            <a:avLst/>
            <a:gdLst>
              <a:gd name="T0" fmla="*/ 0 w 235"/>
              <a:gd name="T1" fmla="*/ 0 h 183"/>
              <a:gd name="T2" fmla="*/ 0 w 235"/>
              <a:gd name="T3" fmla="*/ 0 h 183"/>
              <a:gd name="T4" fmla="*/ 0 w 235"/>
              <a:gd name="T5" fmla="*/ 0 h 183"/>
              <a:gd name="T6" fmla="*/ 0 w 235"/>
              <a:gd name="T7" fmla="*/ 0 h 183"/>
              <a:gd name="T8" fmla="*/ 0 w 235"/>
              <a:gd name="T9" fmla="*/ 0 h 183"/>
              <a:gd name="T10" fmla="*/ 0 w 235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183"/>
              <a:gd name="T20" fmla="*/ 235 w 235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183">
                <a:moveTo>
                  <a:pt x="0" y="79"/>
                </a:moveTo>
                <a:lnTo>
                  <a:pt x="26" y="105"/>
                </a:lnTo>
                <a:lnTo>
                  <a:pt x="183" y="183"/>
                </a:lnTo>
                <a:lnTo>
                  <a:pt x="235" y="70"/>
                </a:lnTo>
                <a:lnTo>
                  <a:pt x="79" y="0"/>
                </a:lnTo>
                <a:lnTo>
                  <a:pt x="0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49" name="Freeform 2250"/>
          <p:cNvSpPr>
            <a:spLocks/>
          </p:cNvSpPr>
          <p:nvPr/>
        </p:nvSpPr>
        <p:spPr bwMode="auto">
          <a:xfrm>
            <a:off x="7434263" y="2611438"/>
            <a:ext cx="31750" cy="33337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w 87"/>
              <a:gd name="T13" fmla="*/ 0 h 113"/>
              <a:gd name="T14" fmla="*/ 0 w 87"/>
              <a:gd name="T15" fmla="*/ 0 h 113"/>
              <a:gd name="T16" fmla="*/ 0 w 87"/>
              <a:gd name="T17" fmla="*/ 0 h 113"/>
              <a:gd name="T18" fmla="*/ 0 w 87"/>
              <a:gd name="T19" fmla="*/ 0 h 113"/>
              <a:gd name="T20" fmla="*/ 0 w 87"/>
              <a:gd name="T21" fmla="*/ 0 h 113"/>
              <a:gd name="T22" fmla="*/ 0 w 87"/>
              <a:gd name="T23" fmla="*/ 0 h 113"/>
              <a:gd name="T24" fmla="*/ 0 w 87"/>
              <a:gd name="T25" fmla="*/ 0 h 113"/>
              <a:gd name="T26" fmla="*/ 0 w 87"/>
              <a:gd name="T27" fmla="*/ 0 h 113"/>
              <a:gd name="T28" fmla="*/ 0 w 87"/>
              <a:gd name="T29" fmla="*/ 0 h 113"/>
              <a:gd name="T30" fmla="*/ 0 w 87"/>
              <a:gd name="T31" fmla="*/ 0 h 113"/>
              <a:gd name="T32" fmla="*/ 0 w 87"/>
              <a:gd name="T33" fmla="*/ 0 h 113"/>
              <a:gd name="T34" fmla="*/ 0 w 87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"/>
              <a:gd name="T55" fmla="*/ 0 h 113"/>
              <a:gd name="T56" fmla="*/ 87 w 87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" h="113">
                <a:moveTo>
                  <a:pt x="87" y="8"/>
                </a:moveTo>
                <a:lnTo>
                  <a:pt x="78" y="0"/>
                </a:lnTo>
                <a:lnTo>
                  <a:pt x="69" y="0"/>
                </a:lnTo>
                <a:lnTo>
                  <a:pt x="52" y="0"/>
                </a:lnTo>
                <a:lnTo>
                  <a:pt x="43" y="0"/>
                </a:lnTo>
                <a:lnTo>
                  <a:pt x="34" y="8"/>
                </a:lnTo>
                <a:lnTo>
                  <a:pt x="26" y="17"/>
                </a:lnTo>
                <a:lnTo>
                  <a:pt x="17" y="26"/>
                </a:lnTo>
                <a:lnTo>
                  <a:pt x="8" y="35"/>
                </a:lnTo>
                <a:lnTo>
                  <a:pt x="8" y="43"/>
                </a:lnTo>
                <a:lnTo>
                  <a:pt x="0" y="52"/>
                </a:lnTo>
                <a:lnTo>
                  <a:pt x="0" y="69"/>
                </a:lnTo>
                <a:lnTo>
                  <a:pt x="8" y="78"/>
                </a:lnTo>
                <a:lnTo>
                  <a:pt x="8" y="87"/>
                </a:lnTo>
                <a:lnTo>
                  <a:pt x="17" y="95"/>
                </a:lnTo>
                <a:lnTo>
                  <a:pt x="26" y="104"/>
                </a:lnTo>
                <a:lnTo>
                  <a:pt x="34" y="113"/>
                </a:lnTo>
                <a:lnTo>
                  <a:pt x="87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0" name="Freeform 2251"/>
          <p:cNvSpPr>
            <a:spLocks/>
          </p:cNvSpPr>
          <p:nvPr/>
        </p:nvSpPr>
        <p:spPr bwMode="auto">
          <a:xfrm>
            <a:off x="7364413" y="2513013"/>
            <a:ext cx="112712" cy="123825"/>
          </a:xfrm>
          <a:custGeom>
            <a:avLst/>
            <a:gdLst>
              <a:gd name="T0" fmla="*/ 0 w 296"/>
              <a:gd name="T1" fmla="*/ 0 h 427"/>
              <a:gd name="T2" fmla="*/ 0 w 296"/>
              <a:gd name="T3" fmla="*/ 0 h 427"/>
              <a:gd name="T4" fmla="*/ 0 w 296"/>
              <a:gd name="T5" fmla="*/ 0 h 427"/>
              <a:gd name="T6" fmla="*/ 0 w 296"/>
              <a:gd name="T7" fmla="*/ 0 h 427"/>
              <a:gd name="T8" fmla="*/ 0 w 296"/>
              <a:gd name="T9" fmla="*/ 0 h 4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427"/>
              <a:gd name="T17" fmla="*/ 296 w 296"/>
              <a:gd name="T18" fmla="*/ 427 h 4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427">
                <a:moveTo>
                  <a:pt x="0" y="52"/>
                </a:moveTo>
                <a:lnTo>
                  <a:pt x="104" y="0"/>
                </a:lnTo>
                <a:lnTo>
                  <a:pt x="296" y="375"/>
                </a:lnTo>
                <a:lnTo>
                  <a:pt x="191" y="427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1" name="Freeform 2252"/>
          <p:cNvSpPr>
            <a:spLocks/>
          </p:cNvSpPr>
          <p:nvPr/>
        </p:nvSpPr>
        <p:spPr bwMode="auto">
          <a:xfrm>
            <a:off x="7321550" y="2452688"/>
            <a:ext cx="61913" cy="46037"/>
          </a:xfrm>
          <a:custGeom>
            <a:avLst/>
            <a:gdLst>
              <a:gd name="T0" fmla="*/ 0 w 156"/>
              <a:gd name="T1" fmla="*/ 0 h 166"/>
              <a:gd name="T2" fmla="*/ 0 w 156"/>
              <a:gd name="T3" fmla="*/ 0 h 166"/>
              <a:gd name="T4" fmla="*/ 0 w 156"/>
              <a:gd name="T5" fmla="*/ 0 h 166"/>
              <a:gd name="T6" fmla="*/ 0 w 156"/>
              <a:gd name="T7" fmla="*/ 0 h 166"/>
              <a:gd name="T8" fmla="*/ 0 w 15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66"/>
              <a:gd name="T17" fmla="*/ 156 w 15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66">
                <a:moveTo>
                  <a:pt x="0" y="61"/>
                </a:moveTo>
                <a:lnTo>
                  <a:pt x="104" y="0"/>
                </a:lnTo>
                <a:lnTo>
                  <a:pt x="156" y="105"/>
                </a:lnTo>
                <a:lnTo>
                  <a:pt x="52" y="166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2" name="Freeform 2253"/>
          <p:cNvSpPr>
            <a:spLocks/>
          </p:cNvSpPr>
          <p:nvPr/>
        </p:nvSpPr>
        <p:spPr bwMode="auto">
          <a:xfrm>
            <a:off x="7197725" y="2273300"/>
            <a:ext cx="144463" cy="166688"/>
          </a:xfrm>
          <a:custGeom>
            <a:avLst/>
            <a:gdLst>
              <a:gd name="T0" fmla="*/ 0 w 383"/>
              <a:gd name="T1" fmla="*/ 0 h 584"/>
              <a:gd name="T2" fmla="*/ 0 w 383"/>
              <a:gd name="T3" fmla="*/ 0 h 584"/>
              <a:gd name="T4" fmla="*/ 0 w 383"/>
              <a:gd name="T5" fmla="*/ 0 h 584"/>
              <a:gd name="T6" fmla="*/ 0 w 383"/>
              <a:gd name="T7" fmla="*/ 0 h 584"/>
              <a:gd name="T8" fmla="*/ 0 w 383"/>
              <a:gd name="T9" fmla="*/ 0 h 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3"/>
              <a:gd name="T16" fmla="*/ 0 h 584"/>
              <a:gd name="T17" fmla="*/ 383 w 383"/>
              <a:gd name="T18" fmla="*/ 584 h 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3" h="584">
                <a:moveTo>
                  <a:pt x="0" y="53"/>
                </a:moveTo>
                <a:lnTo>
                  <a:pt x="104" y="0"/>
                </a:lnTo>
                <a:lnTo>
                  <a:pt x="383" y="523"/>
                </a:lnTo>
                <a:lnTo>
                  <a:pt x="278" y="584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3" name="Freeform 2254"/>
          <p:cNvSpPr>
            <a:spLocks/>
          </p:cNvSpPr>
          <p:nvPr/>
        </p:nvSpPr>
        <p:spPr bwMode="auto">
          <a:xfrm>
            <a:off x="7134225" y="2257425"/>
            <a:ext cx="55563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35" y="148"/>
                </a:moveTo>
                <a:lnTo>
                  <a:pt x="0" y="35"/>
                </a:lnTo>
                <a:lnTo>
                  <a:pt x="113" y="0"/>
                </a:lnTo>
                <a:lnTo>
                  <a:pt x="148" y="113"/>
                </a:lnTo>
                <a:lnTo>
                  <a:pt x="35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4" name="Freeform 2255"/>
          <p:cNvSpPr>
            <a:spLocks/>
          </p:cNvSpPr>
          <p:nvPr/>
        </p:nvSpPr>
        <p:spPr bwMode="auto">
          <a:xfrm>
            <a:off x="6945313" y="2278063"/>
            <a:ext cx="160337" cy="61912"/>
          </a:xfrm>
          <a:custGeom>
            <a:avLst/>
            <a:gdLst>
              <a:gd name="T0" fmla="*/ 0 w 418"/>
              <a:gd name="T1" fmla="*/ 0 h 218"/>
              <a:gd name="T2" fmla="*/ 0 w 418"/>
              <a:gd name="T3" fmla="*/ 0 h 218"/>
              <a:gd name="T4" fmla="*/ 0 w 418"/>
              <a:gd name="T5" fmla="*/ 0 h 218"/>
              <a:gd name="T6" fmla="*/ 0 w 418"/>
              <a:gd name="T7" fmla="*/ 0 h 218"/>
              <a:gd name="T8" fmla="*/ 0 w 418"/>
              <a:gd name="T9" fmla="*/ 0 h 218"/>
              <a:gd name="T10" fmla="*/ 0 w 41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8"/>
              <a:gd name="T19" fmla="*/ 0 h 218"/>
              <a:gd name="T20" fmla="*/ 418 w 41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8" h="218">
                <a:moveTo>
                  <a:pt x="0" y="157"/>
                </a:moveTo>
                <a:lnTo>
                  <a:pt x="78" y="218"/>
                </a:lnTo>
                <a:lnTo>
                  <a:pt x="418" y="113"/>
                </a:lnTo>
                <a:lnTo>
                  <a:pt x="383" y="0"/>
                </a:lnTo>
                <a:lnTo>
                  <a:pt x="43" y="104"/>
                </a:lnTo>
                <a:lnTo>
                  <a:pt x="0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5" name="Freeform 2256"/>
          <p:cNvSpPr>
            <a:spLocks/>
          </p:cNvSpPr>
          <p:nvPr/>
        </p:nvSpPr>
        <p:spPr bwMode="auto">
          <a:xfrm>
            <a:off x="6945313" y="2308225"/>
            <a:ext cx="30162" cy="31750"/>
          </a:xfrm>
          <a:custGeom>
            <a:avLst/>
            <a:gdLst>
              <a:gd name="T0" fmla="*/ 0 w 78"/>
              <a:gd name="T1" fmla="*/ 0 h 114"/>
              <a:gd name="T2" fmla="*/ 0 w 78"/>
              <a:gd name="T3" fmla="*/ 0 h 114"/>
              <a:gd name="T4" fmla="*/ 0 w 78"/>
              <a:gd name="T5" fmla="*/ 0 h 114"/>
              <a:gd name="T6" fmla="*/ 0 w 78"/>
              <a:gd name="T7" fmla="*/ 0 h 114"/>
              <a:gd name="T8" fmla="*/ 0 w 78"/>
              <a:gd name="T9" fmla="*/ 0 h 114"/>
              <a:gd name="T10" fmla="*/ 0 w 78"/>
              <a:gd name="T11" fmla="*/ 0 h 114"/>
              <a:gd name="T12" fmla="*/ 0 w 78"/>
              <a:gd name="T13" fmla="*/ 0 h 114"/>
              <a:gd name="T14" fmla="*/ 0 w 78"/>
              <a:gd name="T15" fmla="*/ 0 h 114"/>
              <a:gd name="T16" fmla="*/ 0 w 78"/>
              <a:gd name="T17" fmla="*/ 0 h 114"/>
              <a:gd name="T18" fmla="*/ 0 w 78"/>
              <a:gd name="T19" fmla="*/ 0 h 114"/>
              <a:gd name="T20" fmla="*/ 0 w 78"/>
              <a:gd name="T21" fmla="*/ 0 h 114"/>
              <a:gd name="T22" fmla="*/ 0 w 78"/>
              <a:gd name="T23" fmla="*/ 0 h 114"/>
              <a:gd name="T24" fmla="*/ 0 w 78"/>
              <a:gd name="T25" fmla="*/ 0 h 114"/>
              <a:gd name="T26" fmla="*/ 0 w 78"/>
              <a:gd name="T27" fmla="*/ 0 h 114"/>
              <a:gd name="T28" fmla="*/ 0 w 78"/>
              <a:gd name="T29" fmla="*/ 0 h 114"/>
              <a:gd name="T30" fmla="*/ 0 w 78"/>
              <a:gd name="T31" fmla="*/ 0 h 114"/>
              <a:gd name="T32" fmla="*/ 0 w 78"/>
              <a:gd name="T33" fmla="*/ 0 h 114"/>
              <a:gd name="T34" fmla="*/ 0 w 78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114"/>
              <a:gd name="T56" fmla="*/ 78 w 78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114">
                <a:moveTo>
                  <a:pt x="43" y="0"/>
                </a:moveTo>
                <a:lnTo>
                  <a:pt x="26" y="0"/>
                </a:lnTo>
                <a:lnTo>
                  <a:pt x="17" y="9"/>
                </a:lnTo>
                <a:lnTo>
                  <a:pt x="9" y="18"/>
                </a:lnTo>
                <a:lnTo>
                  <a:pt x="9" y="26"/>
                </a:lnTo>
                <a:lnTo>
                  <a:pt x="0" y="35"/>
                </a:lnTo>
                <a:lnTo>
                  <a:pt x="0" y="53"/>
                </a:lnTo>
                <a:lnTo>
                  <a:pt x="0" y="61"/>
                </a:lnTo>
                <a:lnTo>
                  <a:pt x="0" y="70"/>
                </a:lnTo>
                <a:lnTo>
                  <a:pt x="9" y="87"/>
                </a:lnTo>
                <a:lnTo>
                  <a:pt x="9" y="96"/>
                </a:lnTo>
                <a:lnTo>
                  <a:pt x="17" y="105"/>
                </a:lnTo>
                <a:lnTo>
                  <a:pt x="26" y="105"/>
                </a:lnTo>
                <a:lnTo>
                  <a:pt x="43" y="114"/>
                </a:lnTo>
                <a:lnTo>
                  <a:pt x="52" y="114"/>
                </a:lnTo>
                <a:lnTo>
                  <a:pt x="61" y="114"/>
                </a:lnTo>
                <a:lnTo>
                  <a:pt x="78" y="114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6" name="Freeform 2257"/>
          <p:cNvSpPr>
            <a:spLocks/>
          </p:cNvSpPr>
          <p:nvPr/>
        </p:nvSpPr>
        <p:spPr bwMode="auto">
          <a:xfrm>
            <a:off x="6942138" y="2255838"/>
            <a:ext cx="46037" cy="68262"/>
          </a:xfrm>
          <a:custGeom>
            <a:avLst/>
            <a:gdLst>
              <a:gd name="T0" fmla="*/ 0 w 122"/>
              <a:gd name="T1" fmla="*/ 0 h 236"/>
              <a:gd name="T2" fmla="*/ 0 w 122"/>
              <a:gd name="T3" fmla="*/ 0 h 236"/>
              <a:gd name="T4" fmla="*/ 0 w 122"/>
              <a:gd name="T5" fmla="*/ 0 h 236"/>
              <a:gd name="T6" fmla="*/ 0 w 122"/>
              <a:gd name="T7" fmla="*/ 0 h 236"/>
              <a:gd name="T8" fmla="*/ 0 w 122"/>
              <a:gd name="T9" fmla="*/ 0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236"/>
              <a:gd name="T17" fmla="*/ 122 w 12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236">
                <a:moveTo>
                  <a:pt x="0" y="0"/>
                </a:moveTo>
                <a:lnTo>
                  <a:pt x="122" y="0"/>
                </a:lnTo>
                <a:lnTo>
                  <a:pt x="122" y="236"/>
                </a:lnTo>
                <a:lnTo>
                  <a:pt x="9" y="236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7" name="Freeform 2258"/>
          <p:cNvSpPr>
            <a:spLocks/>
          </p:cNvSpPr>
          <p:nvPr/>
        </p:nvSpPr>
        <p:spPr bwMode="auto">
          <a:xfrm>
            <a:off x="6940550" y="2189163"/>
            <a:ext cx="46038" cy="33337"/>
          </a:xfrm>
          <a:custGeom>
            <a:avLst/>
            <a:gdLst>
              <a:gd name="T0" fmla="*/ 0 w 122"/>
              <a:gd name="T1" fmla="*/ 0 h 122"/>
              <a:gd name="T2" fmla="*/ 0 w 122"/>
              <a:gd name="T3" fmla="*/ 0 h 122"/>
              <a:gd name="T4" fmla="*/ 0 w 122"/>
              <a:gd name="T5" fmla="*/ 0 h 122"/>
              <a:gd name="T6" fmla="*/ 0 w 122"/>
              <a:gd name="T7" fmla="*/ 0 h 122"/>
              <a:gd name="T8" fmla="*/ 0 w 12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22"/>
              <a:gd name="T17" fmla="*/ 122 w 12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22">
                <a:moveTo>
                  <a:pt x="0" y="0"/>
                </a:moveTo>
                <a:lnTo>
                  <a:pt x="122" y="0"/>
                </a:lnTo>
                <a:lnTo>
                  <a:pt x="122" y="114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8" name="Freeform 2259"/>
          <p:cNvSpPr>
            <a:spLocks/>
          </p:cNvSpPr>
          <p:nvPr/>
        </p:nvSpPr>
        <p:spPr bwMode="auto">
          <a:xfrm>
            <a:off x="6927850" y="1985963"/>
            <a:ext cx="55563" cy="168275"/>
          </a:xfrm>
          <a:custGeom>
            <a:avLst/>
            <a:gdLst>
              <a:gd name="T0" fmla="*/ 0 w 140"/>
              <a:gd name="T1" fmla="*/ 0 h 592"/>
              <a:gd name="T2" fmla="*/ 0 w 140"/>
              <a:gd name="T3" fmla="*/ 0 h 592"/>
              <a:gd name="T4" fmla="*/ 0 w 140"/>
              <a:gd name="T5" fmla="*/ 0 h 592"/>
              <a:gd name="T6" fmla="*/ 0 w 140"/>
              <a:gd name="T7" fmla="*/ 0 h 592"/>
              <a:gd name="T8" fmla="*/ 0 w 140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592"/>
              <a:gd name="T17" fmla="*/ 140 w 140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592">
                <a:moveTo>
                  <a:pt x="0" y="0"/>
                </a:moveTo>
                <a:lnTo>
                  <a:pt x="122" y="0"/>
                </a:lnTo>
                <a:lnTo>
                  <a:pt x="140" y="592"/>
                </a:lnTo>
                <a:lnTo>
                  <a:pt x="26" y="59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59" name="Freeform 2260"/>
          <p:cNvSpPr>
            <a:spLocks/>
          </p:cNvSpPr>
          <p:nvPr/>
        </p:nvSpPr>
        <p:spPr bwMode="auto">
          <a:xfrm>
            <a:off x="6927850" y="1914525"/>
            <a:ext cx="46038" cy="36513"/>
          </a:xfrm>
          <a:custGeom>
            <a:avLst/>
            <a:gdLst>
              <a:gd name="T0" fmla="*/ 0 w 122"/>
              <a:gd name="T1" fmla="*/ 0 h 122"/>
              <a:gd name="T2" fmla="*/ 0 w 122"/>
              <a:gd name="T3" fmla="*/ 0 h 122"/>
              <a:gd name="T4" fmla="*/ 0 w 122"/>
              <a:gd name="T5" fmla="*/ 0 h 122"/>
              <a:gd name="T6" fmla="*/ 0 w 122"/>
              <a:gd name="T7" fmla="*/ 0 h 122"/>
              <a:gd name="T8" fmla="*/ 0 w 12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22"/>
              <a:gd name="T17" fmla="*/ 122 w 12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22">
                <a:moveTo>
                  <a:pt x="0" y="9"/>
                </a:moveTo>
                <a:lnTo>
                  <a:pt x="122" y="0"/>
                </a:lnTo>
                <a:lnTo>
                  <a:pt x="122" y="122"/>
                </a:lnTo>
                <a:lnTo>
                  <a:pt x="8" y="122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0" name="Freeform 2261"/>
          <p:cNvSpPr>
            <a:spLocks/>
          </p:cNvSpPr>
          <p:nvPr/>
        </p:nvSpPr>
        <p:spPr bwMode="auto">
          <a:xfrm>
            <a:off x="6919913" y="1712913"/>
            <a:ext cx="47625" cy="169862"/>
          </a:xfrm>
          <a:custGeom>
            <a:avLst/>
            <a:gdLst>
              <a:gd name="T0" fmla="*/ 0 w 131"/>
              <a:gd name="T1" fmla="*/ 0 h 592"/>
              <a:gd name="T2" fmla="*/ 0 w 131"/>
              <a:gd name="T3" fmla="*/ 0 h 592"/>
              <a:gd name="T4" fmla="*/ 0 w 131"/>
              <a:gd name="T5" fmla="*/ 0 h 592"/>
              <a:gd name="T6" fmla="*/ 0 w 131"/>
              <a:gd name="T7" fmla="*/ 0 h 592"/>
              <a:gd name="T8" fmla="*/ 0 w 131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592"/>
              <a:gd name="T17" fmla="*/ 131 w 131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592">
                <a:moveTo>
                  <a:pt x="0" y="0"/>
                </a:moveTo>
                <a:lnTo>
                  <a:pt x="113" y="0"/>
                </a:lnTo>
                <a:lnTo>
                  <a:pt x="131" y="592"/>
                </a:lnTo>
                <a:lnTo>
                  <a:pt x="18" y="59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1" name="Freeform 2262"/>
          <p:cNvSpPr>
            <a:spLocks/>
          </p:cNvSpPr>
          <p:nvPr/>
        </p:nvSpPr>
        <p:spPr bwMode="auto">
          <a:xfrm>
            <a:off x="6916738" y="1641475"/>
            <a:ext cx="44450" cy="38100"/>
          </a:xfrm>
          <a:custGeom>
            <a:avLst/>
            <a:gdLst>
              <a:gd name="T0" fmla="*/ 0 w 121"/>
              <a:gd name="T1" fmla="*/ 0 h 139"/>
              <a:gd name="T2" fmla="*/ 0 w 121"/>
              <a:gd name="T3" fmla="*/ 0 h 139"/>
              <a:gd name="T4" fmla="*/ 0 w 121"/>
              <a:gd name="T5" fmla="*/ 0 h 139"/>
              <a:gd name="T6" fmla="*/ 0 w 121"/>
              <a:gd name="T7" fmla="*/ 0 h 139"/>
              <a:gd name="T8" fmla="*/ 0 w 121"/>
              <a:gd name="T9" fmla="*/ 0 h 139"/>
              <a:gd name="T10" fmla="*/ 0 w 121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"/>
              <a:gd name="T19" fmla="*/ 0 h 139"/>
              <a:gd name="T20" fmla="*/ 121 w 121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" h="139">
                <a:moveTo>
                  <a:pt x="26" y="0"/>
                </a:moveTo>
                <a:lnTo>
                  <a:pt x="0" y="43"/>
                </a:lnTo>
                <a:lnTo>
                  <a:pt x="0" y="139"/>
                </a:lnTo>
                <a:lnTo>
                  <a:pt x="121" y="139"/>
                </a:lnTo>
                <a:lnTo>
                  <a:pt x="113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2" name="Freeform 2263"/>
          <p:cNvSpPr>
            <a:spLocks/>
          </p:cNvSpPr>
          <p:nvPr/>
        </p:nvSpPr>
        <p:spPr bwMode="auto">
          <a:xfrm>
            <a:off x="6916738" y="1635125"/>
            <a:ext cx="41275" cy="17463"/>
          </a:xfrm>
          <a:custGeom>
            <a:avLst/>
            <a:gdLst>
              <a:gd name="T0" fmla="*/ 0 w 113"/>
              <a:gd name="T1" fmla="*/ 0 h 60"/>
              <a:gd name="T2" fmla="*/ 0 w 113"/>
              <a:gd name="T3" fmla="*/ 0 h 60"/>
              <a:gd name="T4" fmla="*/ 0 w 113"/>
              <a:gd name="T5" fmla="*/ 0 h 60"/>
              <a:gd name="T6" fmla="*/ 0 w 113"/>
              <a:gd name="T7" fmla="*/ 0 h 60"/>
              <a:gd name="T8" fmla="*/ 0 w 113"/>
              <a:gd name="T9" fmla="*/ 0 h 60"/>
              <a:gd name="T10" fmla="*/ 0 w 113"/>
              <a:gd name="T11" fmla="*/ 0 h 60"/>
              <a:gd name="T12" fmla="*/ 0 w 113"/>
              <a:gd name="T13" fmla="*/ 0 h 60"/>
              <a:gd name="T14" fmla="*/ 0 w 113"/>
              <a:gd name="T15" fmla="*/ 0 h 60"/>
              <a:gd name="T16" fmla="*/ 0 w 113"/>
              <a:gd name="T17" fmla="*/ 0 h 60"/>
              <a:gd name="T18" fmla="*/ 0 w 113"/>
              <a:gd name="T19" fmla="*/ 0 h 60"/>
              <a:gd name="T20" fmla="*/ 0 w 113"/>
              <a:gd name="T21" fmla="*/ 0 h 60"/>
              <a:gd name="T22" fmla="*/ 0 w 113"/>
              <a:gd name="T23" fmla="*/ 0 h 60"/>
              <a:gd name="T24" fmla="*/ 0 w 113"/>
              <a:gd name="T25" fmla="*/ 0 h 60"/>
              <a:gd name="T26" fmla="*/ 0 w 113"/>
              <a:gd name="T27" fmla="*/ 0 h 60"/>
              <a:gd name="T28" fmla="*/ 0 w 113"/>
              <a:gd name="T29" fmla="*/ 0 h 60"/>
              <a:gd name="T30" fmla="*/ 0 w 113"/>
              <a:gd name="T31" fmla="*/ 0 h 60"/>
              <a:gd name="T32" fmla="*/ 0 w 113"/>
              <a:gd name="T33" fmla="*/ 0 h 60"/>
              <a:gd name="T34" fmla="*/ 0 w 113"/>
              <a:gd name="T35" fmla="*/ 0 h 6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60"/>
              <a:gd name="T56" fmla="*/ 113 w 113"/>
              <a:gd name="T57" fmla="*/ 60 h 6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60">
                <a:moveTo>
                  <a:pt x="113" y="60"/>
                </a:moveTo>
                <a:lnTo>
                  <a:pt x="113" y="52"/>
                </a:lnTo>
                <a:lnTo>
                  <a:pt x="113" y="34"/>
                </a:lnTo>
                <a:lnTo>
                  <a:pt x="104" y="26"/>
                </a:lnTo>
                <a:lnTo>
                  <a:pt x="95" y="17"/>
                </a:lnTo>
                <a:lnTo>
                  <a:pt x="87" y="8"/>
                </a:lnTo>
                <a:lnTo>
                  <a:pt x="78" y="8"/>
                </a:lnTo>
                <a:lnTo>
                  <a:pt x="69" y="0"/>
                </a:lnTo>
                <a:lnTo>
                  <a:pt x="52" y="0"/>
                </a:lnTo>
                <a:lnTo>
                  <a:pt x="43" y="8"/>
                </a:lnTo>
                <a:lnTo>
                  <a:pt x="34" y="8"/>
                </a:lnTo>
                <a:lnTo>
                  <a:pt x="26" y="17"/>
                </a:lnTo>
                <a:lnTo>
                  <a:pt x="17" y="26"/>
                </a:lnTo>
                <a:lnTo>
                  <a:pt x="8" y="34"/>
                </a:lnTo>
                <a:lnTo>
                  <a:pt x="0" y="43"/>
                </a:lnTo>
                <a:lnTo>
                  <a:pt x="0" y="52"/>
                </a:lnTo>
                <a:lnTo>
                  <a:pt x="0" y="60"/>
                </a:lnTo>
                <a:lnTo>
                  <a:pt x="113" y="6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3" name="Freeform 2264"/>
          <p:cNvSpPr>
            <a:spLocks/>
          </p:cNvSpPr>
          <p:nvPr/>
        </p:nvSpPr>
        <p:spPr bwMode="auto">
          <a:xfrm>
            <a:off x="6927850" y="1635125"/>
            <a:ext cx="30163" cy="31750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13"/>
              <a:gd name="T17" fmla="*/ 87 w 8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13">
                <a:moveTo>
                  <a:pt x="17" y="0"/>
                </a:moveTo>
                <a:lnTo>
                  <a:pt x="87" y="95"/>
                </a:lnTo>
                <a:lnTo>
                  <a:pt x="61" y="113"/>
                </a:lnTo>
                <a:lnTo>
                  <a:pt x="0" y="17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4" name="Freeform 2265"/>
          <p:cNvSpPr>
            <a:spLocks/>
          </p:cNvSpPr>
          <p:nvPr/>
        </p:nvSpPr>
        <p:spPr bwMode="auto">
          <a:xfrm>
            <a:off x="6967538" y="1517650"/>
            <a:ext cx="211137" cy="125413"/>
          </a:xfrm>
          <a:custGeom>
            <a:avLst/>
            <a:gdLst>
              <a:gd name="T0" fmla="*/ 0 w 557"/>
              <a:gd name="T1" fmla="*/ 0 h 436"/>
              <a:gd name="T2" fmla="*/ 0 w 557"/>
              <a:gd name="T3" fmla="*/ 0 h 436"/>
              <a:gd name="T4" fmla="*/ 0 w 557"/>
              <a:gd name="T5" fmla="*/ 0 h 436"/>
              <a:gd name="T6" fmla="*/ 0 w 557"/>
              <a:gd name="T7" fmla="*/ 0 h 436"/>
              <a:gd name="T8" fmla="*/ 0 w 557"/>
              <a:gd name="T9" fmla="*/ 0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7"/>
              <a:gd name="T16" fmla="*/ 0 h 436"/>
              <a:gd name="T17" fmla="*/ 557 w 557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7" h="436">
                <a:moveTo>
                  <a:pt x="487" y="0"/>
                </a:moveTo>
                <a:lnTo>
                  <a:pt x="557" y="96"/>
                </a:lnTo>
                <a:lnTo>
                  <a:pt x="70" y="436"/>
                </a:lnTo>
                <a:lnTo>
                  <a:pt x="0" y="340"/>
                </a:lnTo>
                <a:lnTo>
                  <a:pt x="4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5" name="Freeform 2266"/>
          <p:cNvSpPr>
            <a:spLocks/>
          </p:cNvSpPr>
          <p:nvPr/>
        </p:nvSpPr>
        <p:spPr bwMode="auto">
          <a:xfrm>
            <a:off x="7189788" y="1477963"/>
            <a:ext cx="63500" cy="47625"/>
          </a:xfrm>
          <a:custGeom>
            <a:avLst/>
            <a:gdLst>
              <a:gd name="T0" fmla="*/ 0 w 166"/>
              <a:gd name="T1" fmla="*/ 0 h 165"/>
              <a:gd name="T2" fmla="*/ 0 w 166"/>
              <a:gd name="T3" fmla="*/ 0 h 165"/>
              <a:gd name="T4" fmla="*/ 0 w 166"/>
              <a:gd name="T5" fmla="*/ 0 h 165"/>
              <a:gd name="T6" fmla="*/ 0 w 166"/>
              <a:gd name="T7" fmla="*/ 0 h 165"/>
              <a:gd name="T8" fmla="*/ 0 w 166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65"/>
              <a:gd name="T17" fmla="*/ 166 w 166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65">
                <a:moveTo>
                  <a:pt x="96" y="0"/>
                </a:moveTo>
                <a:lnTo>
                  <a:pt x="166" y="96"/>
                </a:lnTo>
                <a:lnTo>
                  <a:pt x="70" y="165"/>
                </a:lnTo>
                <a:lnTo>
                  <a:pt x="0" y="70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6" name="Freeform 2267"/>
          <p:cNvSpPr>
            <a:spLocks/>
          </p:cNvSpPr>
          <p:nvPr/>
        </p:nvSpPr>
        <p:spPr bwMode="auto">
          <a:xfrm>
            <a:off x="7262813" y="1360488"/>
            <a:ext cx="211137" cy="125412"/>
          </a:xfrm>
          <a:custGeom>
            <a:avLst/>
            <a:gdLst>
              <a:gd name="T0" fmla="*/ 0 w 557"/>
              <a:gd name="T1" fmla="*/ 0 h 435"/>
              <a:gd name="T2" fmla="*/ 0 w 557"/>
              <a:gd name="T3" fmla="*/ 0 h 435"/>
              <a:gd name="T4" fmla="*/ 0 w 557"/>
              <a:gd name="T5" fmla="*/ 0 h 435"/>
              <a:gd name="T6" fmla="*/ 0 w 557"/>
              <a:gd name="T7" fmla="*/ 0 h 435"/>
              <a:gd name="T8" fmla="*/ 0 w 557"/>
              <a:gd name="T9" fmla="*/ 0 h 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7"/>
              <a:gd name="T16" fmla="*/ 0 h 435"/>
              <a:gd name="T17" fmla="*/ 557 w 557"/>
              <a:gd name="T18" fmla="*/ 435 h 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7" h="435">
                <a:moveTo>
                  <a:pt x="487" y="0"/>
                </a:moveTo>
                <a:lnTo>
                  <a:pt x="557" y="95"/>
                </a:lnTo>
                <a:lnTo>
                  <a:pt x="69" y="435"/>
                </a:lnTo>
                <a:lnTo>
                  <a:pt x="0" y="339"/>
                </a:lnTo>
                <a:lnTo>
                  <a:pt x="4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7" name="Freeform 2268"/>
          <p:cNvSpPr>
            <a:spLocks/>
          </p:cNvSpPr>
          <p:nvPr/>
        </p:nvSpPr>
        <p:spPr bwMode="auto">
          <a:xfrm>
            <a:off x="7481888" y="1322388"/>
            <a:ext cx="63500" cy="46037"/>
          </a:xfrm>
          <a:custGeom>
            <a:avLst/>
            <a:gdLst>
              <a:gd name="T0" fmla="*/ 0 w 166"/>
              <a:gd name="T1" fmla="*/ 0 h 166"/>
              <a:gd name="T2" fmla="*/ 0 w 166"/>
              <a:gd name="T3" fmla="*/ 0 h 166"/>
              <a:gd name="T4" fmla="*/ 0 w 166"/>
              <a:gd name="T5" fmla="*/ 0 h 166"/>
              <a:gd name="T6" fmla="*/ 0 w 166"/>
              <a:gd name="T7" fmla="*/ 0 h 166"/>
              <a:gd name="T8" fmla="*/ 0 w 166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66"/>
              <a:gd name="T17" fmla="*/ 166 w 166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66">
                <a:moveTo>
                  <a:pt x="96" y="0"/>
                </a:moveTo>
                <a:lnTo>
                  <a:pt x="166" y="96"/>
                </a:lnTo>
                <a:lnTo>
                  <a:pt x="70" y="166"/>
                </a:lnTo>
                <a:lnTo>
                  <a:pt x="0" y="70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8" name="Freeform 2269"/>
          <p:cNvSpPr>
            <a:spLocks/>
          </p:cNvSpPr>
          <p:nvPr/>
        </p:nvSpPr>
        <p:spPr bwMode="auto">
          <a:xfrm>
            <a:off x="7556500" y="1206500"/>
            <a:ext cx="211138" cy="122238"/>
          </a:xfrm>
          <a:custGeom>
            <a:avLst/>
            <a:gdLst>
              <a:gd name="T0" fmla="*/ 0 w 557"/>
              <a:gd name="T1" fmla="*/ 0 h 435"/>
              <a:gd name="T2" fmla="*/ 0 w 557"/>
              <a:gd name="T3" fmla="*/ 0 h 435"/>
              <a:gd name="T4" fmla="*/ 0 w 557"/>
              <a:gd name="T5" fmla="*/ 0 h 435"/>
              <a:gd name="T6" fmla="*/ 0 w 557"/>
              <a:gd name="T7" fmla="*/ 0 h 435"/>
              <a:gd name="T8" fmla="*/ 0 w 557"/>
              <a:gd name="T9" fmla="*/ 0 h 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7"/>
              <a:gd name="T16" fmla="*/ 0 h 435"/>
              <a:gd name="T17" fmla="*/ 557 w 557"/>
              <a:gd name="T18" fmla="*/ 435 h 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7" h="435">
                <a:moveTo>
                  <a:pt x="487" y="0"/>
                </a:moveTo>
                <a:lnTo>
                  <a:pt x="557" y="96"/>
                </a:lnTo>
                <a:lnTo>
                  <a:pt x="69" y="435"/>
                </a:lnTo>
                <a:lnTo>
                  <a:pt x="0" y="340"/>
                </a:lnTo>
                <a:lnTo>
                  <a:pt x="4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69" name="Freeform 2270"/>
          <p:cNvSpPr>
            <a:spLocks/>
          </p:cNvSpPr>
          <p:nvPr/>
        </p:nvSpPr>
        <p:spPr bwMode="auto">
          <a:xfrm>
            <a:off x="7777163" y="1165225"/>
            <a:ext cx="63500" cy="46038"/>
          </a:xfrm>
          <a:custGeom>
            <a:avLst/>
            <a:gdLst>
              <a:gd name="T0" fmla="*/ 0 w 166"/>
              <a:gd name="T1" fmla="*/ 0 h 165"/>
              <a:gd name="T2" fmla="*/ 0 w 166"/>
              <a:gd name="T3" fmla="*/ 0 h 165"/>
              <a:gd name="T4" fmla="*/ 0 w 166"/>
              <a:gd name="T5" fmla="*/ 0 h 165"/>
              <a:gd name="T6" fmla="*/ 0 w 166"/>
              <a:gd name="T7" fmla="*/ 0 h 165"/>
              <a:gd name="T8" fmla="*/ 0 w 166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65"/>
              <a:gd name="T17" fmla="*/ 166 w 166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65">
                <a:moveTo>
                  <a:pt x="96" y="0"/>
                </a:moveTo>
                <a:lnTo>
                  <a:pt x="166" y="96"/>
                </a:lnTo>
                <a:lnTo>
                  <a:pt x="70" y="165"/>
                </a:lnTo>
                <a:lnTo>
                  <a:pt x="0" y="69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0" name="Freeform 2271"/>
          <p:cNvSpPr>
            <a:spLocks/>
          </p:cNvSpPr>
          <p:nvPr/>
        </p:nvSpPr>
        <p:spPr bwMode="auto">
          <a:xfrm>
            <a:off x="7850188" y="1071563"/>
            <a:ext cx="163512" cy="101600"/>
          </a:xfrm>
          <a:custGeom>
            <a:avLst/>
            <a:gdLst>
              <a:gd name="T0" fmla="*/ 0 w 427"/>
              <a:gd name="T1" fmla="*/ 0 h 357"/>
              <a:gd name="T2" fmla="*/ 0 w 427"/>
              <a:gd name="T3" fmla="*/ 0 h 357"/>
              <a:gd name="T4" fmla="*/ 0 w 427"/>
              <a:gd name="T5" fmla="*/ 0 h 357"/>
              <a:gd name="T6" fmla="*/ 0 w 427"/>
              <a:gd name="T7" fmla="*/ 0 h 357"/>
              <a:gd name="T8" fmla="*/ 0 w 427"/>
              <a:gd name="T9" fmla="*/ 0 h 3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"/>
              <a:gd name="T16" fmla="*/ 0 h 357"/>
              <a:gd name="T17" fmla="*/ 427 w 427"/>
              <a:gd name="T18" fmla="*/ 357 h 3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" h="357">
                <a:moveTo>
                  <a:pt x="357" y="0"/>
                </a:moveTo>
                <a:lnTo>
                  <a:pt x="0" y="261"/>
                </a:lnTo>
                <a:lnTo>
                  <a:pt x="61" y="357"/>
                </a:lnTo>
                <a:lnTo>
                  <a:pt x="427" y="104"/>
                </a:lnTo>
                <a:lnTo>
                  <a:pt x="35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1" name="Freeform 2272"/>
          <p:cNvSpPr>
            <a:spLocks/>
          </p:cNvSpPr>
          <p:nvPr/>
        </p:nvSpPr>
        <p:spPr bwMode="auto">
          <a:xfrm>
            <a:off x="1422400" y="3843338"/>
            <a:ext cx="66675" cy="69850"/>
          </a:xfrm>
          <a:custGeom>
            <a:avLst/>
            <a:gdLst>
              <a:gd name="T0" fmla="*/ 0 w 174"/>
              <a:gd name="T1" fmla="*/ 0 h 244"/>
              <a:gd name="T2" fmla="*/ 0 w 174"/>
              <a:gd name="T3" fmla="*/ 0 h 244"/>
              <a:gd name="T4" fmla="*/ 0 w 174"/>
              <a:gd name="T5" fmla="*/ 0 h 244"/>
              <a:gd name="T6" fmla="*/ 0 w 174"/>
              <a:gd name="T7" fmla="*/ 0 h 244"/>
              <a:gd name="T8" fmla="*/ 0 w 174"/>
              <a:gd name="T9" fmla="*/ 0 h 2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244"/>
              <a:gd name="T17" fmla="*/ 174 w 174"/>
              <a:gd name="T18" fmla="*/ 244 h 2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244">
                <a:moveTo>
                  <a:pt x="130" y="0"/>
                </a:moveTo>
                <a:lnTo>
                  <a:pt x="174" y="26"/>
                </a:lnTo>
                <a:lnTo>
                  <a:pt x="43" y="244"/>
                </a:lnTo>
                <a:lnTo>
                  <a:pt x="0" y="217"/>
                </a:lnTo>
                <a:lnTo>
                  <a:pt x="13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2" name="Freeform 2273"/>
          <p:cNvSpPr>
            <a:spLocks/>
          </p:cNvSpPr>
          <p:nvPr/>
        </p:nvSpPr>
        <p:spPr bwMode="auto">
          <a:xfrm>
            <a:off x="1481138" y="3817938"/>
            <a:ext cx="25400" cy="20637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7" y="0"/>
                </a:moveTo>
                <a:lnTo>
                  <a:pt x="70" y="26"/>
                </a:lnTo>
                <a:lnTo>
                  <a:pt x="44" y="69"/>
                </a:lnTo>
                <a:lnTo>
                  <a:pt x="0" y="43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3" name="Freeform 2274"/>
          <p:cNvSpPr>
            <a:spLocks/>
          </p:cNvSpPr>
          <p:nvPr/>
        </p:nvSpPr>
        <p:spPr bwMode="auto">
          <a:xfrm>
            <a:off x="1501775" y="3776663"/>
            <a:ext cx="38100" cy="36512"/>
          </a:xfrm>
          <a:custGeom>
            <a:avLst/>
            <a:gdLst>
              <a:gd name="T0" fmla="*/ 0 w 104"/>
              <a:gd name="T1" fmla="*/ 0 h 130"/>
              <a:gd name="T2" fmla="*/ 0 w 104"/>
              <a:gd name="T3" fmla="*/ 0 h 130"/>
              <a:gd name="T4" fmla="*/ 0 w 104"/>
              <a:gd name="T5" fmla="*/ 0 h 130"/>
              <a:gd name="T6" fmla="*/ 0 w 104"/>
              <a:gd name="T7" fmla="*/ 0 h 130"/>
              <a:gd name="T8" fmla="*/ 0 w 104"/>
              <a:gd name="T9" fmla="*/ 0 h 130"/>
              <a:gd name="T10" fmla="*/ 0 w 104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130"/>
              <a:gd name="T20" fmla="*/ 104 w 104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130">
                <a:moveTo>
                  <a:pt x="78" y="0"/>
                </a:moveTo>
                <a:lnTo>
                  <a:pt x="61" y="8"/>
                </a:lnTo>
                <a:lnTo>
                  <a:pt x="0" y="104"/>
                </a:lnTo>
                <a:lnTo>
                  <a:pt x="43" y="130"/>
                </a:lnTo>
                <a:lnTo>
                  <a:pt x="104" y="34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4" name="Freeform 2275"/>
          <p:cNvSpPr>
            <a:spLocks/>
          </p:cNvSpPr>
          <p:nvPr/>
        </p:nvSpPr>
        <p:spPr bwMode="auto">
          <a:xfrm>
            <a:off x="1524000" y="3775075"/>
            <a:ext cx="15875" cy="11113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43" y="43"/>
                </a:moveTo>
                <a:lnTo>
                  <a:pt x="43" y="35"/>
                </a:lnTo>
                <a:lnTo>
                  <a:pt x="43" y="26"/>
                </a:lnTo>
                <a:lnTo>
                  <a:pt x="43" y="17"/>
                </a:lnTo>
                <a:lnTo>
                  <a:pt x="34" y="9"/>
                </a:lnTo>
                <a:lnTo>
                  <a:pt x="26" y="9"/>
                </a:lnTo>
                <a:lnTo>
                  <a:pt x="17" y="0"/>
                </a:lnTo>
                <a:lnTo>
                  <a:pt x="17" y="9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43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5" name="Freeform 2276"/>
          <p:cNvSpPr>
            <a:spLocks/>
          </p:cNvSpPr>
          <p:nvPr/>
        </p:nvSpPr>
        <p:spPr bwMode="auto">
          <a:xfrm>
            <a:off x="1528763" y="3768725"/>
            <a:ext cx="55562" cy="19050"/>
          </a:xfrm>
          <a:custGeom>
            <a:avLst/>
            <a:gdLst>
              <a:gd name="T0" fmla="*/ 0 w 148"/>
              <a:gd name="T1" fmla="*/ 0 h 69"/>
              <a:gd name="T2" fmla="*/ 0 w 148"/>
              <a:gd name="T3" fmla="*/ 0 h 69"/>
              <a:gd name="T4" fmla="*/ 0 w 148"/>
              <a:gd name="T5" fmla="*/ 0 h 69"/>
              <a:gd name="T6" fmla="*/ 0 w 148"/>
              <a:gd name="T7" fmla="*/ 0 h 69"/>
              <a:gd name="T8" fmla="*/ 0 w 148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69"/>
              <a:gd name="T17" fmla="*/ 148 w 148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69">
                <a:moveTo>
                  <a:pt x="139" y="0"/>
                </a:moveTo>
                <a:lnTo>
                  <a:pt x="148" y="43"/>
                </a:lnTo>
                <a:lnTo>
                  <a:pt x="9" y="69"/>
                </a:lnTo>
                <a:lnTo>
                  <a:pt x="0" y="26"/>
                </a:lnTo>
                <a:lnTo>
                  <a:pt x="13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6" name="Freeform 2277"/>
          <p:cNvSpPr>
            <a:spLocks/>
          </p:cNvSpPr>
          <p:nvPr/>
        </p:nvSpPr>
        <p:spPr bwMode="auto">
          <a:xfrm>
            <a:off x="1600200" y="3768725"/>
            <a:ext cx="22225" cy="19050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61" y="17"/>
                </a:moveTo>
                <a:lnTo>
                  <a:pt x="52" y="69"/>
                </a:lnTo>
                <a:lnTo>
                  <a:pt x="0" y="52"/>
                </a:lnTo>
                <a:lnTo>
                  <a:pt x="17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7" name="Freeform 2278"/>
          <p:cNvSpPr>
            <a:spLocks/>
          </p:cNvSpPr>
          <p:nvPr/>
        </p:nvSpPr>
        <p:spPr bwMode="auto">
          <a:xfrm>
            <a:off x="1635125" y="3778250"/>
            <a:ext cx="100013" cy="31750"/>
          </a:xfrm>
          <a:custGeom>
            <a:avLst/>
            <a:gdLst>
              <a:gd name="T0" fmla="*/ 0 w 261"/>
              <a:gd name="T1" fmla="*/ 0 h 114"/>
              <a:gd name="T2" fmla="*/ 0 w 261"/>
              <a:gd name="T3" fmla="*/ 0 h 114"/>
              <a:gd name="T4" fmla="*/ 0 w 261"/>
              <a:gd name="T5" fmla="*/ 0 h 114"/>
              <a:gd name="T6" fmla="*/ 0 w 261"/>
              <a:gd name="T7" fmla="*/ 0 h 114"/>
              <a:gd name="T8" fmla="*/ 0 w 261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14"/>
              <a:gd name="T17" fmla="*/ 261 w 261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14">
                <a:moveTo>
                  <a:pt x="261" y="61"/>
                </a:moveTo>
                <a:lnTo>
                  <a:pt x="243" y="114"/>
                </a:lnTo>
                <a:lnTo>
                  <a:pt x="0" y="44"/>
                </a:lnTo>
                <a:lnTo>
                  <a:pt x="17" y="0"/>
                </a:lnTo>
                <a:lnTo>
                  <a:pt x="261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8" name="Freeform 2279"/>
          <p:cNvSpPr>
            <a:spLocks/>
          </p:cNvSpPr>
          <p:nvPr/>
        </p:nvSpPr>
        <p:spPr bwMode="auto">
          <a:xfrm>
            <a:off x="1747838" y="3800475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17"/>
                </a:moveTo>
                <a:lnTo>
                  <a:pt x="43" y="61"/>
                </a:lnTo>
                <a:lnTo>
                  <a:pt x="0" y="52"/>
                </a:lnTo>
                <a:lnTo>
                  <a:pt x="8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79" name="Freeform 2280"/>
          <p:cNvSpPr>
            <a:spLocks/>
          </p:cNvSpPr>
          <p:nvPr/>
        </p:nvSpPr>
        <p:spPr bwMode="auto">
          <a:xfrm>
            <a:off x="1782763" y="3808413"/>
            <a:ext cx="100012" cy="34925"/>
          </a:xfrm>
          <a:custGeom>
            <a:avLst/>
            <a:gdLst>
              <a:gd name="T0" fmla="*/ 0 w 262"/>
              <a:gd name="T1" fmla="*/ 0 h 122"/>
              <a:gd name="T2" fmla="*/ 0 w 262"/>
              <a:gd name="T3" fmla="*/ 0 h 122"/>
              <a:gd name="T4" fmla="*/ 0 w 262"/>
              <a:gd name="T5" fmla="*/ 0 h 122"/>
              <a:gd name="T6" fmla="*/ 0 w 262"/>
              <a:gd name="T7" fmla="*/ 0 h 122"/>
              <a:gd name="T8" fmla="*/ 0 w 26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122"/>
              <a:gd name="T17" fmla="*/ 262 w 26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122">
                <a:moveTo>
                  <a:pt x="262" y="69"/>
                </a:moveTo>
                <a:lnTo>
                  <a:pt x="244" y="122"/>
                </a:lnTo>
                <a:lnTo>
                  <a:pt x="0" y="52"/>
                </a:lnTo>
                <a:lnTo>
                  <a:pt x="18" y="0"/>
                </a:lnTo>
                <a:lnTo>
                  <a:pt x="262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0" name="Freeform 2281"/>
          <p:cNvSpPr>
            <a:spLocks/>
          </p:cNvSpPr>
          <p:nvPr/>
        </p:nvSpPr>
        <p:spPr bwMode="auto">
          <a:xfrm>
            <a:off x="1895475" y="3830638"/>
            <a:ext cx="25400" cy="20637"/>
          </a:xfrm>
          <a:custGeom>
            <a:avLst/>
            <a:gdLst>
              <a:gd name="T0" fmla="*/ 0 w 60"/>
              <a:gd name="T1" fmla="*/ 0 h 70"/>
              <a:gd name="T2" fmla="*/ 0 w 60"/>
              <a:gd name="T3" fmla="*/ 0 h 70"/>
              <a:gd name="T4" fmla="*/ 0 w 60"/>
              <a:gd name="T5" fmla="*/ 0 h 70"/>
              <a:gd name="T6" fmla="*/ 0 w 60"/>
              <a:gd name="T7" fmla="*/ 0 h 70"/>
              <a:gd name="T8" fmla="*/ 0 w 6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70"/>
              <a:gd name="T17" fmla="*/ 60 w 6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70">
                <a:moveTo>
                  <a:pt x="60" y="18"/>
                </a:moveTo>
                <a:lnTo>
                  <a:pt x="43" y="70"/>
                </a:lnTo>
                <a:lnTo>
                  <a:pt x="0" y="52"/>
                </a:lnTo>
                <a:lnTo>
                  <a:pt x="8" y="0"/>
                </a:lnTo>
                <a:lnTo>
                  <a:pt x="6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1" name="Freeform 2282"/>
          <p:cNvSpPr>
            <a:spLocks/>
          </p:cNvSpPr>
          <p:nvPr/>
        </p:nvSpPr>
        <p:spPr bwMode="auto">
          <a:xfrm>
            <a:off x="1930400" y="3840163"/>
            <a:ext cx="33338" cy="17462"/>
          </a:xfrm>
          <a:custGeom>
            <a:avLst/>
            <a:gdLst>
              <a:gd name="T0" fmla="*/ 0 w 87"/>
              <a:gd name="T1" fmla="*/ 0 h 61"/>
              <a:gd name="T2" fmla="*/ 0 w 87"/>
              <a:gd name="T3" fmla="*/ 0 h 61"/>
              <a:gd name="T4" fmla="*/ 0 w 87"/>
              <a:gd name="T5" fmla="*/ 0 h 61"/>
              <a:gd name="T6" fmla="*/ 0 w 87"/>
              <a:gd name="T7" fmla="*/ 0 h 61"/>
              <a:gd name="T8" fmla="*/ 0 w 87"/>
              <a:gd name="T9" fmla="*/ 0 h 61"/>
              <a:gd name="T10" fmla="*/ 0 w 87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61"/>
              <a:gd name="T20" fmla="*/ 87 w 87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61">
                <a:moveTo>
                  <a:pt x="87" y="61"/>
                </a:moveTo>
                <a:lnTo>
                  <a:pt x="79" y="17"/>
                </a:lnTo>
                <a:lnTo>
                  <a:pt x="9" y="0"/>
                </a:lnTo>
                <a:lnTo>
                  <a:pt x="0" y="44"/>
                </a:lnTo>
                <a:lnTo>
                  <a:pt x="61" y="61"/>
                </a:lnTo>
                <a:lnTo>
                  <a:pt x="8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2" name="Freeform 2283"/>
          <p:cNvSpPr>
            <a:spLocks/>
          </p:cNvSpPr>
          <p:nvPr/>
        </p:nvSpPr>
        <p:spPr bwMode="auto">
          <a:xfrm>
            <a:off x="1954213" y="3844925"/>
            <a:ext cx="14287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35" y="27"/>
                </a:lnTo>
                <a:lnTo>
                  <a:pt x="35" y="18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3" name="Freeform 2284"/>
          <p:cNvSpPr>
            <a:spLocks/>
          </p:cNvSpPr>
          <p:nvPr/>
        </p:nvSpPr>
        <p:spPr bwMode="auto">
          <a:xfrm>
            <a:off x="1951038" y="3810000"/>
            <a:ext cx="63500" cy="47625"/>
          </a:xfrm>
          <a:custGeom>
            <a:avLst/>
            <a:gdLst>
              <a:gd name="T0" fmla="*/ 0 w 165"/>
              <a:gd name="T1" fmla="*/ 0 h 165"/>
              <a:gd name="T2" fmla="*/ 0 w 165"/>
              <a:gd name="T3" fmla="*/ 0 h 165"/>
              <a:gd name="T4" fmla="*/ 0 w 165"/>
              <a:gd name="T5" fmla="*/ 0 h 165"/>
              <a:gd name="T6" fmla="*/ 0 w 165"/>
              <a:gd name="T7" fmla="*/ 0 h 165"/>
              <a:gd name="T8" fmla="*/ 0 w 165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65"/>
              <a:gd name="T17" fmla="*/ 165 w 165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65">
                <a:moveTo>
                  <a:pt x="130" y="0"/>
                </a:moveTo>
                <a:lnTo>
                  <a:pt x="165" y="34"/>
                </a:lnTo>
                <a:lnTo>
                  <a:pt x="34" y="165"/>
                </a:lnTo>
                <a:lnTo>
                  <a:pt x="0" y="121"/>
                </a:lnTo>
                <a:lnTo>
                  <a:pt x="13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4" name="Freeform 2285"/>
          <p:cNvSpPr>
            <a:spLocks/>
          </p:cNvSpPr>
          <p:nvPr/>
        </p:nvSpPr>
        <p:spPr bwMode="auto">
          <a:xfrm>
            <a:off x="2014538" y="3787775"/>
            <a:ext cx="28575" cy="22225"/>
          </a:xfrm>
          <a:custGeom>
            <a:avLst/>
            <a:gdLst>
              <a:gd name="T0" fmla="*/ 0 w 78"/>
              <a:gd name="T1" fmla="*/ 0 h 79"/>
              <a:gd name="T2" fmla="*/ 0 w 78"/>
              <a:gd name="T3" fmla="*/ 0 h 79"/>
              <a:gd name="T4" fmla="*/ 0 w 78"/>
              <a:gd name="T5" fmla="*/ 0 h 79"/>
              <a:gd name="T6" fmla="*/ 0 w 78"/>
              <a:gd name="T7" fmla="*/ 0 h 79"/>
              <a:gd name="T8" fmla="*/ 0 w 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79"/>
              <a:gd name="T17" fmla="*/ 78 w 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79">
                <a:moveTo>
                  <a:pt x="44" y="0"/>
                </a:moveTo>
                <a:lnTo>
                  <a:pt x="78" y="44"/>
                </a:lnTo>
                <a:lnTo>
                  <a:pt x="35" y="79"/>
                </a:lnTo>
                <a:lnTo>
                  <a:pt x="0" y="35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5" name="Freeform 2286"/>
          <p:cNvSpPr>
            <a:spLocks/>
          </p:cNvSpPr>
          <p:nvPr/>
        </p:nvSpPr>
        <p:spPr bwMode="auto">
          <a:xfrm>
            <a:off x="2043113" y="3738563"/>
            <a:ext cx="66675" cy="52387"/>
          </a:xfrm>
          <a:custGeom>
            <a:avLst/>
            <a:gdLst>
              <a:gd name="T0" fmla="*/ 0 w 175"/>
              <a:gd name="T1" fmla="*/ 0 h 183"/>
              <a:gd name="T2" fmla="*/ 0 w 175"/>
              <a:gd name="T3" fmla="*/ 0 h 183"/>
              <a:gd name="T4" fmla="*/ 0 w 175"/>
              <a:gd name="T5" fmla="*/ 0 h 183"/>
              <a:gd name="T6" fmla="*/ 0 w 175"/>
              <a:gd name="T7" fmla="*/ 0 h 183"/>
              <a:gd name="T8" fmla="*/ 0 w 175"/>
              <a:gd name="T9" fmla="*/ 0 h 183"/>
              <a:gd name="T10" fmla="*/ 0 w 175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5"/>
              <a:gd name="T19" fmla="*/ 0 h 183"/>
              <a:gd name="T20" fmla="*/ 175 w 175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5" h="183">
                <a:moveTo>
                  <a:pt x="166" y="0"/>
                </a:moveTo>
                <a:lnTo>
                  <a:pt x="140" y="0"/>
                </a:lnTo>
                <a:lnTo>
                  <a:pt x="0" y="139"/>
                </a:lnTo>
                <a:lnTo>
                  <a:pt x="35" y="183"/>
                </a:lnTo>
                <a:lnTo>
                  <a:pt x="175" y="35"/>
                </a:lnTo>
                <a:lnTo>
                  <a:pt x="16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6" name="Freeform 2287"/>
          <p:cNvSpPr>
            <a:spLocks/>
          </p:cNvSpPr>
          <p:nvPr/>
        </p:nvSpPr>
        <p:spPr bwMode="auto">
          <a:xfrm>
            <a:off x="2098675" y="3738563"/>
            <a:ext cx="15875" cy="9525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35" y="35"/>
                </a:moveTo>
                <a:lnTo>
                  <a:pt x="43" y="35"/>
                </a:lnTo>
                <a:lnTo>
                  <a:pt x="43" y="26"/>
                </a:lnTo>
                <a:lnTo>
                  <a:pt x="43" y="17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7" name="Freeform 2288"/>
          <p:cNvSpPr>
            <a:spLocks/>
          </p:cNvSpPr>
          <p:nvPr/>
        </p:nvSpPr>
        <p:spPr bwMode="auto">
          <a:xfrm>
            <a:off x="2101850" y="3738563"/>
            <a:ext cx="25400" cy="17462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17"/>
                </a:moveTo>
                <a:lnTo>
                  <a:pt x="53" y="61"/>
                </a:lnTo>
                <a:lnTo>
                  <a:pt x="0" y="44"/>
                </a:lnTo>
                <a:lnTo>
                  <a:pt x="18" y="0"/>
                </a:lnTo>
                <a:lnTo>
                  <a:pt x="7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8" name="Freeform 2289"/>
          <p:cNvSpPr>
            <a:spLocks/>
          </p:cNvSpPr>
          <p:nvPr/>
        </p:nvSpPr>
        <p:spPr bwMode="auto">
          <a:xfrm>
            <a:off x="2135188" y="3749675"/>
            <a:ext cx="25400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17"/>
                </a:moveTo>
                <a:lnTo>
                  <a:pt x="44" y="61"/>
                </a:lnTo>
                <a:lnTo>
                  <a:pt x="0" y="43"/>
                </a:lnTo>
                <a:lnTo>
                  <a:pt x="18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89" name="Freeform 2290"/>
          <p:cNvSpPr>
            <a:spLocks/>
          </p:cNvSpPr>
          <p:nvPr/>
        </p:nvSpPr>
        <p:spPr bwMode="auto">
          <a:xfrm>
            <a:off x="2173288" y="3744913"/>
            <a:ext cx="73025" cy="30162"/>
          </a:xfrm>
          <a:custGeom>
            <a:avLst/>
            <a:gdLst>
              <a:gd name="T0" fmla="*/ 0 w 191"/>
              <a:gd name="T1" fmla="*/ 0 h 105"/>
              <a:gd name="T2" fmla="*/ 0 w 191"/>
              <a:gd name="T3" fmla="*/ 0 h 105"/>
              <a:gd name="T4" fmla="*/ 0 w 191"/>
              <a:gd name="T5" fmla="*/ 0 h 105"/>
              <a:gd name="T6" fmla="*/ 0 w 191"/>
              <a:gd name="T7" fmla="*/ 0 h 105"/>
              <a:gd name="T8" fmla="*/ 0 w 191"/>
              <a:gd name="T9" fmla="*/ 0 h 105"/>
              <a:gd name="T10" fmla="*/ 0 w 191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1"/>
              <a:gd name="T19" fmla="*/ 0 h 105"/>
              <a:gd name="T20" fmla="*/ 191 w 191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1" h="105">
                <a:moveTo>
                  <a:pt x="191" y="0"/>
                </a:moveTo>
                <a:lnTo>
                  <a:pt x="174" y="0"/>
                </a:lnTo>
                <a:lnTo>
                  <a:pt x="0" y="53"/>
                </a:lnTo>
                <a:lnTo>
                  <a:pt x="9" y="105"/>
                </a:lnTo>
                <a:lnTo>
                  <a:pt x="191" y="53"/>
                </a:lnTo>
                <a:lnTo>
                  <a:pt x="19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0" name="Freeform 2291"/>
          <p:cNvSpPr>
            <a:spLocks/>
          </p:cNvSpPr>
          <p:nvPr/>
        </p:nvSpPr>
        <p:spPr bwMode="auto">
          <a:xfrm>
            <a:off x="2238375" y="3744913"/>
            <a:ext cx="15875" cy="12700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w 35"/>
              <a:gd name="T11" fmla="*/ 0 h 53"/>
              <a:gd name="T12" fmla="*/ 0 w 35"/>
              <a:gd name="T13" fmla="*/ 0 h 53"/>
              <a:gd name="T14" fmla="*/ 0 w 35"/>
              <a:gd name="T15" fmla="*/ 0 h 53"/>
              <a:gd name="T16" fmla="*/ 0 w 35"/>
              <a:gd name="T17" fmla="*/ 0 h 53"/>
              <a:gd name="T18" fmla="*/ 0 w 35"/>
              <a:gd name="T19" fmla="*/ 0 h 53"/>
              <a:gd name="T20" fmla="*/ 0 w 35"/>
              <a:gd name="T21" fmla="*/ 0 h 53"/>
              <a:gd name="T22" fmla="*/ 0 w 35"/>
              <a:gd name="T23" fmla="*/ 0 h 53"/>
              <a:gd name="T24" fmla="*/ 0 w 35"/>
              <a:gd name="T25" fmla="*/ 0 h 53"/>
              <a:gd name="T26" fmla="*/ 0 w 35"/>
              <a:gd name="T27" fmla="*/ 0 h 53"/>
              <a:gd name="T28" fmla="*/ 0 w 35"/>
              <a:gd name="T29" fmla="*/ 0 h 53"/>
              <a:gd name="T30" fmla="*/ 0 w 35"/>
              <a:gd name="T31" fmla="*/ 0 h 53"/>
              <a:gd name="T32" fmla="*/ 0 w 35"/>
              <a:gd name="T33" fmla="*/ 0 h 53"/>
              <a:gd name="T34" fmla="*/ 0 w 35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3"/>
              <a:gd name="T56" fmla="*/ 35 w 35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3">
                <a:moveTo>
                  <a:pt x="17" y="53"/>
                </a:move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35" y="27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17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1" name="Freeform 2292"/>
          <p:cNvSpPr>
            <a:spLocks/>
          </p:cNvSpPr>
          <p:nvPr/>
        </p:nvSpPr>
        <p:spPr bwMode="auto">
          <a:xfrm>
            <a:off x="2241550" y="3744913"/>
            <a:ext cx="26988" cy="15875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69" y="9"/>
                </a:moveTo>
                <a:lnTo>
                  <a:pt x="61" y="61"/>
                </a:lnTo>
                <a:lnTo>
                  <a:pt x="0" y="53"/>
                </a:lnTo>
                <a:lnTo>
                  <a:pt x="8" y="0"/>
                </a:lnTo>
                <a:lnTo>
                  <a:pt x="69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2" name="Freeform 2293"/>
          <p:cNvSpPr>
            <a:spLocks/>
          </p:cNvSpPr>
          <p:nvPr/>
        </p:nvSpPr>
        <p:spPr bwMode="auto">
          <a:xfrm>
            <a:off x="2287588" y="3746500"/>
            <a:ext cx="17462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9"/>
                </a:moveTo>
                <a:lnTo>
                  <a:pt x="52" y="61"/>
                </a:lnTo>
                <a:lnTo>
                  <a:pt x="0" y="52"/>
                </a:lnTo>
                <a:lnTo>
                  <a:pt x="9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3" name="Freeform 2294"/>
          <p:cNvSpPr>
            <a:spLocks/>
          </p:cNvSpPr>
          <p:nvPr/>
        </p:nvSpPr>
        <p:spPr bwMode="auto">
          <a:xfrm>
            <a:off x="2322513" y="3749675"/>
            <a:ext cx="96837" cy="25400"/>
          </a:xfrm>
          <a:custGeom>
            <a:avLst/>
            <a:gdLst>
              <a:gd name="T0" fmla="*/ 0 w 253"/>
              <a:gd name="T1" fmla="*/ 0 h 78"/>
              <a:gd name="T2" fmla="*/ 0 w 253"/>
              <a:gd name="T3" fmla="*/ 0 h 78"/>
              <a:gd name="T4" fmla="*/ 0 w 253"/>
              <a:gd name="T5" fmla="*/ 0 h 78"/>
              <a:gd name="T6" fmla="*/ 0 w 253"/>
              <a:gd name="T7" fmla="*/ 0 h 78"/>
              <a:gd name="T8" fmla="*/ 0 w 253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8"/>
              <a:gd name="T17" fmla="*/ 253 w 253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8">
                <a:moveTo>
                  <a:pt x="253" y="26"/>
                </a:moveTo>
                <a:lnTo>
                  <a:pt x="244" y="78"/>
                </a:lnTo>
                <a:lnTo>
                  <a:pt x="0" y="52"/>
                </a:lnTo>
                <a:lnTo>
                  <a:pt x="0" y="0"/>
                </a:lnTo>
                <a:lnTo>
                  <a:pt x="2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4" name="Freeform 2295"/>
          <p:cNvSpPr>
            <a:spLocks/>
          </p:cNvSpPr>
          <p:nvPr/>
        </p:nvSpPr>
        <p:spPr bwMode="auto">
          <a:xfrm>
            <a:off x="2436813" y="3760788"/>
            <a:ext cx="23812" cy="15875"/>
          </a:xfrm>
          <a:custGeom>
            <a:avLst/>
            <a:gdLst>
              <a:gd name="T0" fmla="*/ 0 w 60"/>
              <a:gd name="T1" fmla="*/ 0 h 53"/>
              <a:gd name="T2" fmla="*/ 0 w 60"/>
              <a:gd name="T3" fmla="*/ 0 h 53"/>
              <a:gd name="T4" fmla="*/ 0 w 60"/>
              <a:gd name="T5" fmla="*/ 0 h 53"/>
              <a:gd name="T6" fmla="*/ 0 w 60"/>
              <a:gd name="T7" fmla="*/ 0 h 53"/>
              <a:gd name="T8" fmla="*/ 0 w 60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53"/>
              <a:gd name="T17" fmla="*/ 60 w 6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53">
                <a:moveTo>
                  <a:pt x="60" y="0"/>
                </a:moveTo>
                <a:lnTo>
                  <a:pt x="52" y="53"/>
                </a:lnTo>
                <a:lnTo>
                  <a:pt x="0" y="53"/>
                </a:lnTo>
                <a:lnTo>
                  <a:pt x="8" y="0"/>
                </a:lnTo>
                <a:lnTo>
                  <a:pt x="6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5" name="Freeform 2296"/>
          <p:cNvSpPr>
            <a:spLocks/>
          </p:cNvSpPr>
          <p:nvPr/>
        </p:nvSpPr>
        <p:spPr bwMode="auto">
          <a:xfrm>
            <a:off x="2474913" y="3763963"/>
            <a:ext cx="63500" cy="19050"/>
          </a:xfrm>
          <a:custGeom>
            <a:avLst/>
            <a:gdLst>
              <a:gd name="T0" fmla="*/ 0 w 165"/>
              <a:gd name="T1" fmla="*/ 0 h 70"/>
              <a:gd name="T2" fmla="*/ 0 w 165"/>
              <a:gd name="T3" fmla="*/ 0 h 70"/>
              <a:gd name="T4" fmla="*/ 0 w 165"/>
              <a:gd name="T5" fmla="*/ 0 h 70"/>
              <a:gd name="T6" fmla="*/ 0 w 165"/>
              <a:gd name="T7" fmla="*/ 0 h 70"/>
              <a:gd name="T8" fmla="*/ 0 w 165"/>
              <a:gd name="T9" fmla="*/ 0 h 70"/>
              <a:gd name="T10" fmla="*/ 0 w 165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70"/>
              <a:gd name="T20" fmla="*/ 165 w 165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70">
                <a:moveTo>
                  <a:pt x="165" y="44"/>
                </a:moveTo>
                <a:lnTo>
                  <a:pt x="148" y="18"/>
                </a:lnTo>
                <a:lnTo>
                  <a:pt x="0" y="0"/>
                </a:lnTo>
                <a:lnTo>
                  <a:pt x="0" y="52"/>
                </a:lnTo>
                <a:lnTo>
                  <a:pt x="139" y="70"/>
                </a:lnTo>
                <a:lnTo>
                  <a:pt x="165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6" name="Freeform 2297"/>
          <p:cNvSpPr>
            <a:spLocks/>
          </p:cNvSpPr>
          <p:nvPr/>
        </p:nvSpPr>
        <p:spPr bwMode="auto">
          <a:xfrm>
            <a:off x="2528888" y="3768725"/>
            <a:ext cx="9525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9" y="52"/>
                </a:lnTo>
                <a:lnTo>
                  <a:pt x="18" y="43"/>
                </a:lnTo>
                <a:lnTo>
                  <a:pt x="26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7" name="Freeform 2298"/>
          <p:cNvSpPr>
            <a:spLocks/>
          </p:cNvSpPr>
          <p:nvPr/>
        </p:nvSpPr>
        <p:spPr bwMode="auto">
          <a:xfrm>
            <a:off x="2516188" y="3744913"/>
            <a:ext cx="22225" cy="31750"/>
          </a:xfrm>
          <a:custGeom>
            <a:avLst/>
            <a:gdLst>
              <a:gd name="T0" fmla="*/ 0 w 61"/>
              <a:gd name="T1" fmla="*/ 0 h 114"/>
              <a:gd name="T2" fmla="*/ 0 w 61"/>
              <a:gd name="T3" fmla="*/ 0 h 114"/>
              <a:gd name="T4" fmla="*/ 0 w 61"/>
              <a:gd name="T5" fmla="*/ 0 h 114"/>
              <a:gd name="T6" fmla="*/ 0 w 61"/>
              <a:gd name="T7" fmla="*/ 0 h 114"/>
              <a:gd name="T8" fmla="*/ 0 w 61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14"/>
              <a:gd name="T17" fmla="*/ 61 w 61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14">
                <a:moveTo>
                  <a:pt x="0" y="9"/>
                </a:moveTo>
                <a:lnTo>
                  <a:pt x="53" y="0"/>
                </a:lnTo>
                <a:lnTo>
                  <a:pt x="61" y="114"/>
                </a:lnTo>
                <a:lnTo>
                  <a:pt x="9" y="114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8" name="Freeform 2299"/>
          <p:cNvSpPr>
            <a:spLocks/>
          </p:cNvSpPr>
          <p:nvPr/>
        </p:nvSpPr>
        <p:spPr bwMode="auto">
          <a:xfrm>
            <a:off x="2513013" y="3716338"/>
            <a:ext cx="19050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0" y="0"/>
                </a:moveTo>
                <a:lnTo>
                  <a:pt x="52" y="0"/>
                </a:lnTo>
                <a:lnTo>
                  <a:pt x="52" y="43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99" name="Freeform 2300"/>
          <p:cNvSpPr>
            <a:spLocks/>
          </p:cNvSpPr>
          <p:nvPr/>
        </p:nvSpPr>
        <p:spPr bwMode="auto">
          <a:xfrm>
            <a:off x="2506663" y="3663950"/>
            <a:ext cx="22225" cy="38100"/>
          </a:xfrm>
          <a:custGeom>
            <a:avLst/>
            <a:gdLst>
              <a:gd name="T0" fmla="*/ 0 w 61"/>
              <a:gd name="T1" fmla="*/ 0 h 130"/>
              <a:gd name="T2" fmla="*/ 0 w 61"/>
              <a:gd name="T3" fmla="*/ 0 h 130"/>
              <a:gd name="T4" fmla="*/ 0 w 61"/>
              <a:gd name="T5" fmla="*/ 0 h 130"/>
              <a:gd name="T6" fmla="*/ 0 w 61"/>
              <a:gd name="T7" fmla="*/ 0 h 130"/>
              <a:gd name="T8" fmla="*/ 0 w 61"/>
              <a:gd name="T9" fmla="*/ 0 h 130"/>
              <a:gd name="T10" fmla="*/ 0 w 61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30"/>
              <a:gd name="T20" fmla="*/ 61 w 61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30">
                <a:moveTo>
                  <a:pt x="0" y="0"/>
                </a:moveTo>
                <a:lnTo>
                  <a:pt x="0" y="8"/>
                </a:lnTo>
                <a:lnTo>
                  <a:pt x="9" y="130"/>
                </a:lnTo>
                <a:lnTo>
                  <a:pt x="61" y="130"/>
                </a:lnTo>
                <a:lnTo>
                  <a:pt x="44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0" name="Freeform 2301"/>
          <p:cNvSpPr>
            <a:spLocks/>
          </p:cNvSpPr>
          <p:nvPr/>
        </p:nvSpPr>
        <p:spPr bwMode="auto">
          <a:xfrm>
            <a:off x="2506663" y="3659188"/>
            <a:ext cx="17462" cy="6350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44" y="18"/>
                </a:moveTo>
                <a:lnTo>
                  <a:pt x="44" y="18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44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1" name="Freeform 2302"/>
          <p:cNvSpPr>
            <a:spLocks/>
          </p:cNvSpPr>
          <p:nvPr/>
        </p:nvSpPr>
        <p:spPr bwMode="auto">
          <a:xfrm>
            <a:off x="2506663" y="3629025"/>
            <a:ext cx="26987" cy="36513"/>
          </a:xfrm>
          <a:custGeom>
            <a:avLst/>
            <a:gdLst>
              <a:gd name="T0" fmla="*/ 0 w 79"/>
              <a:gd name="T1" fmla="*/ 0 h 130"/>
              <a:gd name="T2" fmla="*/ 0 w 79"/>
              <a:gd name="T3" fmla="*/ 0 h 130"/>
              <a:gd name="T4" fmla="*/ 0 w 79"/>
              <a:gd name="T5" fmla="*/ 0 h 130"/>
              <a:gd name="T6" fmla="*/ 0 w 79"/>
              <a:gd name="T7" fmla="*/ 0 h 130"/>
              <a:gd name="T8" fmla="*/ 0 w 79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30"/>
              <a:gd name="T17" fmla="*/ 79 w 79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30">
                <a:moveTo>
                  <a:pt x="35" y="0"/>
                </a:moveTo>
                <a:lnTo>
                  <a:pt x="79" y="17"/>
                </a:lnTo>
                <a:lnTo>
                  <a:pt x="44" y="130"/>
                </a:lnTo>
                <a:lnTo>
                  <a:pt x="0" y="12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2" name="Freeform 2303"/>
          <p:cNvSpPr>
            <a:spLocks/>
          </p:cNvSpPr>
          <p:nvPr/>
        </p:nvSpPr>
        <p:spPr bwMode="auto">
          <a:xfrm>
            <a:off x="2524125" y="3600450"/>
            <a:ext cx="25400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17" y="0"/>
                </a:moveTo>
                <a:lnTo>
                  <a:pt x="70" y="9"/>
                </a:lnTo>
                <a:lnTo>
                  <a:pt x="52" y="61"/>
                </a:lnTo>
                <a:lnTo>
                  <a:pt x="0" y="4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3" name="Freeform 2304"/>
          <p:cNvSpPr>
            <a:spLocks/>
          </p:cNvSpPr>
          <p:nvPr/>
        </p:nvSpPr>
        <p:spPr bwMode="auto">
          <a:xfrm>
            <a:off x="2541588" y="3562350"/>
            <a:ext cx="71437" cy="34925"/>
          </a:xfrm>
          <a:custGeom>
            <a:avLst/>
            <a:gdLst>
              <a:gd name="T0" fmla="*/ 0 w 183"/>
              <a:gd name="T1" fmla="*/ 0 h 122"/>
              <a:gd name="T2" fmla="*/ 0 w 183"/>
              <a:gd name="T3" fmla="*/ 0 h 122"/>
              <a:gd name="T4" fmla="*/ 0 w 183"/>
              <a:gd name="T5" fmla="*/ 0 h 122"/>
              <a:gd name="T6" fmla="*/ 0 w 183"/>
              <a:gd name="T7" fmla="*/ 0 h 122"/>
              <a:gd name="T8" fmla="*/ 0 w 183"/>
              <a:gd name="T9" fmla="*/ 0 h 122"/>
              <a:gd name="T10" fmla="*/ 0 w 183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122"/>
              <a:gd name="T20" fmla="*/ 183 w 183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122">
                <a:moveTo>
                  <a:pt x="183" y="35"/>
                </a:moveTo>
                <a:lnTo>
                  <a:pt x="148" y="0"/>
                </a:lnTo>
                <a:lnTo>
                  <a:pt x="0" y="78"/>
                </a:lnTo>
                <a:lnTo>
                  <a:pt x="18" y="122"/>
                </a:lnTo>
                <a:lnTo>
                  <a:pt x="166" y="52"/>
                </a:lnTo>
                <a:lnTo>
                  <a:pt x="18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4" name="Freeform 2305"/>
          <p:cNvSpPr>
            <a:spLocks/>
          </p:cNvSpPr>
          <p:nvPr/>
        </p:nvSpPr>
        <p:spPr bwMode="auto">
          <a:xfrm>
            <a:off x="2597150" y="3562350"/>
            <a:ext cx="15875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8" y="52"/>
                </a:moveTo>
                <a:lnTo>
                  <a:pt x="26" y="43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26" y="8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1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5" name="Freeform 2306"/>
          <p:cNvSpPr>
            <a:spLocks/>
          </p:cNvSpPr>
          <p:nvPr/>
        </p:nvSpPr>
        <p:spPr bwMode="auto">
          <a:xfrm>
            <a:off x="2595563" y="3544888"/>
            <a:ext cx="26987" cy="28575"/>
          </a:xfrm>
          <a:custGeom>
            <a:avLst/>
            <a:gdLst>
              <a:gd name="T0" fmla="*/ 0 w 79"/>
              <a:gd name="T1" fmla="*/ 0 h 96"/>
              <a:gd name="T2" fmla="*/ 0 w 79"/>
              <a:gd name="T3" fmla="*/ 0 h 96"/>
              <a:gd name="T4" fmla="*/ 0 w 79"/>
              <a:gd name="T5" fmla="*/ 0 h 96"/>
              <a:gd name="T6" fmla="*/ 0 w 79"/>
              <a:gd name="T7" fmla="*/ 0 h 96"/>
              <a:gd name="T8" fmla="*/ 0 w 79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96"/>
              <a:gd name="T17" fmla="*/ 79 w 79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96">
                <a:moveTo>
                  <a:pt x="35" y="0"/>
                </a:moveTo>
                <a:lnTo>
                  <a:pt x="79" y="26"/>
                </a:lnTo>
                <a:lnTo>
                  <a:pt x="44" y="96"/>
                </a:lnTo>
                <a:lnTo>
                  <a:pt x="0" y="78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6" name="Freeform 2307"/>
          <p:cNvSpPr>
            <a:spLocks/>
          </p:cNvSpPr>
          <p:nvPr/>
        </p:nvSpPr>
        <p:spPr bwMode="auto">
          <a:xfrm>
            <a:off x="2617788" y="3521075"/>
            <a:ext cx="28575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7" y="0"/>
                </a:moveTo>
                <a:lnTo>
                  <a:pt x="70" y="26"/>
                </a:lnTo>
                <a:lnTo>
                  <a:pt x="44" y="69"/>
                </a:lnTo>
                <a:lnTo>
                  <a:pt x="0" y="43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7" name="Freeform 2308"/>
          <p:cNvSpPr>
            <a:spLocks/>
          </p:cNvSpPr>
          <p:nvPr/>
        </p:nvSpPr>
        <p:spPr bwMode="auto">
          <a:xfrm>
            <a:off x="2638425" y="3443288"/>
            <a:ext cx="58738" cy="71437"/>
          </a:xfrm>
          <a:custGeom>
            <a:avLst/>
            <a:gdLst>
              <a:gd name="T0" fmla="*/ 0 w 156"/>
              <a:gd name="T1" fmla="*/ 0 h 252"/>
              <a:gd name="T2" fmla="*/ 0 w 156"/>
              <a:gd name="T3" fmla="*/ 0 h 252"/>
              <a:gd name="T4" fmla="*/ 0 w 156"/>
              <a:gd name="T5" fmla="*/ 0 h 252"/>
              <a:gd name="T6" fmla="*/ 0 w 156"/>
              <a:gd name="T7" fmla="*/ 0 h 252"/>
              <a:gd name="T8" fmla="*/ 0 w 156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252"/>
              <a:gd name="T17" fmla="*/ 156 w 156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252">
                <a:moveTo>
                  <a:pt x="113" y="0"/>
                </a:moveTo>
                <a:lnTo>
                  <a:pt x="156" y="26"/>
                </a:lnTo>
                <a:lnTo>
                  <a:pt x="43" y="252"/>
                </a:lnTo>
                <a:lnTo>
                  <a:pt x="0" y="226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8" name="Freeform 2309"/>
          <p:cNvSpPr>
            <a:spLocks/>
          </p:cNvSpPr>
          <p:nvPr/>
        </p:nvSpPr>
        <p:spPr bwMode="auto">
          <a:xfrm>
            <a:off x="2689225" y="3417888"/>
            <a:ext cx="28575" cy="20637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6" y="0"/>
                </a:moveTo>
                <a:lnTo>
                  <a:pt x="70" y="26"/>
                </a:lnTo>
                <a:lnTo>
                  <a:pt x="44" y="69"/>
                </a:lnTo>
                <a:lnTo>
                  <a:pt x="0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09" name="Freeform 2310"/>
          <p:cNvSpPr>
            <a:spLocks/>
          </p:cNvSpPr>
          <p:nvPr/>
        </p:nvSpPr>
        <p:spPr bwMode="auto">
          <a:xfrm>
            <a:off x="2711450" y="3349625"/>
            <a:ext cx="71438" cy="63500"/>
          </a:xfrm>
          <a:custGeom>
            <a:avLst/>
            <a:gdLst>
              <a:gd name="T0" fmla="*/ 0 w 192"/>
              <a:gd name="T1" fmla="*/ 0 h 226"/>
              <a:gd name="T2" fmla="*/ 0 w 192"/>
              <a:gd name="T3" fmla="*/ 0 h 226"/>
              <a:gd name="T4" fmla="*/ 0 w 192"/>
              <a:gd name="T5" fmla="*/ 0 h 226"/>
              <a:gd name="T6" fmla="*/ 0 w 192"/>
              <a:gd name="T7" fmla="*/ 0 h 226"/>
              <a:gd name="T8" fmla="*/ 0 w 192"/>
              <a:gd name="T9" fmla="*/ 0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226"/>
              <a:gd name="T17" fmla="*/ 192 w 192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226">
                <a:moveTo>
                  <a:pt x="157" y="0"/>
                </a:moveTo>
                <a:lnTo>
                  <a:pt x="192" y="26"/>
                </a:lnTo>
                <a:lnTo>
                  <a:pt x="44" y="226"/>
                </a:lnTo>
                <a:lnTo>
                  <a:pt x="0" y="200"/>
                </a:lnTo>
                <a:lnTo>
                  <a:pt x="15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0" name="Freeform 2311"/>
          <p:cNvSpPr>
            <a:spLocks/>
          </p:cNvSpPr>
          <p:nvPr/>
        </p:nvSpPr>
        <p:spPr bwMode="auto">
          <a:xfrm>
            <a:off x="2778125" y="3327400"/>
            <a:ext cx="28575" cy="17463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35" y="0"/>
                </a:moveTo>
                <a:lnTo>
                  <a:pt x="70" y="26"/>
                </a:lnTo>
                <a:lnTo>
                  <a:pt x="44" y="69"/>
                </a:lnTo>
                <a:lnTo>
                  <a:pt x="0" y="3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1" name="Freeform 2312"/>
          <p:cNvSpPr>
            <a:spLocks/>
          </p:cNvSpPr>
          <p:nvPr/>
        </p:nvSpPr>
        <p:spPr bwMode="auto">
          <a:xfrm>
            <a:off x="2808288" y="3289300"/>
            <a:ext cx="96837" cy="38100"/>
          </a:xfrm>
          <a:custGeom>
            <a:avLst/>
            <a:gdLst>
              <a:gd name="T0" fmla="*/ 0 w 253"/>
              <a:gd name="T1" fmla="*/ 0 h 131"/>
              <a:gd name="T2" fmla="*/ 0 w 253"/>
              <a:gd name="T3" fmla="*/ 0 h 131"/>
              <a:gd name="T4" fmla="*/ 0 w 253"/>
              <a:gd name="T5" fmla="*/ 0 h 131"/>
              <a:gd name="T6" fmla="*/ 0 w 253"/>
              <a:gd name="T7" fmla="*/ 0 h 131"/>
              <a:gd name="T8" fmla="*/ 0 w 253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31"/>
              <a:gd name="T17" fmla="*/ 253 w 253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31">
                <a:moveTo>
                  <a:pt x="244" y="0"/>
                </a:moveTo>
                <a:lnTo>
                  <a:pt x="253" y="52"/>
                </a:lnTo>
                <a:lnTo>
                  <a:pt x="18" y="131"/>
                </a:lnTo>
                <a:lnTo>
                  <a:pt x="0" y="78"/>
                </a:lnTo>
                <a:lnTo>
                  <a:pt x="2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2" name="Freeform 2313"/>
          <p:cNvSpPr>
            <a:spLocks/>
          </p:cNvSpPr>
          <p:nvPr/>
        </p:nvSpPr>
        <p:spPr bwMode="auto">
          <a:xfrm>
            <a:off x="2917825" y="3284538"/>
            <a:ext cx="23813" cy="14287"/>
          </a:xfrm>
          <a:custGeom>
            <a:avLst/>
            <a:gdLst>
              <a:gd name="T0" fmla="*/ 0 w 61"/>
              <a:gd name="T1" fmla="*/ 0 h 53"/>
              <a:gd name="T2" fmla="*/ 0 w 61"/>
              <a:gd name="T3" fmla="*/ 0 h 53"/>
              <a:gd name="T4" fmla="*/ 0 w 61"/>
              <a:gd name="T5" fmla="*/ 0 h 53"/>
              <a:gd name="T6" fmla="*/ 0 w 61"/>
              <a:gd name="T7" fmla="*/ 0 h 53"/>
              <a:gd name="T8" fmla="*/ 0 w 61"/>
              <a:gd name="T9" fmla="*/ 0 h 53"/>
              <a:gd name="T10" fmla="*/ 0 w 61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3"/>
              <a:gd name="T20" fmla="*/ 61 w 61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3">
                <a:moveTo>
                  <a:pt x="61" y="27"/>
                </a:moveTo>
                <a:lnTo>
                  <a:pt x="26" y="0"/>
                </a:lnTo>
                <a:lnTo>
                  <a:pt x="0" y="9"/>
                </a:lnTo>
                <a:lnTo>
                  <a:pt x="17" y="53"/>
                </a:lnTo>
                <a:lnTo>
                  <a:pt x="43" y="44"/>
                </a:lnTo>
                <a:lnTo>
                  <a:pt x="61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3" name="Freeform 2314"/>
          <p:cNvSpPr>
            <a:spLocks/>
          </p:cNvSpPr>
          <p:nvPr/>
        </p:nvSpPr>
        <p:spPr bwMode="auto">
          <a:xfrm>
            <a:off x="2928938" y="3281363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7" y="52"/>
                </a:moveTo>
                <a:lnTo>
                  <a:pt x="17" y="52"/>
                </a:lnTo>
                <a:lnTo>
                  <a:pt x="26" y="52"/>
                </a:ln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9" y="0"/>
                </a:lnTo>
                <a:lnTo>
                  <a:pt x="0" y="8"/>
                </a:lnTo>
                <a:lnTo>
                  <a:pt x="17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4" name="Freeform 2315"/>
          <p:cNvSpPr>
            <a:spLocks/>
          </p:cNvSpPr>
          <p:nvPr/>
        </p:nvSpPr>
        <p:spPr bwMode="auto">
          <a:xfrm>
            <a:off x="2921000" y="3281363"/>
            <a:ext cx="22225" cy="9525"/>
          </a:xfrm>
          <a:custGeom>
            <a:avLst/>
            <a:gdLst>
              <a:gd name="T0" fmla="*/ 0 w 61"/>
              <a:gd name="T1" fmla="*/ 0 h 35"/>
              <a:gd name="T2" fmla="*/ 0 w 61"/>
              <a:gd name="T3" fmla="*/ 0 h 35"/>
              <a:gd name="T4" fmla="*/ 0 w 61"/>
              <a:gd name="T5" fmla="*/ 0 h 35"/>
              <a:gd name="T6" fmla="*/ 0 w 61"/>
              <a:gd name="T7" fmla="*/ 0 h 35"/>
              <a:gd name="T8" fmla="*/ 0 w 61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35"/>
              <a:gd name="T17" fmla="*/ 61 w 61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35">
                <a:moveTo>
                  <a:pt x="9" y="0"/>
                </a:moveTo>
                <a:lnTo>
                  <a:pt x="61" y="17"/>
                </a:lnTo>
                <a:lnTo>
                  <a:pt x="53" y="35"/>
                </a:lnTo>
                <a:lnTo>
                  <a:pt x="0" y="17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5" name="Freeform 2316"/>
          <p:cNvSpPr>
            <a:spLocks/>
          </p:cNvSpPr>
          <p:nvPr/>
        </p:nvSpPr>
        <p:spPr bwMode="auto">
          <a:xfrm>
            <a:off x="2930525" y="3200400"/>
            <a:ext cx="46038" cy="73025"/>
          </a:xfrm>
          <a:custGeom>
            <a:avLst/>
            <a:gdLst>
              <a:gd name="T0" fmla="*/ 0 w 121"/>
              <a:gd name="T1" fmla="*/ 0 h 253"/>
              <a:gd name="T2" fmla="*/ 0 w 121"/>
              <a:gd name="T3" fmla="*/ 0 h 253"/>
              <a:gd name="T4" fmla="*/ 0 w 121"/>
              <a:gd name="T5" fmla="*/ 0 h 253"/>
              <a:gd name="T6" fmla="*/ 0 w 121"/>
              <a:gd name="T7" fmla="*/ 0 h 253"/>
              <a:gd name="T8" fmla="*/ 0 w 121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253"/>
              <a:gd name="T17" fmla="*/ 121 w 12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253">
                <a:moveTo>
                  <a:pt x="69" y="0"/>
                </a:moveTo>
                <a:lnTo>
                  <a:pt x="121" y="9"/>
                </a:lnTo>
                <a:lnTo>
                  <a:pt x="43" y="253"/>
                </a:lnTo>
                <a:lnTo>
                  <a:pt x="0" y="236"/>
                </a:lnTo>
                <a:lnTo>
                  <a:pt x="6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6" name="Freeform 2317"/>
          <p:cNvSpPr>
            <a:spLocks/>
          </p:cNvSpPr>
          <p:nvPr/>
        </p:nvSpPr>
        <p:spPr bwMode="auto">
          <a:xfrm>
            <a:off x="2963863" y="3181350"/>
            <a:ext cx="20637" cy="9525"/>
          </a:xfrm>
          <a:custGeom>
            <a:avLst/>
            <a:gdLst>
              <a:gd name="T0" fmla="*/ 0 w 52"/>
              <a:gd name="T1" fmla="*/ 0 h 27"/>
              <a:gd name="T2" fmla="*/ 0 w 52"/>
              <a:gd name="T3" fmla="*/ 0 h 27"/>
              <a:gd name="T4" fmla="*/ 0 w 52"/>
              <a:gd name="T5" fmla="*/ 0 h 27"/>
              <a:gd name="T6" fmla="*/ 0 w 52"/>
              <a:gd name="T7" fmla="*/ 0 h 27"/>
              <a:gd name="T8" fmla="*/ 0 w 52"/>
              <a:gd name="T9" fmla="*/ 0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7"/>
              <a:gd name="T17" fmla="*/ 52 w 52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7">
                <a:moveTo>
                  <a:pt x="0" y="0"/>
                </a:moveTo>
                <a:lnTo>
                  <a:pt x="0" y="9"/>
                </a:lnTo>
                <a:lnTo>
                  <a:pt x="52" y="27"/>
                </a:lnTo>
                <a:lnTo>
                  <a:pt x="52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7" name="Freeform 2318"/>
          <p:cNvSpPr>
            <a:spLocks/>
          </p:cNvSpPr>
          <p:nvPr/>
        </p:nvSpPr>
        <p:spPr bwMode="auto">
          <a:xfrm>
            <a:off x="3511550" y="1576388"/>
            <a:ext cx="44450" cy="71437"/>
          </a:xfrm>
          <a:custGeom>
            <a:avLst/>
            <a:gdLst>
              <a:gd name="T0" fmla="*/ 0 w 122"/>
              <a:gd name="T1" fmla="*/ 0 h 252"/>
              <a:gd name="T2" fmla="*/ 0 w 122"/>
              <a:gd name="T3" fmla="*/ 0 h 252"/>
              <a:gd name="T4" fmla="*/ 0 w 122"/>
              <a:gd name="T5" fmla="*/ 0 h 252"/>
              <a:gd name="T6" fmla="*/ 0 w 122"/>
              <a:gd name="T7" fmla="*/ 0 h 252"/>
              <a:gd name="T8" fmla="*/ 0 w 122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252"/>
              <a:gd name="T17" fmla="*/ 122 w 12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252">
                <a:moveTo>
                  <a:pt x="122" y="235"/>
                </a:moveTo>
                <a:lnTo>
                  <a:pt x="78" y="252"/>
                </a:lnTo>
                <a:lnTo>
                  <a:pt x="0" y="17"/>
                </a:lnTo>
                <a:lnTo>
                  <a:pt x="44" y="0"/>
                </a:lnTo>
                <a:lnTo>
                  <a:pt x="122" y="2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8" name="Freeform 2319"/>
          <p:cNvSpPr>
            <a:spLocks/>
          </p:cNvSpPr>
          <p:nvPr/>
        </p:nvSpPr>
        <p:spPr bwMode="auto">
          <a:xfrm>
            <a:off x="3546475" y="1657350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3"/>
                </a:moveTo>
                <a:lnTo>
                  <a:pt x="9" y="61"/>
                </a:lnTo>
                <a:lnTo>
                  <a:pt x="0" y="17"/>
                </a:lnTo>
                <a:lnTo>
                  <a:pt x="43" y="0"/>
                </a:lnTo>
                <a:lnTo>
                  <a:pt x="61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19" name="Freeform 2320"/>
          <p:cNvSpPr>
            <a:spLocks/>
          </p:cNvSpPr>
          <p:nvPr/>
        </p:nvSpPr>
        <p:spPr bwMode="auto">
          <a:xfrm>
            <a:off x="3556000" y="1685925"/>
            <a:ext cx="44450" cy="53975"/>
          </a:xfrm>
          <a:custGeom>
            <a:avLst/>
            <a:gdLst>
              <a:gd name="T0" fmla="*/ 0 w 113"/>
              <a:gd name="T1" fmla="*/ 0 h 191"/>
              <a:gd name="T2" fmla="*/ 0 w 113"/>
              <a:gd name="T3" fmla="*/ 0 h 191"/>
              <a:gd name="T4" fmla="*/ 0 w 113"/>
              <a:gd name="T5" fmla="*/ 0 h 191"/>
              <a:gd name="T6" fmla="*/ 0 w 113"/>
              <a:gd name="T7" fmla="*/ 0 h 191"/>
              <a:gd name="T8" fmla="*/ 0 w 113"/>
              <a:gd name="T9" fmla="*/ 0 h 191"/>
              <a:gd name="T10" fmla="*/ 0 w 113"/>
              <a:gd name="T11" fmla="*/ 0 h 1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191"/>
              <a:gd name="T20" fmla="*/ 113 w 113"/>
              <a:gd name="T21" fmla="*/ 191 h 1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191">
                <a:moveTo>
                  <a:pt x="61" y="191"/>
                </a:moveTo>
                <a:lnTo>
                  <a:pt x="113" y="174"/>
                </a:lnTo>
                <a:lnTo>
                  <a:pt x="52" y="0"/>
                </a:lnTo>
                <a:lnTo>
                  <a:pt x="0" y="17"/>
                </a:lnTo>
                <a:lnTo>
                  <a:pt x="61" y="19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0" name="Freeform 2321"/>
          <p:cNvSpPr>
            <a:spLocks/>
          </p:cNvSpPr>
          <p:nvPr/>
        </p:nvSpPr>
        <p:spPr bwMode="auto">
          <a:xfrm>
            <a:off x="3579813" y="1733550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0" y="17"/>
                </a:moveTo>
                <a:lnTo>
                  <a:pt x="0" y="17"/>
                </a:lnTo>
                <a:lnTo>
                  <a:pt x="9" y="26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3" y="26"/>
                </a:lnTo>
                <a:lnTo>
                  <a:pt x="52" y="17"/>
                </a:lnTo>
                <a:lnTo>
                  <a:pt x="52" y="9"/>
                </a:lnTo>
                <a:lnTo>
                  <a:pt x="52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1" name="Freeform 2322"/>
          <p:cNvSpPr>
            <a:spLocks/>
          </p:cNvSpPr>
          <p:nvPr/>
        </p:nvSpPr>
        <p:spPr bwMode="auto">
          <a:xfrm>
            <a:off x="3579813" y="1733550"/>
            <a:ext cx="26987" cy="22225"/>
          </a:xfrm>
          <a:custGeom>
            <a:avLst/>
            <a:gdLst>
              <a:gd name="T0" fmla="*/ 0 w 70"/>
              <a:gd name="T1" fmla="*/ 0 h 78"/>
              <a:gd name="T2" fmla="*/ 0 w 70"/>
              <a:gd name="T3" fmla="*/ 0 h 78"/>
              <a:gd name="T4" fmla="*/ 0 w 70"/>
              <a:gd name="T5" fmla="*/ 0 h 78"/>
              <a:gd name="T6" fmla="*/ 0 w 70"/>
              <a:gd name="T7" fmla="*/ 0 h 78"/>
              <a:gd name="T8" fmla="*/ 0 w 70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8"/>
              <a:gd name="T17" fmla="*/ 70 w 70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8">
                <a:moveTo>
                  <a:pt x="70" y="61"/>
                </a:moveTo>
                <a:lnTo>
                  <a:pt x="26" y="78"/>
                </a:lnTo>
                <a:lnTo>
                  <a:pt x="0" y="17"/>
                </a:lnTo>
                <a:lnTo>
                  <a:pt x="52" y="0"/>
                </a:lnTo>
                <a:lnTo>
                  <a:pt x="7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2" name="Freeform 2323"/>
          <p:cNvSpPr>
            <a:spLocks/>
          </p:cNvSpPr>
          <p:nvPr/>
        </p:nvSpPr>
        <p:spPr bwMode="auto">
          <a:xfrm>
            <a:off x="3597275" y="1765300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4"/>
                </a:moveTo>
                <a:lnTo>
                  <a:pt x="18" y="61"/>
                </a:lnTo>
                <a:lnTo>
                  <a:pt x="0" y="17"/>
                </a:lnTo>
                <a:lnTo>
                  <a:pt x="44" y="0"/>
                </a:lnTo>
                <a:lnTo>
                  <a:pt x="61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3" name="Freeform 2324"/>
          <p:cNvSpPr>
            <a:spLocks/>
          </p:cNvSpPr>
          <p:nvPr/>
        </p:nvSpPr>
        <p:spPr bwMode="auto">
          <a:xfrm>
            <a:off x="3609975" y="1793875"/>
            <a:ext cx="50800" cy="73025"/>
          </a:xfrm>
          <a:custGeom>
            <a:avLst/>
            <a:gdLst>
              <a:gd name="T0" fmla="*/ 0 w 131"/>
              <a:gd name="T1" fmla="*/ 0 h 252"/>
              <a:gd name="T2" fmla="*/ 0 w 131"/>
              <a:gd name="T3" fmla="*/ 0 h 252"/>
              <a:gd name="T4" fmla="*/ 0 w 131"/>
              <a:gd name="T5" fmla="*/ 0 h 252"/>
              <a:gd name="T6" fmla="*/ 0 w 131"/>
              <a:gd name="T7" fmla="*/ 0 h 252"/>
              <a:gd name="T8" fmla="*/ 0 w 131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252"/>
              <a:gd name="T17" fmla="*/ 131 w 13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252">
                <a:moveTo>
                  <a:pt x="131" y="235"/>
                </a:moveTo>
                <a:lnTo>
                  <a:pt x="79" y="252"/>
                </a:lnTo>
                <a:lnTo>
                  <a:pt x="0" y="9"/>
                </a:lnTo>
                <a:lnTo>
                  <a:pt x="44" y="0"/>
                </a:lnTo>
                <a:lnTo>
                  <a:pt x="131" y="2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4" name="Freeform 2325"/>
          <p:cNvSpPr>
            <a:spLocks/>
          </p:cNvSpPr>
          <p:nvPr/>
        </p:nvSpPr>
        <p:spPr bwMode="auto">
          <a:xfrm>
            <a:off x="3644900" y="1873250"/>
            <a:ext cx="28575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53"/>
                </a:moveTo>
                <a:lnTo>
                  <a:pt x="17" y="70"/>
                </a:lnTo>
                <a:lnTo>
                  <a:pt x="0" y="18"/>
                </a:lnTo>
                <a:lnTo>
                  <a:pt x="52" y="0"/>
                </a:lnTo>
                <a:lnTo>
                  <a:pt x="7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5" name="Freeform 2326"/>
          <p:cNvSpPr>
            <a:spLocks/>
          </p:cNvSpPr>
          <p:nvPr/>
        </p:nvSpPr>
        <p:spPr bwMode="auto">
          <a:xfrm>
            <a:off x="3660775" y="1900238"/>
            <a:ext cx="49213" cy="74612"/>
          </a:xfrm>
          <a:custGeom>
            <a:avLst/>
            <a:gdLst>
              <a:gd name="T0" fmla="*/ 0 w 130"/>
              <a:gd name="T1" fmla="*/ 0 h 261"/>
              <a:gd name="T2" fmla="*/ 0 w 130"/>
              <a:gd name="T3" fmla="*/ 0 h 261"/>
              <a:gd name="T4" fmla="*/ 0 w 130"/>
              <a:gd name="T5" fmla="*/ 0 h 261"/>
              <a:gd name="T6" fmla="*/ 0 w 130"/>
              <a:gd name="T7" fmla="*/ 0 h 261"/>
              <a:gd name="T8" fmla="*/ 0 w 130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261"/>
              <a:gd name="T17" fmla="*/ 130 w 130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261">
                <a:moveTo>
                  <a:pt x="130" y="244"/>
                </a:moveTo>
                <a:lnTo>
                  <a:pt x="87" y="261"/>
                </a:lnTo>
                <a:lnTo>
                  <a:pt x="0" y="18"/>
                </a:lnTo>
                <a:lnTo>
                  <a:pt x="43" y="0"/>
                </a:lnTo>
                <a:lnTo>
                  <a:pt x="130" y="2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6" name="Freeform 2327"/>
          <p:cNvSpPr>
            <a:spLocks/>
          </p:cNvSpPr>
          <p:nvPr/>
        </p:nvSpPr>
        <p:spPr bwMode="auto">
          <a:xfrm>
            <a:off x="3698875" y="1982788"/>
            <a:ext cx="23813" cy="19050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61" y="52"/>
                </a:moveTo>
                <a:lnTo>
                  <a:pt x="18" y="69"/>
                </a:lnTo>
                <a:lnTo>
                  <a:pt x="0" y="17"/>
                </a:lnTo>
                <a:lnTo>
                  <a:pt x="44" y="0"/>
                </a:lnTo>
                <a:lnTo>
                  <a:pt x="6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7" name="Freeform 2328"/>
          <p:cNvSpPr>
            <a:spLocks/>
          </p:cNvSpPr>
          <p:nvPr/>
        </p:nvSpPr>
        <p:spPr bwMode="auto">
          <a:xfrm>
            <a:off x="3709988" y="2009775"/>
            <a:ext cx="30162" cy="30163"/>
          </a:xfrm>
          <a:custGeom>
            <a:avLst/>
            <a:gdLst>
              <a:gd name="T0" fmla="*/ 0 w 79"/>
              <a:gd name="T1" fmla="*/ 0 h 105"/>
              <a:gd name="T2" fmla="*/ 0 w 79"/>
              <a:gd name="T3" fmla="*/ 0 h 105"/>
              <a:gd name="T4" fmla="*/ 0 w 79"/>
              <a:gd name="T5" fmla="*/ 0 h 105"/>
              <a:gd name="T6" fmla="*/ 0 w 79"/>
              <a:gd name="T7" fmla="*/ 0 h 105"/>
              <a:gd name="T8" fmla="*/ 0 w 79"/>
              <a:gd name="T9" fmla="*/ 0 h 105"/>
              <a:gd name="T10" fmla="*/ 0 w 79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105"/>
              <a:gd name="T20" fmla="*/ 79 w 79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105">
                <a:moveTo>
                  <a:pt x="53" y="105"/>
                </a:moveTo>
                <a:lnTo>
                  <a:pt x="79" y="70"/>
                </a:lnTo>
                <a:lnTo>
                  <a:pt x="53" y="0"/>
                </a:lnTo>
                <a:lnTo>
                  <a:pt x="0" y="18"/>
                </a:lnTo>
                <a:lnTo>
                  <a:pt x="27" y="87"/>
                </a:lnTo>
                <a:lnTo>
                  <a:pt x="53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8" name="Freeform 2329"/>
          <p:cNvSpPr>
            <a:spLocks/>
          </p:cNvSpPr>
          <p:nvPr/>
        </p:nvSpPr>
        <p:spPr bwMode="auto">
          <a:xfrm>
            <a:off x="3719513" y="2030413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0" y="17"/>
                </a:move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26" y="35"/>
                </a:lnTo>
                <a:lnTo>
                  <a:pt x="34" y="35"/>
                </a:lnTo>
                <a:lnTo>
                  <a:pt x="43" y="35"/>
                </a:lnTo>
                <a:lnTo>
                  <a:pt x="43" y="26"/>
                </a:lnTo>
                <a:lnTo>
                  <a:pt x="52" y="17"/>
                </a:lnTo>
                <a:lnTo>
                  <a:pt x="52" y="9"/>
                </a:lnTo>
                <a:lnTo>
                  <a:pt x="52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29" name="Freeform 2330"/>
          <p:cNvSpPr>
            <a:spLocks/>
          </p:cNvSpPr>
          <p:nvPr/>
        </p:nvSpPr>
        <p:spPr bwMode="auto">
          <a:xfrm>
            <a:off x="3729038" y="2025650"/>
            <a:ext cx="69850" cy="14288"/>
          </a:xfrm>
          <a:custGeom>
            <a:avLst/>
            <a:gdLst>
              <a:gd name="T0" fmla="*/ 0 w 183"/>
              <a:gd name="T1" fmla="*/ 0 h 52"/>
              <a:gd name="T2" fmla="*/ 0 w 183"/>
              <a:gd name="T3" fmla="*/ 0 h 52"/>
              <a:gd name="T4" fmla="*/ 0 w 183"/>
              <a:gd name="T5" fmla="*/ 0 h 52"/>
              <a:gd name="T6" fmla="*/ 0 w 183"/>
              <a:gd name="T7" fmla="*/ 0 h 52"/>
              <a:gd name="T8" fmla="*/ 0 w 183"/>
              <a:gd name="T9" fmla="*/ 0 h 52"/>
              <a:gd name="T10" fmla="*/ 0 w 183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52"/>
              <a:gd name="T20" fmla="*/ 183 w 18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52">
                <a:moveTo>
                  <a:pt x="183" y="17"/>
                </a:moveTo>
                <a:lnTo>
                  <a:pt x="156" y="0"/>
                </a:lnTo>
                <a:lnTo>
                  <a:pt x="0" y="0"/>
                </a:lnTo>
                <a:lnTo>
                  <a:pt x="0" y="52"/>
                </a:lnTo>
                <a:lnTo>
                  <a:pt x="156" y="52"/>
                </a:lnTo>
                <a:lnTo>
                  <a:pt x="183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0" name="Freeform 2331"/>
          <p:cNvSpPr>
            <a:spLocks/>
          </p:cNvSpPr>
          <p:nvPr/>
        </p:nvSpPr>
        <p:spPr bwMode="auto">
          <a:xfrm>
            <a:off x="3787775" y="2025650"/>
            <a:ext cx="11113" cy="14288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w 27"/>
              <a:gd name="T13" fmla="*/ 0 h 52"/>
              <a:gd name="T14" fmla="*/ 0 w 27"/>
              <a:gd name="T15" fmla="*/ 0 h 52"/>
              <a:gd name="T16" fmla="*/ 0 w 27"/>
              <a:gd name="T17" fmla="*/ 0 h 52"/>
              <a:gd name="T18" fmla="*/ 0 w 27"/>
              <a:gd name="T19" fmla="*/ 0 h 52"/>
              <a:gd name="T20" fmla="*/ 0 w 27"/>
              <a:gd name="T21" fmla="*/ 0 h 52"/>
              <a:gd name="T22" fmla="*/ 0 w 27"/>
              <a:gd name="T23" fmla="*/ 0 h 52"/>
              <a:gd name="T24" fmla="*/ 0 w 27"/>
              <a:gd name="T25" fmla="*/ 0 h 52"/>
              <a:gd name="T26" fmla="*/ 0 w 27"/>
              <a:gd name="T27" fmla="*/ 0 h 52"/>
              <a:gd name="T28" fmla="*/ 0 w 27"/>
              <a:gd name="T29" fmla="*/ 0 h 52"/>
              <a:gd name="T30" fmla="*/ 0 w 27"/>
              <a:gd name="T31" fmla="*/ 0 h 52"/>
              <a:gd name="T32" fmla="*/ 0 w 27"/>
              <a:gd name="T33" fmla="*/ 0 h 52"/>
              <a:gd name="T34" fmla="*/ 0 w 27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52"/>
              <a:gd name="T56" fmla="*/ 27 w 27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52">
                <a:moveTo>
                  <a:pt x="0" y="52"/>
                </a:moveTo>
                <a:lnTo>
                  <a:pt x="9" y="52"/>
                </a:lnTo>
                <a:lnTo>
                  <a:pt x="18" y="52"/>
                </a:lnTo>
                <a:lnTo>
                  <a:pt x="18" y="43"/>
                </a:lnTo>
                <a:lnTo>
                  <a:pt x="27" y="43"/>
                </a:lnTo>
                <a:lnTo>
                  <a:pt x="27" y="34"/>
                </a:lnTo>
                <a:lnTo>
                  <a:pt x="27" y="26"/>
                </a:lnTo>
                <a:lnTo>
                  <a:pt x="27" y="17"/>
                </a:lnTo>
                <a:lnTo>
                  <a:pt x="27" y="8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1" name="Freeform 2332"/>
          <p:cNvSpPr>
            <a:spLocks/>
          </p:cNvSpPr>
          <p:nvPr/>
        </p:nvSpPr>
        <p:spPr bwMode="auto">
          <a:xfrm>
            <a:off x="3783013" y="2030413"/>
            <a:ext cx="17462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35"/>
              <a:gd name="T17" fmla="*/ 52 w 5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35">
                <a:moveTo>
                  <a:pt x="52" y="17"/>
                </a:moveTo>
                <a:lnTo>
                  <a:pt x="0" y="35"/>
                </a:lnTo>
                <a:lnTo>
                  <a:pt x="0" y="17"/>
                </a:lnTo>
                <a:lnTo>
                  <a:pt x="44" y="0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2" name="Freeform 2333"/>
          <p:cNvSpPr>
            <a:spLocks/>
          </p:cNvSpPr>
          <p:nvPr/>
        </p:nvSpPr>
        <p:spPr bwMode="auto">
          <a:xfrm>
            <a:off x="3787775" y="2049463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3"/>
                </a:moveTo>
                <a:lnTo>
                  <a:pt x="18" y="61"/>
                </a:lnTo>
                <a:lnTo>
                  <a:pt x="0" y="8"/>
                </a:lnTo>
                <a:lnTo>
                  <a:pt x="44" y="0"/>
                </a:lnTo>
                <a:lnTo>
                  <a:pt x="61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3" name="Freeform 2334"/>
          <p:cNvSpPr>
            <a:spLocks/>
          </p:cNvSpPr>
          <p:nvPr/>
        </p:nvSpPr>
        <p:spPr bwMode="auto">
          <a:xfrm>
            <a:off x="3816350" y="2062163"/>
            <a:ext cx="96838" cy="34925"/>
          </a:xfrm>
          <a:custGeom>
            <a:avLst/>
            <a:gdLst>
              <a:gd name="T0" fmla="*/ 0 w 252"/>
              <a:gd name="T1" fmla="*/ 0 h 122"/>
              <a:gd name="T2" fmla="*/ 0 w 252"/>
              <a:gd name="T3" fmla="*/ 0 h 122"/>
              <a:gd name="T4" fmla="*/ 0 w 252"/>
              <a:gd name="T5" fmla="*/ 0 h 122"/>
              <a:gd name="T6" fmla="*/ 0 w 252"/>
              <a:gd name="T7" fmla="*/ 0 h 122"/>
              <a:gd name="T8" fmla="*/ 0 w 25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22"/>
              <a:gd name="T17" fmla="*/ 252 w 25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22">
                <a:moveTo>
                  <a:pt x="252" y="79"/>
                </a:moveTo>
                <a:lnTo>
                  <a:pt x="244" y="122"/>
                </a:lnTo>
                <a:lnTo>
                  <a:pt x="0" y="52"/>
                </a:lnTo>
                <a:lnTo>
                  <a:pt x="9" y="0"/>
                </a:lnTo>
                <a:lnTo>
                  <a:pt x="252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4" name="Freeform 2335"/>
          <p:cNvSpPr>
            <a:spLocks/>
          </p:cNvSpPr>
          <p:nvPr/>
        </p:nvSpPr>
        <p:spPr bwMode="auto">
          <a:xfrm>
            <a:off x="3927475" y="2090738"/>
            <a:ext cx="20638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9"/>
                </a:moveTo>
                <a:lnTo>
                  <a:pt x="52" y="61"/>
                </a:lnTo>
                <a:lnTo>
                  <a:pt x="0" y="44"/>
                </a:lnTo>
                <a:lnTo>
                  <a:pt x="18" y="0"/>
                </a:lnTo>
                <a:lnTo>
                  <a:pt x="6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5" name="Freeform 2336"/>
          <p:cNvSpPr>
            <a:spLocks/>
          </p:cNvSpPr>
          <p:nvPr/>
        </p:nvSpPr>
        <p:spPr bwMode="auto">
          <a:xfrm>
            <a:off x="3963988" y="2097088"/>
            <a:ext cx="34925" cy="19050"/>
          </a:xfrm>
          <a:custGeom>
            <a:avLst/>
            <a:gdLst>
              <a:gd name="T0" fmla="*/ 0 w 96"/>
              <a:gd name="T1" fmla="*/ 0 h 70"/>
              <a:gd name="T2" fmla="*/ 0 w 96"/>
              <a:gd name="T3" fmla="*/ 0 h 70"/>
              <a:gd name="T4" fmla="*/ 0 w 96"/>
              <a:gd name="T5" fmla="*/ 0 h 70"/>
              <a:gd name="T6" fmla="*/ 0 w 96"/>
              <a:gd name="T7" fmla="*/ 0 h 70"/>
              <a:gd name="T8" fmla="*/ 0 w 96"/>
              <a:gd name="T9" fmla="*/ 0 h 70"/>
              <a:gd name="T10" fmla="*/ 0 w 96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70"/>
              <a:gd name="T20" fmla="*/ 96 w 96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70">
                <a:moveTo>
                  <a:pt x="96" y="44"/>
                </a:moveTo>
                <a:lnTo>
                  <a:pt x="78" y="18"/>
                </a:lnTo>
                <a:lnTo>
                  <a:pt x="17" y="0"/>
                </a:lnTo>
                <a:lnTo>
                  <a:pt x="0" y="44"/>
                </a:lnTo>
                <a:lnTo>
                  <a:pt x="61" y="70"/>
                </a:lnTo>
                <a:lnTo>
                  <a:pt x="96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6" name="Freeform 2337"/>
          <p:cNvSpPr>
            <a:spLocks/>
          </p:cNvSpPr>
          <p:nvPr/>
        </p:nvSpPr>
        <p:spPr bwMode="auto">
          <a:xfrm>
            <a:off x="3986213" y="2101850"/>
            <a:ext cx="12700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7" y="52"/>
                </a:lnTo>
                <a:lnTo>
                  <a:pt x="17" y="43"/>
                </a:lnTo>
                <a:lnTo>
                  <a:pt x="26" y="43"/>
                </a:lnTo>
                <a:lnTo>
                  <a:pt x="26" y="34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26" y="8"/>
                </a:lnTo>
                <a:lnTo>
                  <a:pt x="17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7" name="Freeform 2338"/>
          <p:cNvSpPr>
            <a:spLocks/>
          </p:cNvSpPr>
          <p:nvPr/>
        </p:nvSpPr>
        <p:spPr bwMode="auto">
          <a:xfrm>
            <a:off x="3976688" y="2109788"/>
            <a:ext cx="22225" cy="55562"/>
          </a:xfrm>
          <a:custGeom>
            <a:avLst/>
            <a:gdLst>
              <a:gd name="T0" fmla="*/ 0 w 61"/>
              <a:gd name="T1" fmla="*/ 0 h 191"/>
              <a:gd name="T2" fmla="*/ 0 w 61"/>
              <a:gd name="T3" fmla="*/ 0 h 191"/>
              <a:gd name="T4" fmla="*/ 0 w 61"/>
              <a:gd name="T5" fmla="*/ 0 h 191"/>
              <a:gd name="T6" fmla="*/ 0 w 61"/>
              <a:gd name="T7" fmla="*/ 0 h 191"/>
              <a:gd name="T8" fmla="*/ 0 w 61"/>
              <a:gd name="T9" fmla="*/ 0 h 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91"/>
              <a:gd name="T17" fmla="*/ 61 w 61"/>
              <a:gd name="T18" fmla="*/ 191 h 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91">
                <a:moveTo>
                  <a:pt x="43" y="191"/>
                </a:moveTo>
                <a:lnTo>
                  <a:pt x="0" y="191"/>
                </a:lnTo>
                <a:lnTo>
                  <a:pt x="8" y="0"/>
                </a:lnTo>
                <a:lnTo>
                  <a:pt x="61" y="0"/>
                </a:lnTo>
                <a:lnTo>
                  <a:pt x="43" y="19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8" name="Freeform 2339"/>
          <p:cNvSpPr>
            <a:spLocks/>
          </p:cNvSpPr>
          <p:nvPr/>
        </p:nvSpPr>
        <p:spPr bwMode="auto">
          <a:xfrm>
            <a:off x="3976688" y="2176463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3"/>
                </a:moveTo>
                <a:lnTo>
                  <a:pt x="17" y="61"/>
                </a:lnTo>
                <a:lnTo>
                  <a:pt x="0" y="9"/>
                </a:lnTo>
                <a:lnTo>
                  <a:pt x="52" y="0"/>
                </a:lnTo>
                <a:lnTo>
                  <a:pt x="61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39" name="Freeform 2340"/>
          <p:cNvSpPr>
            <a:spLocks/>
          </p:cNvSpPr>
          <p:nvPr/>
        </p:nvSpPr>
        <p:spPr bwMode="auto">
          <a:xfrm>
            <a:off x="3986213" y="2203450"/>
            <a:ext cx="30162" cy="41275"/>
          </a:xfrm>
          <a:custGeom>
            <a:avLst/>
            <a:gdLst>
              <a:gd name="T0" fmla="*/ 0 w 78"/>
              <a:gd name="T1" fmla="*/ 0 h 148"/>
              <a:gd name="T2" fmla="*/ 0 w 78"/>
              <a:gd name="T3" fmla="*/ 0 h 148"/>
              <a:gd name="T4" fmla="*/ 0 w 78"/>
              <a:gd name="T5" fmla="*/ 0 h 148"/>
              <a:gd name="T6" fmla="*/ 0 w 78"/>
              <a:gd name="T7" fmla="*/ 0 h 148"/>
              <a:gd name="T8" fmla="*/ 0 w 78"/>
              <a:gd name="T9" fmla="*/ 0 h 148"/>
              <a:gd name="T10" fmla="*/ 0 w 78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48"/>
              <a:gd name="T20" fmla="*/ 78 w 78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48">
                <a:moveTo>
                  <a:pt x="70" y="148"/>
                </a:moveTo>
                <a:lnTo>
                  <a:pt x="78" y="130"/>
                </a:lnTo>
                <a:lnTo>
                  <a:pt x="43" y="0"/>
                </a:lnTo>
                <a:lnTo>
                  <a:pt x="0" y="8"/>
                </a:lnTo>
                <a:lnTo>
                  <a:pt x="26" y="139"/>
                </a:lnTo>
                <a:lnTo>
                  <a:pt x="70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0" name="Freeform 2341"/>
          <p:cNvSpPr>
            <a:spLocks/>
          </p:cNvSpPr>
          <p:nvPr/>
        </p:nvSpPr>
        <p:spPr bwMode="auto">
          <a:xfrm>
            <a:off x="3997325" y="2241550"/>
            <a:ext cx="19050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9"/>
                </a:moveTo>
                <a:lnTo>
                  <a:pt x="0" y="18"/>
                </a:lnTo>
                <a:lnTo>
                  <a:pt x="9" y="26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44" y="26"/>
                </a:lnTo>
                <a:lnTo>
                  <a:pt x="44" y="18"/>
                </a:lnTo>
                <a:lnTo>
                  <a:pt x="52" y="18"/>
                </a:lnTo>
                <a:lnTo>
                  <a:pt x="52" y="9"/>
                </a:lnTo>
                <a:lnTo>
                  <a:pt x="5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1" name="Freeform 2342"/>
          <p:cNvSpPr>
            <a:spLocks/>
          </p:cNvSpPr>
          <p:nvPr/>
        </p:nvSpPr>
        <p:spPr bwMode="auto">
          <a:xfrm>
            <a:off x="3976688" y="2239963"/>
            <a:ext cx="34925" cy="34925"/>
          </a:xfrm>
          <a:custGeom>
            <a:avLst/>
            <a:gdLst>
              <a:gd name="T0" fmla="*/ 0 w 96"/>
              <a:gd name="T1" fmla="*/ 0 h 130"/>
              <a:gd name="T2" fmla="*/ 0 w 96"/>
              <a:gd name="T3" fmla="*/ 0 h 130"/>
              <a:gd name="T4" fmla="*/ 0 w 96"/>
              <a:gd name="T5" fmla="*/ 0 h 130"/>
              <a:gd name="T6" fmla="*/ 0 w 96"/>
              <a:gd name="T7" fmla="*/ 0 h 130"/>
              <a:gd name="T8" fmla="*/ 0 w 96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30"/>
              <a:gd name="T17" fmla="*/ 96 w 96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30">
                <a:moveTo>
                  <a:pt x="43" y="130"/>
                </a:moveTo>
                <a:lnTo>
                  <a:pt x="0" y="113"/>
                </a:lnTo>
                <a:lnTo>
                  <a:pt x="52" y="0"/>
                </a:lnTo>
                <a:lnTo>
                  <a:pt x="96" y="26"/>
                </a:lnTo>
                <a:lnTo>
                  <a:pt x="43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2" name="Freeform 2343"/>
          <p:cNvSpPr>
            <a:spLocks/>
          </p:cNvSpPr>
          <p:nvPr/>
        </p:nvSpPr>
        <p:spPr bwMode="auto">
          <a:xfrm>
            <a:off x="3960813" y="2284413"/>
            <a:ext cx="25400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44" y="70"/>
                </a:moveTo>
                <a:lnTo>
                  <a:pt x="0" y="44"/>
                </a:lnTo>
                <a:lnTo>
                  <a:pt x="26" y="0"/>
                </a:lnTo>
                <a:lnTo>
                  <a:pt x="70" y="26"/>
                </a:lnTo>
                <a:lnTo>
                  <a:pt x="4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3" name="Freeform 2344"/>
          <p:cNvSpPr>
            <a:spLocks/>
          </p:cNvSpPr>
          <p:nvPr/>
        </p:nvSpPr>
        <p:spPr bwMode="auto">
          <a:xfrm>
            <a:off x="3895725" y="2303463"/>
            <a:ext cx="68263" cy="26987"/>
          </a:xfrm>
          <a:custGeom>
            <a:avLst/>
            <a:gdLst>
              <a:gd name="T0" fmla="*/ 0 w 183"/>
              <a:gd name="T1" fmla="*/ 0 h 96"/>
              <a:gd name="T2" fmla="*/ 0 w 183"/>
              <a:gd name="T3" fmla="*/ 0 h 96"/>
              <a:gd name="T4" fmla="*/ 0 w 183"/>
              <a:gd name="T5" fmla="*/ 0 h 96"/>
              <a:gd name="T6" fmla="*/ 0 w 183"/>
              <a:gd name="T7" fmla="*/ 0 h 96"/>
              <a:gd name="T8" fmla="*/ 0 w 183"/>
              <a:gd name="T9" fmla="*/ 0 h 96"/>
              <a:gd name="T10" fmla="*/ 0 w 183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96"/>
              <a:gd name="T20" fmla="*/ 183 w 183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96">
                <a:moveTo>
                  <a:pt x="0" y="70"/>
                </a:moveTo>
                <a:lnTo>
                  <a:pt x="35" y="96"/>
                </a:lnTo>
                <a:lnTo>
                  <a:pt x="183" y="52"/>
                </a:lnTo>
                <a:lnTo>
                  <a:pt x="166" y="0"/>
                </a:lnTo>
                <a:lnTo>
                  <a:pt x="17" y="52"/>
                </a:lnTo>
                <a:lnTo>
                  <a:pt x="0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4" name="Freeform 2345"/>
          <p:cNvSpPr>
            <a:spLocks/>
          </p:cNvSpPr>
          <p:nvPr/>
        </p:nvSpPr>
        <p:spPr bwMode="auto">
          <a:xfrm>
            <a:off x="3895725" y="2317750"/>
            <a:ext cx="9525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17" y="0"/>
                </a:move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9" y="35"/>
                </a:ln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35" y="4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5" name="Freeform 2346"/>
          <p:cNvSpPr>
            <a:spLocks/>
          </p:cNvSpPr>
          <p:nvPr/>
        </p:nvSpPr>
        <p:spPr bwMode="auto">
          <a:xfrm>
            <a:off x="3883025" y="2324100"/>
            <a:ext cx="30163" cy="28575"/>
          </a:xfrm>
          <a:custGeom>
            <a:avLst/>
            <a:gdLst>
              <a:gd name="T0" fmla="*/ 0 w 78"/>
              <a:gd name="T1" fmla="*/ 0 h 104"/>
              <a:gd name="T2" fmla="*/ 0 w 78"/>
              <a:gd name="T3" fmla="*/ 0 h 104"/>
              <a:gd name="T4" fmla="*/ 0 w 78"/>
              <a:gd name="T5" fmla="*/ 0 h 104"/>
              <a:gd name="T6" fmla="*/ 0 w 78"/>
              <a:gd name="T7" fmla="*/ 0 h 104"/>
              <a:gd name="T8" fmla="*/ 0 w 78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04"/>
              <a:gd name="T17" fmla="*/ 78 w 78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04">
                <a:moveTo>
                  <a:pt x="52" y="104"/>
                </a:moveTo>
                <a:lnTo>
                  <a:pt x="0" y="95"/>
                </a:lnTo>
                <a:lnTo>
                  <a:pt x="26" y="0"/>
                </a:lnTo>
                <a:lnTo>
                  <a:pt x="78" y="8"/>
                </a:lnTo>
                <a:lnTo>
                  <a:pt x="52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6" name="Freeform 2347"/>
          <p:cNvSpPr>
            <a:spLocks/>
          </p:cNvSpPr>
          <p:nvPr/>
        </p:nvSpPr>
        <p:spPr bwMode="auto">
          <a:xfrm>
            <a:off x="3875088" y="2362200"/>
            <a:ext cx="22225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52" y="70"/>
                </a:moveTo>
                <a:lnTo>
                  <a:pt x="0" y="52"/>
                </a:lnTo>
                <a:lnTo>
                  <a:pt x="17" y="0"/>
                </a:lnTo>
                <a:lnTo>
                  <a:pt x="61" y="17"/>
                </a:lnTo>
                <a:lnTo>
                  <a:pt x="5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7" name="Freeform 2348"/>
          <p:cNvSpPr>
            <a:spLocks/>
          </p:cNvSpPr>
          <p:nvPr/>
        </p:nvSpPr>
        <p:spPr bwMode="auto">
          <a:xfrm>
            <a:off x="3856038" y="2392363"/>
            <a:ext cx="31750" cy="42862"/>
          </a:xfrm>
          <a:custGeom>
            <a:avLst/>
            <a:gdLst>
              <a:gd name="T0" fmla="*/ 0 w 79"/>
              <a:gd name="T1" fmla="*/ 0 h 148"/>
              <a:gd name="T2" fmla="*/ 0 w 79"/>
              <a:gd name="T3" fmla="*/ 0 h 148"/>
              <a:gd name="T4" fmla="*/ 0 w 79"/>
              <a:gd name="T5" fmla="*/ 0 h 148"/>
              <a:gd name="T6" fmla="*/ 0 w 79"/>
              <a:gd name="T7" fmla="*/ 0 h 148"/>
              <a:gd name="T8" fmla="*/ 0 w 79"/>
              <a:gd name="T9" fmla="*/ 0 h 148"/>
              <a:gd name="T10" fmla="*/ 0 w 79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148"/>
              <a:gd name="T20" fmla="*/ 79 w 79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148">
                <a:moveTo>
                  <a:pt x="9" y="148"/>
                </a:moveTo>
                <a:lnTo>
                  <a:pt x="53" y="131"/>
                </a:lnTo>
                <a:lnTo>
                  <a:pt x="79" y="9"/>
                </a:lnTo>
                <a:lnTo>
                  <a:pt x="35" y="0"/>
                </a:lnTo>
                <a:lnTo>
                  <a:pt x="0" y="122"/>
                </a:lnTo>
                <a:lnTo>
                  <a:pt x="9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8" name="Freeform 2349"/>
          <p:cNvSpPr>
            <a:spLocks/>
          </p:cNvSpPr>
          <p:nvPr/>
        </p:nvSpPr>
        <p:spPr bwMode="auto">
          <a:xfrm>
            <a:off x="3856038" y="2427288"/>
            <a:ext cx="20637" cy="7937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44" y="26"/>
                </a:lnTo>
                <a:lnTo>
                  <a:pt x="44" y="18"/>
                </a:lnTo>
                <a:lnTo>
                  <a:pt x="53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49" name="Freeform 2350"/>
          <p:cNvSpPr>
            <a:spLocks/>
          </p:cNvSpPr>
          <p:nvPr/>
        </p:nvSpPr>
        <p:spPr bwMode="auto">
          <a:xfrm>
            <a:off x="3862388" y="2422525"/>
            <a:ext cx="47625" cy="31750"/>
          </a:xfrm>
          <a:custGeom>
            <a:avLst/>
            <a:gdLst>
              <a:gd name="T0" fmla="*/ 0 w 131"/>
              <a:gd name="T1" fmla="*/ 0 h 113"/>
              <a:gd name="T2" fmla="*/ 0 w 131"/>
              <a:gd name="T3" fmla="*/ 0 h 113"/>
              <a:gd name="T4" fmla="*/ 0 w 131"/>
              <a:gd name="T5" fmla="*/ 0 h 113"/>
              <a:gd name="T6" fmla="*/ 0 w 131"/>
              <a:gd name="T7" fmla="*/ 0 h 113"/>
              <a:gd name="T8" fmla="*/ 0 w 131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13"/>
              <a:gd name="T17" fmla="*/ 131 w 131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13">
                <a:moveTo>
                  <a:pt x="131" y="70"/>
                </a:moveTo>
                <a:lnTo>
                  <a:pt x="104" y="113"/>
                </a:lnTo>
                <a:lnTo>
                  <a:pt x="0" y="43"/>
                </a:lnTo>
                <a:lnTo>
                  <a:pt x="35" y="0"/>
                </a:lnTo>
                <a:lnTo>
                  <a:pt x="131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0" name="Freeform 2351"/>
          <p:cNvSpPr>
            <a:spLocks/>
          </p:cNvSpPr>
          <p:nvPr/>
        </p:nvSpPr>
        <p:spPr bwMode="auto">
          <a:xfrm>
            <a:off x="3914775" y="2452688"/>
            <a:ext cx="20638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4"/>
              <a:gd name="T20" fmla="*/ 44 w 44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4">
                <a:moveTo>
                  <a:pt x="44" y="35"/>
                </a:moveTo>
                <a:lnTo>
                  <a:pt x="35" y="0"/>
                </a:lnTo>
                <a:lnTo>
                  <a:pt x="26" y="0"/>
                </a:lnTo>
                <a:lnTo>
                  <a:pt x="0" y="35"/>
                </a:lnTo>
                <a:lnTo>
                  <a:pt x="0" y="44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1" name="Freeform 2352"/>
          <p:cNvSpPr>
            <a:spLocks/>
          </p:cNvSpPr>
          <p:nvPr/>
        </p:nvSpPr>
        <p:spPr bwMode="auto">
          <a:xfrm>
            <a:off x="3914775" y="2452688"/>
            <a:ext cx="20638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w 44"/>
              <a:gd name="T13" fmla="*/ 0 h 44"/>
              <a:gd name="T14" fmla="*/ 0 w 44"/>
              <a:gd name="T15" fmla="*/ 0 h 44"/>
              <a:gd name="T16" fmla="*/ 0 w 44"/>
              <a:gd name="T17" fmla="*/ 0 h 44"/>
              <a:gd name="T18" fmla="*/ 0 w 44"/>
              <a:gd name="T19" fmla="*/ 0 h 44"/>
              <a:gd name="T20" fmla="*/ 0 w 44"/>
              <a:gd name="T21" fmla="*/ 0 h 44"/>
              <a:gd name="T22" fmla="*/ 0 w 44"/>
              <a:gd name="T23" fmla="*/ 0 h 44"/>
              <a:gd name="T24" fmla="*/ 0 w 44"/>
              <a:gd name="T25" fmla="*/ 0 h 44"/>
              <a:gd name="T26" fmla="*/ 0 w 44"/>
              <a:gd name="T27" fmla="*/ 0 h 44"/>
              <a:gd name="T28" fmla="*/ 0 w 44"/>
              <a:gd name="T29" fmla="*/ 0 h 44"/>
              <a:gd name="T30" fmla="*/ 0 w 44"/>
              <a:gd name="T31" fmla="*/ 0 h 44"/>
              <a:gd name="T32" fmla="*/ 0 w 44"/>
              <a:gd name="T33" fmla="*/ 0 h 44"/>
              <a:gd name="T34" fmla="*/ 0 w 4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4"/>
              <a:gd name="T56" fmla="*/ 44 w 4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4">
                <a:moveTo>
                  <a:pt x="0" y="44"/>
                </a:move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44" y="35"/>
                </a:lnTo>
                <a:lnTo>
                  <a:pt x="44" y="26"/>
                </a:lnTo>
                <a:lnTo>
                  <a:pt x="44" y="18"/>
                </a:ln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2" name="Freeform 2353"/>
          <p:cNvSpPr>
            <a:spLocks/>
          </p:cNvSpPr>
          <p:nvPr/>
        </p:nvSpPr>
        <p:spPr bwMode="auto">
          <a:xfrm>
            <a:off x="3905250" y="2454275"/>
            <a:ext cx="30163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43" y="61"/>
                </a:moveTo>
                <a:lnTo>
                  <a:pt x="0" y="44"/>
                </a:lnTo>
                <a:lnTo>
                  <a:pt x="17" y="0"/>
                </a:lnTo>
                <a:lnTo>
                  <a:pt x="70" y="26"/>
                </a:lnTo>
                <a:lnTo>
                  <a:pt x="43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3" name="Freeform 2354"/>
          <p:cNvSpPr>
            <a:spLocks/>
          </p:cNvSpPr>
          <p:nvPr/>
        </p:nvSpPr>
        <p:spPr bwMode="auto">
          <a:xfrm>
            <a:off x="3854450" y="2479675"/>
            <a:ext cx="60325" cy="69850"/>
          </a:xfrm>
          <a:custGeom>
            <a:avLst/>
            <a:gdLst>
              <a:gd name="T0" fmla="*/ 0 w 165"/>
              <a:gd name="T1" fmla="*/ 0 h 244"/>
              <a:gd name="T2" fmla="*/ 0 w 165"/>
              <a:gd name="T3" fmla="*/ 0 h 244"/>
              <a:gd name="T4" fmla="*/ 0 w 165"/>
              <a:gd name="T5" fmla="*/ 0 h 244"/>
              <a:gd name="T6" fmla="*/ 0 w 165"/>
              <a:gd name="T7" fmla="*/ 0 h 244"/>
              <a:gd name="T8" fmla="*/ 0 w 165"/>
              <a:gd name="T9" fmla="*/ 0 h 2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244"/>
              <a:gd name="T17" fmla="*/ 165 w 165"/>
              <a:gd name="T18" fmla="*/ 244 h 2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244">
                <a:moveTo>
                  <a:pt x="43" y="244"/>
                </a:moveTo>
                <a:lnTo>
                  <a:pt x="0" y="227"/>
                </a:lnTo>
                <a:lnTo>
                  <a:pt x="113" y="0"/>
                </a:lnTo>
                <a:lnTo>
                  <a:pt x="165" y="18"/>
                </a:lnTo>
                <a:lnTo>
                  <a:pt x="43" y="2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4" name="Freeform 2355"/>
          <p:cNvSpPr>
            <a:spLocks/>
          </p:cNvSpPr>
          <p:nvPr/>
        </p:nvSpPr>
        <p:spPr bwMode="auto">
          <a:xfrm>
            <a:off x="3838575" y="2555875"/>
            <a:ext cx="25400" cy="17463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44" y="61"/>
                </a:moveTo>
                <a:lnTo>
                  <a:pt x="0" y="44"/>
                </a:lnTo>
                <a:lnTo>
                  <a:pt x="17" y="0"/>
                </a:lnTo>
                <a:lnTo>
                  <a:pt x="70" y="18"/>
                </a:lnTo>
                <a:lnTo>
                  <a:pt x="44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5" name="Freeform 2356"/>
          <p:cNvSpPr>
            <a:spLocks/>
          </p:cNvSpPr>
          <p:nvPr/>
        </p:nvSpPr>
        <p:spPr bwMode="auto">
          <a:xfrm>
            <a:off x="3824288" y="2581275"/>
            <a:ext cx="19050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w 52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2"/>
              <a:gd name="T20" fmla="*/ 52 w 52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2">
                <a:moveTo>
                  <a:pt x="9" y="52"/>
                </a:moveTo>
                <a:lnTo>
                  <a:pt x="44" y="44"/>
                </a:lnTo>
                <a:lnTo>
                  <a:pt x="52" y="26"/>
                </a:lnTo>
                <a:lnTo>
                  <a:pt x="9" y="0"/>
                </a:lnTo>
                <a:lnTo>
                  <a:pt x="0" y="18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6" name="Freeform 2357"/>
          <p:cNvSpPr>
            <a:spLocks/>
          </p:cNvSpPr>
          <p:nvPr/>
        </p:nvSpPr>
        <p:spPr bwMode="auto">
          <a:xfrm>
            <a:off x="3821113" y="2586038"/>
            <a:ext cx="20637" cy="11112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w 52"/>
              <a:gd name="T13" fmla="*/ 0 h 43"/>
              <a:gd name="T14" fmla="*/ 0 w 52"/>
              <a:gd name="T15" fmla="*/ 0 h 43"/>
              <a:gd name="T16" fmla="*/ 0 w 52"/>
              <a:gd name="T17" fmla="*/ 0 h 43"/>
              <a:gd name="T18" fmla="*/ 0 w 52"/>
              <a:gd name="T19" fmla="*/ 0 h 43"/>
              <a:gd name="T20" fmla="*/ 0 w 52"/>
              <a:gd name="T21" fmla="*/ 0 h 43"/>
              <a:gd name="T22" fmla="*/ 0 w 52"/>
              <a:gd name="T23" fmla="*/ 0 h 43"/>
              <a:gd name="T24" fmla="*/ 0 w 52"/>
              <a:gd name="T25" fmla="*/ 0 h 43"/>
              <a:gd name="T26" fmla="*/ 0 w 52"/>
              <a:gd name="T27" fmla="*/ 0 h 43"/>
              <a:gd name="T28" fmla="*/ 0 w 52"/>
              <a:gd name="T29" fmla="*/ 0 h 43"/>
              <a:gd name="T30" fmla="*/ 0 w 52"/>
              <a:gd name="T31" fmla="*/ 0 h 43"/>
              <a:gd name="T32" fmla="*/ 0 w 52"/>
              <a:gd name="T33" fmla="*/ 0 h 43"/>
              <a:gd name="T34" fmla="*/ 0 w 52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43"/>
              <a:gd name="T56" fmla="*/ 52 w 52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43">
                <a:moveTo>
                  <a:pt x="8" y="0"/>
                </a:moveTo>
                <a:lnTo>
                  <a:pt x="8" y="8"/>
                </a:lnTo>
                <a:lnTo>
                  <a:pt x="0" y="17"/>
                </a:lnTo>
                <a:lnTo>
                  <a:pt x="8" y="26"/>
                </a:lnTo>
                <a:lnTo>
                  <a:pt x="8" y="34"/>
                </a:lnTo>
                <a:lnTo>
                  <a:pt x="17" y="34"/>
                </a:lnTo>
                <a:lnTo>
                  <a:pt x="26" y="43"/>
                </a:lnTo>
                <a:lnTo>
                  <a:pt x="34" y="43"/>
                </a:lnTo>
                <a:lnTo>
                  <a:pt x="43" y="34"/>
                </a:lnTo>
                <a:lnTo>
                  <a:pt x="52" y="34"/>
                </a:lnTo>
                <a:lnTo>
                  <a:pt x="52" y="26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7" name="Freeform 2358"/>
          <p:cNvSpPr>
            <a:spLocks/>
          </p:cNvSpPr>
          <p:nvPr/>
        </p:nvSpPr>
        <p:spPr bwMode="auto">
          <a:xfrm>
            <a:off x="3829050" y="2584450"/>
            <a:ext cx="53975" cy="38100"/>
          </a:xfrm>
          <a:custGeom>
            <a:avLst/>
            <a:gdLst>
              <a:gd name="T0" fmla="*/ 0 w 148"/>
              <a:gd name="T1" fmla="*/ 0 h 131"/>
              <a:gd name="T2" fmla="*/ 0 w 148"/>
              <a:gd name="T3" fmla="*/ 0 h 131"/>
              <a:gd name="T4" fmla="*/ 0 w 148"/>
              <a:gd name="T5" fmla="*/ 0 h 131"/>
              <a:gd name="T6" fmla="*/ 0 w 148"/>
              <a:gd name="T7" fmla="*/ 0 h 131"/>
              <a:gd name="T8" fmla="*/ 0 w 148"/>
              <a:gd name="T9" fmla="*/ 0 h 131"/>
              <a:gd name="T10" fmla="*/ 0 w 148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31"/>
              <a:gd name="T20" fmla="*/ 148 w 148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31">
                <a:moveTo>
                  <a:pt x="148" y="104"/>
                </a:moveTo>
                <a:lnTo>
                  <a:pt x="139" y="87"/>
                </a:lnTo>
                <a:lnTo>
                  <a:pt x="26" y="0"/>
                </a:lnTo>
                <a:lnTo>
                  <a:pt x="0" y="43"/>
                </a:lnTo>
                <a:lnTo>
                  <a:pt x="113" y="131"/>
                </a:lnTo>
                <a:lnTo>
                  <a:pt x="148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8" name="Freeform 2359"/>
          <p:cNvSpPr>
            <a:spLocks/>
          </p:cNvSpPr>
          <p:nvPr/>
        </p:nvSpPr>
        <p:spPr bwMode="auto">
          <a:xfrm>
            <a:off x="3871913" y="2608263"/>
            <a:ext cx="11112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9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59" name="Rectangle 2360"/>
          <p:cNvSpPr>
            <a:spLocks noChangeArrowheads="1"/>
          </p:cNvSpPr>
          <p:nvPr/>
        </p:nvSpPr>
        <p:spPr bwMode="auto">
          <a:xfrm>
            <a:off x="3867150" y="2614613"/>
            <a:ext cx="15875" cy="23812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0" name="Freeform 2361"/>
          <p:cNvSpPr>
            <a:spLocks/>
          </p:cNvSpPr>
          <p:nvPr/>
        </p:nvSpPr>
        <p:spPr bwMode="auto">
          <a:xfrm>
            <a:off x="3867150" y="2654300"/>
            <a:ext cx="20638" cy="14288"/>
          </a:xfrm>
          <a:custGeom>
            <a:avLst/>
            <a:gdLst>
              <a:gd name="T0" fmla="*/ 0 w 53"/>
              <a:gd name="T1" fmla="*/ 0 h 52"/>
              <a:gd name="T2" fmla="*/ 0 w 53"/>
              <a:gd name="T3" fmla="*/ 0 h 52"/>
              <a:gd name="T4" fmla="*/ 0 w 53"/>
              <a:gd name="T5" fmla="*/ 0 h 52"/>
              <a:gd name="T6" fmla="*/ 0 w 53"/>
              <a:gd name="T7" fmla="*/ 0 h 52"/>
              <a:gd name="T8" fmla="*/ 0 w 5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52"/>
              <a:gd name="T17" fmla="*/ 53 w 5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52">
                <a:moveTo>
                  <a:pt x="53" y="52"/>
                </a:moveTo>
                <a:lnTo>
                  <a:pt x="0" y="52"/>
                </a:lnTo>
                <a:lnTo>
                  <a:pt x="0" y="0"/>
                </a:lnTo>
                <a:lnTo>
                  <a:pt x="44" y="0"/>
                </a:lnTo>
                <a:lnTo>
                  <a:pt x="53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1" name="Freeform 2362"/>
          <p:cNvSpPr>
            <a:spLocks/>
          </p:cNvSpPr>
          <p:nvPr/>
        </p:nvSpPr>
        <p:spPr bwMode="auto">
          <a:xfrm>
            <a:off x="3867150" y="2682875"/>
            <a:ext cx="20638" cy="61913"/>
          </a:xfrm>
          <a:custGeom>
            <a:avLst/>
            <a:gdLst>
              <a:gd name="T0" fmla="*/ 0 w 53"/>
              <a:gd name="T1" fmla="*/ 0 h 218"/>
              <a:gd name="T2" fmla="*/ 0 w 53"/>
              <a:gd name="T3" fmla="*/ 0 h 218"/>
              <a:gd name="T4" fmla="*/ 0 w 53"/>
              <a:gd name="T5" fmla="*/ 0 h 218"/>
              <a:gd name="T6" fmla="*/ 0 w 53"/>
              <a:gd name="T7" fmla="*/ 0 h 218"/>
              <a:gd name="T8" fmla="*/ 0 w 53"/>
              <a:gd name="T9" fmla="*/ 0 h 218"/>
              <a:gd name="T10" fmla="*/ 0 w 53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218"/>
              <a:gd name="T20" fmla="*/ 53 w 53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218">
                <a:moveTo>
                  <a:pt x="18" y="218"/>
                </a:moveTo>
                <a:lnTo>
                  <a:pt x="53" y="200"/>
                </a:lnTo>
                <a:lnTo>
                  <a:pt x="53" y="0"/>
                </a:lnTo>
                <a:lnTo>
                  <a:pt x="0" y="0"/>
                </a:lnTo>
                <a:lnTo>
                  <a:pt x="0" y="200"/>
                </a:lnTo>
                <a:lnTo>
                  <a:pt x="18" y="2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2" name="Freeform 2363"/>
          <p:cNvSpPr>
            <a:spLocks/>
          </p:cNvSpPr>
          <p:nvPr/>
        </p:nvSpPr>
        <p:spPr bwMode="auto">
          <a:xfrm>
            <a:off x="3867150" y="2741613"/>
            <a:ext cx="20638" cy="3175"/>
          </a:xfrm>
          <a:custGeom>
            <a:avLst/>
            <a:gdLst>
              <a:gd name="T0" fmla="*/ 0 w 53"/>
              <a:gd name="T1" fmla="*/ 0 h 18"/>
              <a:gd name="T2" fmla="*/ 0 w 53"/>
              <a:gd name="T3" fmla="*/ 0 h 18"/>
              <a:gd name="T4" fmla="*/ 0 w 53"/>
              <a:gd name="T5" fmla="*/ 0 h 18"/>
              <a:gd name="T6" fmla="*/ 0 w 53"/>
              <a:gd name="T7" fmla="*/ 0 h 18"/>
              <a:gd name="T8" fmla="*/ 0 w 53"/>
              <a:gd name="T9" fmla="*/ 0 h 18"/>
              <a:gd name="T10" fmla="*/ 0 w 53"/>
              <a:gd name="T11" fmla="*/ 0 h 18"/>
              <a:gd name="T12" fmla="*/ 0 w 53"/>
              <a:gd name="T13" fmla="*/ 0 h 18"/>
              <a:gd name="T14" fmla="*/ 0 w 53"/>
              <a:gd name="T15" fmla="*/ 0 h 18"/>
              <a:gd name="T16" fmla="*/ 0 w 53"/>
              <a:gd name="T17" fmla="*/ 0 h 18"/>
              <a:gd name="T18" fmla="*/ 0 w 53"/>
              <a:gd name="T19" fmla="*/ 0 h 18"/>
              <a:gd name="T20" fmla="*/ 0 w 53"/>
              <a:gd name="T21" fmla="*/ 0 h 18"/>
              <a:gd name="T22" fmla="*/ 0 w 53"/>
              <a:gd name="T23" fmla="*/ 0 h 18"/>
              <a:gd name="T24" fmla="*/ 0 w 53"/>
              <a:gd name="T25" fmla="*/ 0 h 18"/>
              <a:gd name="T26" fmla="*/ 0 w 53"/>
              <a:gd name="T27" fmla="*/ 0 h 18"/>
              <a:gd name="T28" fmla="*/ 0 w 53"/>
              <a:gd name="T29" fmla="*/ 0 h 18"/>
              <a:gd name="T30" fmla="*/ 0 w 53"/>
              <a:gd name="T31" fmla="*/ 0 h 18"/>
              <a:gd name="T32" fmla="*/ 0 w 53"/>
              <a:gd name="T33" fmla="*/ 0 h 18"/>
              <a:gd name="T34" fmla="*/ 0 w 53"/>
              <a:gd name="T35" fmla="*/ 0 h 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18"/>
              <a:gd name="T56" fmla="*/ 53 w 53"/>
              <a:gd name="T57" fmla="*/ 18 h 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18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18"/>
                </a:lnTo>
                <a:lnTo>
                  <a:pt x="18" y="18"/>
                </a:lnTo>
                <a:lnTo>
                  <a:pt x="27" y="18"/>
                </a:lnTo>
                <a:lnTo>
                  <a:pt x="35" y="18"/>
                </a:lnTo>
                <a:lnTo>
                  <a:pt x="44" y="18"/>
                </a:lnTo>
                <a:lnTo>
                  <a:pt x="44" y="9"/>
                </a:lnTo>
                <a:lnTo>
                  <a:pt x="53" y="9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3" name="Freeform 2364"/>
          <p:cNvSpPr>
            <a:spLocks/>
          </p:cNvSpPr>
          <p:nvPr/>
        </p:nvSpPr>
        <p:spPr bwMode="auto">
          <a:xfrm>
            <a:off x="3875088" y="2732088"/>
            <a:ext cx="25400" cy="19050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69" y="18"/>
                </a:moveTo>
                <a:lnTo>
                  <a:pt x="52" y="61"/>
                </a:lnTo>
                <a:lnTo>
                  <a:pt x="0" y="44"/>
                </a:lnTo>
                <a:lnTo>
                  <a:pt x="17" y="0"/>
                </a:lnTo>
                <a:lnTo>
                  <a:pt x="69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4" name="Freeform 2365"/>
          <p:cNvSpPr>
            <a:spLocks/>
          </p:cNvSpPr>
          <p:nvPr/>
        </p:nvSpPr>
        <p:spPr bwMode="auto">
          <a:xfrm>
            <a:off x="3910013" y="2743200"/>
            <a:ext cx="25400" cy="17463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69" y="9"/>
                </a:moveTo>
                <a:lnTo>
                  <a:pt x="52" y="61"/>
                </a:lnTo>
                <a:lnTo>
                  <a:pt x="0" y="44"/>
                </a:lnTo>
                <a:lnTo>
                  <a:pt x="17" y="0"/>
                </a:lnTo>
                <a:lnTo>
                  <a:pt x="69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5" name="Freeform 2366"/>
          <p:cNvSpPr>
            <a:spLocks/>
          </p:cNvSpPr>
          <p:nvPr/>
        </p:nvSpPr>
        <p:spPr bwMode="auto">
          <a:xfrm>
            <a:off x="3946525" y="2751138"/>
            <a:ext cx="98425" cy="36512"/>
          </a:xfrm>
          <a:custGeom>
            <a:avLst/>
            <a:gdLst>
              <a:gd name="T0" fmla="*/ 0 w 262"/>
              <a:gd name="T1" fmla="*/ 0 h 131"/>
              <a:gd name="T2" fmla="*/ 0 w 262"/>
              <a:gd name="T3" fmla="*/ 0 h 131"/>
              <a:gd name="T4" fmla="*/ 0 w 262"/>
              <a:gd name="T5" fmla="*/ 0 h 131"/>
              <a:gd name="T6" fmla="*/ 0 w 262"/>
              <a:gd name="T7" fmla="*/ 0 h 131"/>
              <a:gd name="T8" fmla="*/ 0 w 26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131"/>
              <a:gd name="T17" fmla="*/ 262 w 26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131">
                <a:moveTo>
                  <a:pt x="262" y="87"/>
                </a:moveTo>
                <a:lnTo>
                  <a:pt x="244" y="131"/>
                </a:lnTo>
                <a:lnTo>
                  <a:pt x="0" y="53"/>
                </a:lnTo>
                <a:lnTo>
                  <a:pt x="18" y="0"/>
                </a:lnTo>
                <a:lnTo>
                  <a:pt x="262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6" name="Freeform 2367"/>
          <p:cNvSpPr>
            <a:spLocks/>
          </p:cNvSpPr>
          <p:nvPr/>
        </p:nvSpPr>
        <p:spPr bwMode="auto">
          <a:xfrm>
            <a:off x="4054475" y="2776538"/>
            <a:ext cx="28575" cy="20637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69" y="18"/>
                </a:moveTo>
                <a:lnTo>
                  <a:pt x="52" y="70"/>
                </a:lnTo>
                <a:lnTo>
                  <a:pt x="0" y="52"/>
                </a:lnTo>
                <a:lnTo>
                  <a:pt x="17" y="0"/>
                </a:lnTo>
                <a:lnTo>
                  <a:pt x="69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7" name="Freeform 2368"/>
          <p:cNvSpPr>
            <a:spLocks/>
          </p:cNvSpPr>
          <p:nvPr/>
        </p:nvSpPr>
        <p:spPr bwMode="auto">
          <a:xfrm>
            <a:off x="4087813" y="2789238"/>
            <a:ext cx="66675" cy="42862"/>
          </a:xfrm>
          <a:custGeom>
            <a:avLst/>
            <a:gdLst>
              <a:gd name="T0" fmla="*/ 0 w 174"/>
              <a:gd name="T1" fmla="*/ 0 h 148"/>
              <a:gd name="T2" fmla="*/ 0 w 174"/>
              <a:gd name="T3" fmla="*/ 0 h 148"/>
              <a:gd name="T4" fmla="*/ 0 w 174"/>
              <a:gd name="T5" fmla="*/ 0 h 148"/>
              <a:gd name="T6" fmla="*/ 0 w 174"/>
              <a:gd name="T7" fmla="*/ 0 h 148"/>
              <a:gd name="T8" fmla="*/ 0 w 174"/>
              <a:gd name="T9" fmla="*/ 0 h 148"/>
              <a:gd name="T10" fmla="*/ 0 w 174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48"/>
              <a:gd name="T20" fmla="*/ 174 w 174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48">
                <a:moveTo>
                  <a:pt x="157" y="148"/>
                </a:moveTo>
                <a:lnTo>
                  <a:pt x="174" y="104"/>
                </a:lnTo>
                <a:lnTo>
                  <a:pt x="26" y="0"/>
                </a:lnTo>
                <a:lnTo>
                  <a:pt x="0" y="43"/>
                </a:lnTo>
                <a:lnTo>
                  <a:pt x="148" y="148"/>
                </a:lnTo>
                <a:lnTo>
                  <a:pt x="157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8" name="Freeform 2369"/>
          <p:cNvSpPr>
            <a:spLocks/>
          </p:cNvSpPr>
          <p:nvPr/>
        </p:nvSpPr>
        <p:spPr bwMode="auto">
          <a:xfrm>
            <a:off x="4144963" y="2819400"/>
            <a:ext cx="14287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w 43"/>
              <a:gd name="T13" fmla="*/ 0 h 52"/>
              <a:gd name="T14" fmla="*/ 0 w 43"/>
              <a:gd name="T15" fmla="*/ 0 h 52"/>
              <a:gd name="T16" fmla="*/ 0 w 43"/>
              <a:gd name="T17" fmla="*/ 0 h 52"/>
              <a:gd name="T18" fmla="*/ 0 w 43"/>
              <a:gd name="T19" fmla="*/ 0 h 52"/>
              <a:gd name="T20" fmla="*/ 0 w 43"/>
              <a:gd name="T21" fmla="*/ 0 h 52"/>
              <a:gd name="T22" fmla="*/ 0 w 43"/>
              <a:gd name="T23" fmla="*/ 0 h 52"/>
              <a:gd name="T24" fmla="*/ 0 w 43"/>
              <a:gd name="T25" fmla="*/ 0 h 52"/>
              <a:gd name="T26" fmla="*/ 0 w 43"/>
              <a:gd name="T27" fmla="*/ 0 h 52"/>
              <a:gd name="T28" fmla="*/ 0 w 43"/>
              <a:gd name="T29" fmla="*/ 0 h 52"/>
              <a:gd name="T30" fmla="*/ 0 w 43"/>
              <a:gd name="T31" fmla="*/ 0 h 52"/>
              <a:gd name="T32" fmla="*/ 0 w 43"/>
              <a:gd name="T33" fmla="*/ 0 h 52"/>
              <a:gd name="T34" fmla="*/ 0 w 43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52"/>
              <a:gd name="T56" fmla="*/ 43 w 43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52">
                <a:moveTo>
                  <a:pt x="0" y="44"/>
                </a:moveTo>
                <a:lnTo>
                  <a:pt x="9" y="44"/>
                </a:lnTo>
                <a:lnTo>
                  <a:pt x="9" y="52"/>
                </a:lnTo>
                <a:lnTo>
                  <a:pt x="17" y="52"/>
                </a:ln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43" y="26"/>
                </a:lnTo>
                <a:lnTo>
                  <a:pt x="43" y="18"/>
                </a:lnTo>
                <a:lnTo>
                  <a:pt x="35" y="9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69" name="Freeform 2370"/>
          <p:cNvSpPr>
            <a:spLocks/>
          </p:cNvSpPr>
          <p:nvPr/>
        </p:nvSpPr>
        <p:spPr bwMode="auto">
          <a:xfrm>
            <a:off x="4149725" y="2819400"/>
            <a:ext cx="30163" cy="20638"/>
          </a:xfrm>
          <a:custGeom>
            <a:avLst/>
            <a:gdLst>
              <a:gd name="T0" fmla="*/ 0 w 87"/>
              <a:gd name="T1" fmla="*/ 0 h 70"/>
              <a:gd name="T2" fmla="*/ 0 w 87"/>
              <a:gd name="T3" fmla="*/ 0 h 70"/>
              <a:gd name="T4" fmla="*/ 0 w 87"/>
              <a:gd name="T5" fmla="*/ 0 h 70"/>
              <a:gd name="T6" fmla="*/ 0 w 87"/>
              <a:gd name="T7" fmla="*/ 0 h 70"/>
              <a:gd name="T8" fmla="*/ 0 w 87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70"/>
              <a:gd name="T17" fmla="*/ 87 w 87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70">
                <a:moveTo>
                  <a:pt x="87" y="26"/>
                </a:moveTo>
                <a:lnTo>
                  <a:pt x="69" y="70"/>
                </a:lnTo>
                <a:lnTo>
                  <a:pt x="0" y="44"/>
                </a:lnTo>
                <a:lnTo>
                  <a:pt x="17" y="0"/>
                </a:lnTo>
                <a:lnTo>
                  <a:pt x="87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0" name="Freeform 2371"/>
          <p:cNvSpPr>
            <a:spLocks/>
          </p:cNvSpPr>
          <p:nvPr/>
        </p:nvSpPr>
        <p:spPr bwMode="auto">
          <a:xfrm>
            <a:off x="4189413" y="2828925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69" y="17"/>
                </a:moveTo>
                <a:lnTo>
                  <a:pt x="52" y="70"/>
                </a:lnTo>
                <a:lnTo>
                  <a:pt x="0" y="52"/>
                </a:lnTo>
                <a:lnTo>
                  <a:pt x="17" y="0"/>
                </a:lnTo>
                <a:lnTo>
                  <a:pt x="69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1" name="Freeform 2372"/>
          <p:cNvSpPr>
            <a:spLocks/>
          </p:cNvSpPr>
          <p:nvPr/>
        </p:nvSpPr>
        <p:spPr bwMode="auto">
          <a:xfrm>
            <a:off x="4225925" y="2840038"/>
            <a:ext cx="85725" cy="31750"/>
          </a:xfrm>
          <a:custGeom>
            <a:avLst/>
            <a:gdLst>
              <a:gd name="T0" fmla="*/ 0 w 227"/>
              <a:gd name="T1" fmla="*/ 0 h 113"/>
              <a:gd name="T2" fmla="*/ 0 w 227"/>
              <a:gd name="T3" fmla="*/ 0 h 113"/>
              <a:gd name="T4" fmla="*/ 0 w 227"/>
              <a:gd name="T5" fmla="*/ 0 h 113"/>
              <a:gd name="T6" fmla="*/ 0 w 227"/>
              <a:gd name="T7" fmla="*/ 0 h 113"/>
              <a:gd name="T8" fmla="*/ 0 w 227"/>
              <a:gd name="T9" fmla="*/ 0 h 113"/>
              <a:gd name="T10" fmla="*/ 0 w 227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113"/>
              <a:gd name="T20" fmla="*/ 227 w 227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113">
                <a:moveTo>
                  <a:pt x="227" y="78"/>
                </a:moveTo>
                <a:lnTo>
                  <a:pt x="218" y="61"/>
                </a:lnTo>
                <a:lnTo>
                  <a:pt x="18" y="0"/>
                </a:lnTo>
                <a:lnTo>
                  <a:pt x="0" y="43"/>
                </a:lnTo>
                <a:lnTo>
                  <a:pt x="201" y="113"/>
                </a:lnTo>
                <a:lnTo>
                  <a:pt x="227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2" name="Freeform 2373"/>
          <p:cNvSpPr>
            <a:spLocks/>
          </p:cNvSpPr>
          <p:nvPr/>
        </p:nvSpPr>
        <p:spPr bwMode="auto">
          <a:xfrm>
            <a:off x="4302125" y="2857500"/>
            <a:ext cx="12700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0" y="52"/>
                </a:lnTo>
                <a:lnTo>
                  <a:pt x="8" y="52"/>
                </a:lnTo>
                <a:lnTo>
                  <a:pt x="17" y="52"/>
                </a:lnTo>
                <a:lnTo>
                  <a:pt x="26" y="43"/>
                </a:lnTo>
                <a:lnTo>
                  <a:pt x="26" y="35"/>
                </a:lnTo>
                <a:lnTo>
                  <a:pt x="35" y="26"/>
                </a:lnTo>
                <a:lnTo>
                  <a:pt x="35" y="17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17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3" name="Freeform 2374"/>
          <p:cNvSpPr>
            <a:spLocks/>
          </p:cNvSpPr>
          <p:nvPr/>
        </p:nvSpPr>
        <p:spPr bwMode="auto">
          <a:xfrm>
            <a:off x="4297363" y="2862263"/>
            <a:ext cx="25400" cy="17462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35"/>
                </a:moveTo>
                <a:lnTo>
                  <a:pt x="26" y="61"/>
                </a:lnTo>
                <a:lnTo>
                  <a:pt x="0" y="26"/>
                </a:lnTo>
                <a:lnTo>
                  <a:pt x="44" y="0"/>
                </a:lnTo>
                <a:lnTo>
                  <a:pt x="7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4" name="Freeform 2375"/>
          <p:cNvSpPr>
            <a:spLocks/>
          </p:cNvSpPr>
          <p:nvPr/>
        </p:nvSpPr>
        <p:spPr bwMode="auto">
          <a:xfrm>
            <a:off x="4314825" y="2884488"/>
            <a:ext cx="25400" cy="19050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69" y="43"/>
                </a:moveTo>
                <a:lnTo>
                  <a:pt x="26" y="69"/>
                </a:lnTo>
                <a:lnTo>
                  <a:pt x="0" y="26"/>
                </a:lnTo>
                <a:lnTo>
                  <a:pt x="43" y="0"/>
                </a:lnTo>
                <a:lnTo>
                  <a:pt x="69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5" name="Freeform 2376"/>
          <p:cNvSpPr>
            <a:spLocks/>
          </p:cNvSpPr>
          <p:nvPr/>
        </p:nvSpPr>
        <p:spPr bwMode="auto">
          <a:xfrm>
            <a:off x="4337050" y="2909888"/>
            <a:ext cx="38100" cy="36512"/>
          </a:xfrm>
          <a:custGeom>
            <a:avLst/>
            <a:gdLst>
              <a:gd name="T0" fmla="*/ 0 w 95"/>
              <a:gd name="T1" fmla="*/ 0 h 130"/>
              <a:gd name="T2" fmla="*/ 0 w 95"/>
              <a:gd name="T3" fmla="*/ 0 h 130"/>
              <a:gd name="T4" fmla="*/ 0 w 95"/>
              <a:gd name="T5" fmla="*/ 0 h 130"/>
              <a:gd name="T6" fmla="*/ 0 w 95"/>
              <a:gd name="T7" fmla="*/ 0 h 130"/>
              <a:gd name="T8" fmla="*/ 0 w 95"/>
              <a:gd name="T9" fmla="*/ 0 h 130"/>
              <a:gd name="T10" fmla="*/ 0 w 95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"/>
              <a:gd name="T19" fmla="*/ 0 h 130"/>
              <a:gd name="T20" fmla="*/ 95 w 95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" h="130">
                <a:moveTo>
                  <a:pt x="69" y="130"/>
                </a:moveTo>
                <a:lnTo>
                  <a:pt x="95" y="87"/>
                </a:lnTo>
                <a:lnTo>
                  <a:pt x="34" y="0"/>
                </a:lnTo>
                <a:lnTo>
                  <a:pt x="0" y="26"/>
                </a:lnTo>
                <a:lnTo>
                  <a:pt x="52" y="122"/>
                </a:lnTo>
                <a:lnTo>
                  <a:pt x="69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6" name="Freeform 2377"/>
          <p:cNvSpPr>
            <a:spLocks/>
          </p:cNvSpPr>
          <p:nvPr/>
        </p:nvSpPr>
        <p:spPr bwMode="auto">
          <a:xfrm>
            <a:off x="4360863" y="2933700"/>
            <a:ext cx="17462" cy="12700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w 52"/>
              <a:gd name="T13" fmla="*/ 0 h 43"/>
              <a:gd name="T14" fmla="*/ 0 w 52"/>
              <a:gd name="T15" fmla="*/ 0 h 43"/>
              <a:gd name="T16" fmla="*/ 0 w 52"/>
              <a:gd name="T17" fmla="*/ 0 h 43"/>
              <a:gd name="T18" fmla="*/ 0 w 52"/>
              <a:gd name="T19" fmla="*/ 0 h 43"/>
              <a:gd name="T20" fmla="*/ 0 w 52"/>
              <a:gd name="T21" fmla="*/ 0 h 43"/>
              <a:gd name="T22" fmla="*/ 0 w 52"/>
              <a:gd name="T23" fmla="*/ 0 h 43"/>
              <a:gd name="T24" fmla="*/ 0 w 52"/>
              <a:gd name="T25" fmla="*/ 0 h 43"/>
              <a:gd name="T26" fmla="*/ 0 w 52"/>
              <a:gd name="T27" fmla="*/ 0 h 43"/>
              <a:gd name="T28" fmla="*/ 0 w 52"/>
              <a:gd name="T29" fmla="*/ 0 h 43"/>
              <a:gd name="T30" fmla="*/ 0 w 52"/>
              <a:gd name="T31" fmla="*/ 0 h 43"/>
              <a:gd name="T32" fmla="*/ 0 w 52"/>
              <a:gd name="T33" fmla="*/ 0 h 43"/>
              <a:gd name="T34" fmla="*/ 0 w 52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43"/>
              <a:gd name="T56" fmla="*/ 52 w 52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43">
                <a:moveTo>
                  <a:pt x="0" y="35"/>
                </a:moveTo>
                <a:lnTo>
                  <a:pt x="8" y="35"/>
                </a:lnTo>
                <a:lnTo>
                  <a:pt x="17" y="43"/>
                </a:ln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43" y="35"/>
                </a:lnTo>
                <a:lnTo>
                  <a:pt x="52" y="26"/>
                </a:lnTo>
                <a:lnTo>
                  <a:pt x="52" y="17"/>
                </a:lnTo>
                <a:lnTo>
                  <a:pt x="52" y="8"/>
                </a:lnTo>
                <a:lnTo>
                  <a:pt x="43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7" name="Freeform 2378"/>
          <p:cNvSpPr>
            <a:spLocks/>
          </p:cNvSpPr>
          <p:nvPr/>
        </p:nvSpPr>
        <p:spPr bwMode="auto">
          <a:xfrm>
            <a:off x="4362450" y="2932113"/>
            <a:ext cx="58738" cy="26987"/>
          </a:xfrm>
          <a:custGeom>
            <a:avLst/>
            <a:gdLst>
              <a:gd name="T0" fmla="*/ 0 w 148"/>
              <a:gd name="T1" fmla="*/ 0 h 96"/>
              <a:gd name="T2" fmla="*/ 0 w 148"/>
              <a:gd name="T3" fmla="*/ 0 h 96"/>
              <a:gd name="T4" fmla="*/ 0 w 148"/>
              <a:gd name="T5" fmla="*/ 0 h 96"/>
              <a:gd name="T6" fmla="*/ 0 w 148"/>
              <a:gd name="T7" fmla="*/ 0 h 96"/>
              <a:gd name="T8" fmla="*/ 0 w 148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96"/>
              <a:gd name="T17" fmla="*/ 148 w 148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96">
                <a:moveTo>
                  <a:pt x="148" y="52"/>
                </a:moveTo>
                <a:lnTo>
                  <a:pt x="131" y="96"/>
                </a:lnTo>
                <a:lnTo>
                  <a:pt x="0" y="52"/>
                </a:lnTo>
                <a:lnTo>
                  <a:pt x="18" y="0"/>
                </a:lnTo>
                <a:lnTo>
                  <a:pt x="14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8" name="Freeform 2379"/>
          <p:cNvSpPr>
            <a:spLocks/>
          </p:cNvSpPr>
          <p:nvPr/>
        </p:nvSpPr>
        <p:spPr bwMode="auto">
          <a:xfrm>
            <a:off x="4429125" y="2952750"/>
            <a:ext cx="28575" cy="15875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17"/>
                </a:moveTo>
                <a:lnTo>
                  <a:pt x="53" y="61"/>
                </a:lnTo>
                <a:lnTo>
                  <a:pt x="0" y="43"/>
                </a:lnTo>
                <a:lnTo>
                  <a:pt x="18" y="0"/>
                </a:lnTo>
                <a:lnTo>
                  <a:pt x="7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79" name="Freeform 2380"/>
          <p:cNvSpPr>
            <a:spLocks/>
          </p:cNvSpPr>
          <p:nvPr/>
        </p:nvSpPr>
        <p:spPr bwMode="auto">
          <a:xfrm>
            <a:off x="4467225" y="2960688"/>
            <a:ext cx="55563" cy="25400"/>
          </a:xfrm>
          <a:custGeom>
            <a:avLst/>
            <a:gdLst>
              <a:gd name="T0" fmla="*/ 0 w 148"/>
              <a:gd name="T1" fmla="*/ 0 h 88"/>
              <a:gd name="T2" fmla="*/ 0 w 148"/>
              <a:gd name="T3" fmla="*/ 0 h 88"/>
              <a:gd name="T4" fmla="*/ 0 w 148"/>
              <a:gd name="T5" fmla="*/ 0 h 88"/>
              <a:gd name="T6" fmla="*/ 0 w 148"/>
              <a:gd name="T7" fmla="*/ 0 h 88"/>
              <a:gd name="T8" fmla="*/ 0 w 148"/>
              <a:gd name="T9" fmla="*/ 0 h 88"/>
              <a:gd name="T10" fmla="*/ 0 w 148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88"/>
              <a:gd name="T20" fmla="*/ 148 w 148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88">
                <a:moveTo>
                  <a:pt x="148" y="61"/>
                </a:moveTo>
                <a:lnTo>
                  <a:pt x="131" y="44"/>
                </a:lnTo>
                <a:lnTo>
                  <a:pt x="18" y="0"/>
                </a:lnTo>
                <a:lnTo>
                  <a:pt x="0" y="53"/>
                </a:lnTo>
                <a:lnTo>
                  <a:pt x="113" y="88"/>
                </a:lnTo>
                <a:lnTo>
                  <a:pt x="148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0" name="Freeform 2381"/>
          <p:cNvSpPr>
            <a:spLocks/>
          </p:cNvSpPr>
          <p:nvPr/>
        </p:nvSpPr>
        <p:spPr bwMode="auto">
          <a:xfrm>
            <a:off x="4510088" y="2974975"/>
            <a:ext cx="12700" cy="11113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35" y="26"/>
                </a:lnTo>
                <a:lnTo>
                  <a:pt x="35" y="17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1" name="Freeform 2382"/>
          <p:cNvSpPr>
            <a:spLocks/>
          </p:cNvSpPr>
          <p:nvPr/>
        </p:nvSpPr>
        <p:spPr bwMode="auto">
          <a:xfrm>
            <a:off x="4503738" y="2978150"/>
            <a:ext cx="26987" cy="41275"/>
          </a:xfrm>
          <a:custGeom>
            <a:avLst/>
            <a:gdLst>
              <a:gd name="T0" fmla="*/ 0 w 70"/>
              <a:gd name="T1" fmla="*/ 0 h 140"/>
              <a:gd name="T2" fmla="*/ 0 w 70"/>
              <a:gd name="T3" fmla="*/ 0 h 140"/>
              <a:gd name="T4" fmla="*/ 0 w 70"/>
              <a:gd name="T5" fmla="*/ 0 h 140"/>
              <a:gd name="T6" fmla="*/ 0 w 70"/>
              <a:gd name="T7" fmla="*/ 0 h 140"/>
              <a:gd name="T8" fmla="*/ 0 w 70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140"/>
              <a:gd name="T17" fmla="*/ 70 w 70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140">
                <a:moveTo>
                  <a:pt x="70" y="140"/>
                </a:moveTo>
                <a:lnTo>
                  <a:pt x="26" y="140"/>
                </a:lnTo>
                <a:lnTo>
                  <a:pt x="0" y="9"/>
                </a:lnTo>
                <a:lnTo>
                  <a:pt x="52" y="0"/>
                </a:lnTo>
                <a:lnTo>
                  <a:pt x="70" y="14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2" name="Freeform 2383"/>
          <p:cNvSpPr>
            <a:spLocks/>
          </p:cNvSpPr>
          <p:nvPr/>
        </p:nvSpPr>
        <p:spPr bwMode="auto">
          <a:xfrm>
            <a:off x="4503738" y="3028950"/>
            <a:ext cx="22225" cy="20638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43" y="69"/>
                </a:moveTo>
                <a:lnTo>
                  <a:pt x="0" y="43"/>
                </a:lnTo>
                <a:lnTo>
                  <a:pt x="17" y="0"/>
                </a:lnTo>
                <a:lnTo>
                  <a:pt x="61" y="26"/>
                </a:lnTo>
                <a:lnTo>
                  <a:pt x="43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3" name="Freeform 2384"/>
          <p:cNvSpPr>
            <a:spLocks/>
          </p:cNvSpPr>
          <p:nvPr/>
        </p:nvSpPr>
        <p:spPr bwMode="auto">
          <a:xfrm>
            <a:off x="4446588" y="3052763"/>
            <a:ext cx="63500" cy="73025"/>
          </a:xfrm>
          <a:custGeom>
            <a:avLst/>
            <a:gdLst>
              <a:gd name="T0" fmla="*/ 0 w 165"/>
              <a:gd name="T1" fmla="*/ 0 h 252"/>
              <a:gd name="T2" fmla="*/ 0 w 165"/>
              <a:gd name="T3" fmla="*/ 0 h 252"/>
              <a:gd name="T4" fmla="*/ 0 w 165"/>
              <a:gd name="T5" fmla="*/ 0 h 252"/>
              <a:gd name="T6" fmla="*/ 0 w 165"/>
              <a:gd name="T7" fmla="*/ 0 h 252"/>
              <a:gd name="T8" fmla="*/ 0 w 165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252"/>
              <a:gd name="T17" fmla="*/ 165 w 165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252">
                <a:moveTo>
                  <a:pt x="43" y="252"/>
                </a:moveTo>
                <a:lnTo>
                  <a:pt x="0" y="226"/>
                </a:lnTo>
                <a:lnTo>
                  <a:pt x="122" y="0"/>
                </a:lnTo>
                <a:lnTo>
                  <a:pt x="165" y="26"/>
                </a:lnTo>
                <a:lnTo>
                  <a:pt x="43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4" name="Freeform 2385"/>
          <p:cNvSpPr>
            <a:spLocks/>
          </p:cNvSpPr>
          <p:nvPr/>
        </p:nvSpPr>
        <p:spPr bwMode="auto">
          <a:xfrm>
            <a:off x="4433888" y="3128963"/>
            <a:ext cx="20637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w 52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61"/>
              <a:gd name="T20" fmla="*/ 52 w 52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61">
                <a:moveTo>
                  <a:pt x="35" y="61"/>
                </a:moveTo>
                <a:lnTo>
                  <a:pt x="44" y="52"/>
                </a:lnTo>
                <a:lnTo>
                  <a:pt x="52" y="26"/>
                </a:lnTo>
                <a:lnTo>
                  <a:pt x="9" y="0"/>
                </a:lnTo>
                <a:lnTo>
                  <a:pt x="0" y="26"/>
                </a:lnTo>
                <a:lnTo>
                  <a:pt x="35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5" name="Freeform 2386"/>
          <p:cNvSpPr>
            <a:spLocks/>
          </p:cNvSpPr>
          <p:nvPr/>
        </p:nvSpPr>
        <p:spPr bwMode="auto">
          <a:xfrm>
            <a:off x="4429125" y="3138488"/>
            <a:ext cx="22225" cy="11112"/>
          </a:xfrm>
          <a:custGeom>
            <a:avLst/>
            <a:gdLst>
              <a:gd name="T0" fmla="*/ 0 w 53"/>
              <a:gd name="T1" fmla="*/ 0 h 43"/>
              <a:gd name="T2" fmla="*/ 0 w 53"/>
              <a:gd name="T3" fmla="*/ 0 h 43"/>
              <a:gd name="T4" fmla="*/ 0 w 53"/>
              <a:gd name="T5" fmla="*/ 0 h 43"/>
              <a:gd name="T6" fmla="*/ 0 w 53"/>
              <a:gd name="T7" fmla="*/ 0 h 43"/>
              <a:gd name="T8" fmla="*/ 0 w 53"/>
              <a:gd name="T9" fmla="*/ 0 h 43"/>
              <a:gd name="T10" fmla="*/ 0 w 53"/>
              <a:gd name="T11" fmla="*/ 0 h 43"/>
              <a:gd name="T12" fmla="*/ 0 w 53"/>
              <a:gd name="T13" fmla="*/ 0 h 43"/>
              <a:gd name="T14" fmla="*/ 0 w 53"/>
              <a:gd name="T15" fmla="*/ 0 h 43"/>
              <a:gd name="T16" fmla="*/ 0 w 53"/>
              <a:gd name="T17" fmla="*/ 0 h 43"/>
              <a:gd name="T18" fmla="*/ 0 w 53"/>
              <a:gd name="T19" fmla="*/ 0 h 43"/>
              <a:gd name="T20" fmla="*/ 0 w 53"/>
              <a:gd name="T21" fmla="*/ 0 h 43"/>
              <a:gd name="T22" fmla="*/ 0 w 53"/>
              <a:gd name="T23" fmla="*/ 0 h 43"/>
              <a:gd name="T24" fmla="*/ 0 w 53"/>
              <a:gd name="T25" fmla="*/ 0 h 43"/>
              <a:gd name="T26" fmla="*/ 0 w 53"/>
              <a:gd name="T27" fmla="*/ 0 h 43"/>
              <a:gd name="T28" fmla="*/ 0 w 53"/>
              <a:gd name="T29" fmla="*/ 0 h 43"/>
              <a:gd name="T30" fmla="*/ 0 w 53"/>
              <a:gd name="T31" fmla="*/ 0 h 43"/>
              <a:gd name="T32" fmla="*/ 0 w 53"/>
              <a:gd name="T33" fmla="*/ 0 h 43"/>
              <a:gd name="T34" fmla="*/ 0 w 5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43"/>
              <a:gd name="T56" fmla="*/ 53 w 5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43">
                <a:moveTo>
                  <a:pt x="9" y="0"/>
                </a:move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9" y="35"/>
                </a:lnTo>
                <a:lnTo>
                  <a:pt x="18" y="35"/>
                </a:lnTo>
                <a:lnTo>
                  <a:pt x="26" y="43"/>
                </a:lnTo>
                <a:lnTo>
                  <a:pt x="35" y="35"/>
                </a:lnTo>
                <a:lnTo>
                  <a:pt x="44" y="35"/>
                </a:lnTo>
                <a:lnTo>
                  <a:pt x="53" y="26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6" name="Freeform 2387"/>
          <p:cNvSpPr>
            <a:spLocks/>
          </p:cNvSpPr>
          <p:nvPr/>
        </p:nvSpPr>
        <p:spPr bwMode="auto">
          <a:xfrm>
            <a:off x="4429125" y="3135313"/>
            <a:ext cx="17463" cy="14287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2"/>
              <a:gd name="T17" fmla="*/ 44 w 4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2">
                <a:moveTo>
                  <a:pt x="26" y="52"/>
                </a:moveTo>
                <a:lnTo>
                  <a:pt x="0" y="9"/>
                </a:lnTo>
                <a:lnTo>
                  <a:pt x="9" y="0"/>
                </a:lnTo>
                <a:lnTo>
                  <a:pt x="44" y="44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7" name="Freeform 2388"/>
          <p:cNvSpPr>
            <a:spLocks/>
          </p:cNvSpPr>
          <p:nvPr/>
        </p:nvSpPr>
        <p:spPr bwMode="auto">
          <a:xfrm>
            <a:off x="4335463" y="3148013"/>
            <a:ext cx="88900" cy="52387"/>
          </a:xfrm>
          <a:custGeom>
            <a:avLst/>
            <a:gdLst>
              <a:gd name="T0" fmla="*/ 0 w 235"/>
              <a:gd name="T1" fmla="*/ 0 h 182"/>
              <a:gd name="T2" fmla="*/ 0 w 235"/>
              <a:gd name="T3" fmla="*/ 0 h 182"/>
              <a:gd name="T4" fmla="*/ 0 w 235"/>
              <a:gd name="T5" fmla="*/ 0 h 182"/>
              <a:gd name="T6" fmla="*/ 0 w 235"/>
              <a:gd name="T7" fmla="*/ 0 h 182"/>
              <a:gd name="T8" fmla="*/ 0 w 235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182"/>
              <a:gd name="T17" fmla="*/ 235 w 235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182">
                <a:moveTo>
                  <a:pt x="35" y="182"/>
                </a:moveTo>
                <a:lnTo>
                  <a:pt x="0" y="139"/>
                </a:lnTo>
                <a:lnTo>
                  <a:pt x="209" y="0"/>
                </a:lnTo>
                <a:lnTo>
                  <a:pt x="235" y="43"/>
                </a:lnTo>
                <a:lnTo>
                  <a:pt x="35" y="18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8" name="Freeform 2389"/>
          <p:cNvSpPr>
            <a:spLocks/>
          </p:cNvSpPr>
          <p:nvPr/>
        </p:nvSpPr>
        <p:spPr bwMode="auto">
          <a:xfrm>
            <a:off x="4305300" y="3198813"/>
            <a:ext cx="26988" cy="17462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7" y="69"/>
                </a:moveTo>
                <a:lnTo>
                  <a:pt x="0" y="26"/>
                </a:lnTo>
                <a:lnTo>
                  <a:pt x="44" y="0"/>
                </a:lnTo>
                <a:lnTo>
                  <a:pt x="70" y="43"/>
                </a:lnTo>
                <a:lnTo>
                  <a:pt x="27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89" name="Freeform 2390"/>
          <p:cNvSpPr>
            <a:spLocks/>
          </p:cNvSpPr>
          <p:nvPr/>
        </p:nvSpPr>
        <p:spPr bwMode="auto">
          <a:xfrm>
            <a:off x="4264025" y="3213100"/>
            <a:ext cx="34925" cy="23813"/>
          </a:xfrm>
          <a:custGeom>
            <a:avLst/>
            <a:gdLst>
              <a:gd name="T0" fmla="*/ 0 w 96"/>
              <a:gd name="T1" fmla="*/ 0 h 87"/>
              <a:gd name="T2" fmla="*/ 0 w 96"/>
              <a:gd name="T3" fmla="*/ 0 h 87"/>
              <a:gd name="T4" fmla="*/ 0 w 96"/>
              <a:gd name="T5" fmla="*/ 0 h 87"/>
              <a:gd name="T6" fmla="*/ 0 w 96"/>
              <a:gd name="T7" fmla="*/ 0 h 87"/>
              <a:gd name="T8" fmla="*/ 0 w 96"/>
              <a:gd name="T9" fmla="*/ 0 h 87"/>
              <a:gd name="T10" fmla="*/ 0 w 96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87"/>
              <a:gd name="T20" fmla="*/ 96 w 96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87">
                <a:moveTo>
                  <a:pt x="0" y="70"/>
                </a:moveTo>
                <a:lnTo>
                  <a:pt x="44" y="87"/>
                </a:lnTo>
                <a:lnTo>
                  <a:pt x="96" y="44"/>
                </a:lnTo>
                <a:lnTo>
                  <a:pt x="70" y="0"/>
                </a:lnTo>
                <a:lnTo>
                  <a:pt x="9" y="44"/>
                </a:lnTo>
                <a:lnTo>
                  <a:pt x="0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0" name="Freeform 2391"/>
          <p:cNvSpPr>
            <a:spLocks/>
          </p:cNvSpPr>
          <p:nvPr/>
        </p:nvSpPr>
        <p:spPr bwMode="auto">
          <a:xfrm>
            <a:off x="4264025" y="3224213"/>
            <a:ext cx="14288" cy="15875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w 44"/>
              <a:gd name="T13" fmla="*/ 0 h 52"/>
              <a:gd name="T14" fmla="*/ 0 w 44"/>
              <a:gd name="T15" fmla="*/ 0 h 52"/>
              <a:gd name="T16" fmla="*/ 0 w 44"/>
              <a:gd name="T17" fmla="*/ 0 h 52"/>
              <a:gd name="T18" fmla="*/ 0 w 44"/>
              <a:gd name="T19" fmla="*/ 0 h 52"/>
              <a:gd name="T20" fmla="*/ 0 w 44"/>
              <a:gd name="T21" fmla="*/ 0 h 52"/>
              <a:gd name="T22" fmla="*/ 0 w 44"/>
              <a:gd name="T23" fmla="*/ 0 h 52"/>
              <a:gd name="T24" fmla="*/ 0 w 44"/>
              <a:gd name="T25" fmla="*/ 0 h 52"/>
              <a:gd name="T26" fmla="*/ 0 w 44"/>
              <a:gd name="T27" fmla="*/ 0 h 52"/>
              <a:gd name="T28" fmla="*/ 0 w 44"/>
              <a:gd name="T29" fmla="*/ 0 h 52"/>
              <a:gd name="T30" fmla="*/ 0 w 44"/>
              <a:gd name="T31" fmla="*/ 0 h 52"/>
              <a:gd name="T32" fmla="*/ 0 w 44"/>
              <a:gd name="T33" fmla="*/ 0 h 52"/>
              <a:gd name="T34" fmla="*/ 0 w 44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52"/>
              <a:gd name="T56" fmla="*/ 44 w 44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52">
                <a:moveTo>
                  <a:pt x="9" y="0"/>
                </a:move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34"/>
                </a:lnTo>
                <a:lnTo>
                  <a:pt x="9" y="43"/>
                </a:lnTo>
                <a:lnTo>
                  <a:pt x="18" y="43"/>
                </a:lnTo>
                <a:lnTo>
                  <a:pt x="26" y="52"/>
                </a:lnTo>
                <a:lnTo>
                  <a:pt x="35" y="43"/>
                </a:lnTo>
                <a:lnTo>
                  <a:pt x="44" y="43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1" name="Freeform 2392"/>
          <p:cNvSpPr>
            <a:spLocks/>
          </p:cNvSpPr>
          <p:nvPr/>
        </p:nvSpPr>
        <p:spPr bwMode="auto">
          <a:xfrm>
            <a:off x="4264025" y="3232150"/>
            <a:ext cx="17463" cy="15875"/>
          </a:xfrm>
          <a:custGeom>
            <a:avLst/>
            <a:gdLst>
              <a:gd name="T0" fmla="*/ 0 w 53"/>
              <a:gd name="T1" fmla="*/ 0 h 61"/>
              <a:gd name="T2" fmla="*/ 0 w 53"/>
              <a:gd name="T3" fmla="*/ 0 h 61"/>
              <a:gd name="T4" fmla="*/ 0 w 53"/>
              <a:gd name="T5" fmla="*/ 0 h 61"/>
              <a:gd name="T6" fmla="*/ 0 w 53"/>
              <a:gd name="T7" fmla="*/ 0 h 61"/>
              <a:gd name="T8" fmla="*/ 0 w 53"/>
              <a:gd name="T9" fmla="*/ 0 h 61"/>
              <a:gd name="T10" fmla="*/ 0 w 53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61"/>
              <a:gd name="T20" fmla="*/ 53 w 53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61">
                <a:moveTo>
                  <a:pt x="0" y="61"/>
                </a:moveTo>
                <a:lnTo>
                  <a:pt x="53" y="52"/>
                </a:lnTo>
                <a:lnTo>
                  <a:pt x="53" y="0"/>
                </a:lnTo>
                <a:lnTo>
                  <a:pt x="0" y="0"/>
                </a:lnTo>
                <a:lnTo>
                  <a:pt x="0" y="52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2" name="Freeform 2393"/>
          <p:cNvSpPr>
            <a:spLocks/>
          </p:cNvSpPr>
          <p:nvPr/>
        </p:nvSpPr>
        <p:spPr bwMode="auto">
          <a:xfrm>
            <a:off x="4264025" y="3246438"/>
            <a:ext cx="17463" cy="7937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7"/>
                </a:lnTo>
                <a:lnTo>
                  <a:pt x="9" y="17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35" y="17"/>
                </a:lnTo>
                <a:lnTo>
                  <a:pt x="44" y="17"/>
                </a:lnTo>
                <a:lnTo>
                  <a:pt x="44" y="9"/>
                </a:lnTo>
                <a:lnTo>
                  <a:pt x="53" y="9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3" name="Freeform 2394"/>
          <p:cNvSpPr>
            <a:spLocks/>
          </p:cNvSpPr>
          <p:nvPr/>
        </p:nvSpPr>
        <p:spPr bwMode="auto">
          <a:xfrm>
            <a:off x="4264025" y="3244850"/>
            <a:ext cx="38100" cy="36513"/>
          </a:xfrm>
          <a:custGeom>
            <a:avLst/>
            <a:gdLst>
              <a:gd name="T0" fmla="*/ 0 w 105"/>
              <a:gd name="T1" fmla="*/ 0 h 131"/>
              <a:gd name="T2" fmla="*/ 0 w 105"/>
              <a:gd name="T3" fmla="*/ 0 h 131"/>
              <a:gd name="T4" fmla="*/ 0 w 105"/>
              <a:gd name="T5" fmla="*/ 0 h 131"/>
              <a:gd name="T6" fmla="*/ 0 w 105"/>
              <a:gd name="T7" fmla="*/ 0 h 131"/>
              <a:gd name="T8" fmla="*/ 0 w 105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31"/>
              <a:gd name="T17" fmla="*/ 105 w 105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31">
                <a:moveTo>
                  <a:pt x="105" y="105"/>
                </a:moveTo>
                <a:lnTo>
                  <a:pt x="61" y="131"/>
                </a:lnTo>
                <a:lnTo>
                  <a:pt x="0" y="18"/>
                </a:lnTo>
                <a:lnTo>
                  <a:pt x="44" y="0"/>
                </a:lnTo>
                <a:lnTo>
                  <a:pt x="105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4" name="Freeform 2395"/>
          <p:cNvSpPr>
            <a:spLocks/>
          </p:cNvSpPr>
          <p:nvPr/>
        </p:nvSpPr>
        <p:spPr bwMode="auto">
          <a:xfrm>
            <a:off x="4297363" y="3286125"/>
            <a:ext cx="25400" cy="20638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44"/>
                </a:moveTo>
                <a:lnTo>
                  <a:pt x="26" y="70"/>
                </a:lnTo>
                <a:lnTo>
                  <a:pt x="0" y="26"/>
                </a:lnTo>
                <a:lnTo>
                  <a:pt x="44" y="0"/>
                </a:lnTo>
                <a:lnTo>
                  <a:pt x="7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5" name="Freeform 2396"/>
          <p:cNvSpPr>
            <a:spLocks/>
          </p:cNvSpPr>
          <p:nvPr/>
        </p:nvSpPr>
        <p:spPr bwMode="auto">
          <a:xfrm>
            <a:off x="4314825" y="3311525"/>
            <a:ext cx="22225" cy="11113"/>
          </a:xfrm>
          <a:custGeom>
            <a:avLst/>
            <a:gdLst>
              <a:gd name="T0" fmla="*/ 0 w 61"/>
              <a:gd name="T1" fmla="*/ 0 h 44"/>
              <a:gd name="T2" fmla="*/ 0 w 61"/>
              <a:gd name="T3" fmla="*/ 0 h 44"/>
              <a:gd name="T4" fmla="*/ 0 w 61"/>
              <a:gd name="T5" fmla="*/ 0 h 44"/>
              <a:gd name="T6" fmla="*/ 0 w 61"/>
              <a:gd name="T7" fmla="*/ 0 h 44"/>
              <a:gd name="T8" fmla="*/ 0 w 61"/>
              <a:gd name="T9" fmla="*/ 0 h 44"/>
              <a:gd name="T10" fmla="*/ 0 w 61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44"/>
              <a:gd name="T20" fmla="*/ 61 w 61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44">
                <a:moveTo>
                  <a:pt x="61" y="35"/>
                </a:moveTo>
                <a:lnTo>
                  <a:pt x="52" y="18"/>
                </a:lnTo>
                <a:lnTo>
                  <a:pt x="43" y="0"/>
                </a:lnTo>
                <a:lnTo>
                  <a:pt x="0" y="26"/>
                </a:lnTo>
                <a:lnTo>
                  <a:pt x="8" y="44"/>
                </a:lnTo>
                <a:lnTo>
                  <a:pt x="61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6" name="Freeform 2397"/>
          <p:cNvSpPr>
            <a:spLocks/>
          </p:cNvSpPr>
          <p:nvPr/>
        </p:nvSpPr>
        <p:spPr bwMode="auto">
          <a:xfrm>
            <a:off x="4319588" y="3316288"/>
            <a:ext cx="17462" cy="12700"/>
          </a:xfrm>
          <a:custGeom>
            <a:avLst/>
            <a:gdLst>
              <a:gd name="T0" fmla="*/ 0 w 53"/>
              <a:gd name="T1" fmla="*/ 0 h 43"/>
              <a:gd name="T2" fmla="*/ 0 w 53"/>
              <a:gd name="T3" fmla="*/ 0 h 43"/>
              <a:gd name="T4" fmla="*/ 0 w 53"/>
              <a:gd name="T5" fmla="*/ 0 h 43"/>
              <a:gd name="T6" fmla="*/ 0 w 53"/>
              <a:gd name="T7" fmla="*/ 0 h 43"/>
              <a:gd name="T8" fmla="*/ 0 w 53"/>
              <a:gd name="T9" fmla="*/ 0 h 43"/>
              <a:gd name="T10" fmla="*/ 0 w 53"/>
              <a:gd name="T11" fmla="*/ 0 h 43"/>
              <a:gd name="T12" fmla="*/ 0 w 53"/>
              <a:gd name="T13" fmla="*/ 0 h 43"/>
              <a:gd name="T14" fmla="*/ 0 w 53"/>
              <a:gd name="T15" fmla="*/ 0 h 43"/>
              <a:gd name="T16" fmla="*/ 0 w 53"/>
              <a:gd name="T17" fmla="*/ 0 h 43"/>
              <a:gd name="T18" fmla="*/ 0 w 53"/>
              <a:gd name="T19" fmla="*/ 0 h 43"/>
              <a:gd name="T20" fmla="*/ 0 w 53"/>
              <a:gd name="T21" fmla="*/ 0 h 43"/>
              <a:gd name="T22" fmla="*/ 0 w 53"/>
              <a:gd name="T23" fmla="*/ 0 h 43"/>
              <a:gd name="T24" fmla="*/ 0 w 53"/>
              <a:gd name="T25" fmla="*/ 0 h 43"/>
              <a:gd name="T26" fmla="*/ 0 w 53"/>
              <a:gd name="T27" fmla="*/ 0 h 43"/>
              <a:gd name="T28" fmla="*/ 0 w 53"/>
              <a:gd name="T29" fmla="*/ 0 h 43"/>
              <a:gd name="T30" fmla="*/ 0 w 53"/>
              <a:gd name="T31" fmla="*/ 0 h 43"/>
              <a:gd name="T32" fmla="*/ 0 w 53"/>
              <a:gd name="T33" fmla="*/ 0 h 43"/>
              <a:gd name="T34" fmla="*/ 0 w 5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43"/>
              <a:gd name="T56" fmla="*/ 53 w 5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43">
                <a:moveTo>
                  <a:pt x="0" y="26"/>
                </a:moveTo>
                <a:lnTo>
                  <a:pt x="0" y="35"/>
                </a:lnTo>
                <a:lnTo>
                  <a:pt x="9" y="35"/>
                </a:lnTo>
                <a:lnTo>
                  <a:pt x="18" y="43"/>
                </a:ln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44" y="35"/>
                </a:lnTo>
                <a:lnTo>
                  <a:pt x="44" y="26"/>
                </a:lnTo>
                <a:lnTo>
                  <a:pt x="53" y="17"/>
                </a:lnTo>
                <a:lnTo>
                  <a:pt x="53" y="8"/>
                </a:lnTo>
                <a:lnTo>
                  <a:pt x="44" y="8"/>
                </a:lnTo>
                <a:lnTo>
                  <a:pt x="44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7" name="Freeform 2398"/>
          <p:cNvSpPr>
            <a:spLocks/>
          </p:cNvSpPr>
          <p:nvPr/>
        </p:nvSpPr>
        <p:spPr bwMode="auto">
          <a:xfrm>
            <a:off x="4319588" y="3321050"/>
            <a:ext cx="20637" cy="65088"/>
          </a:xfrm>
          <a:custGeom>
            <a:avLst/>
            <a:gdLst>
              <a:gd name="T0" fmla="*/ 0 w 61"/>
              <a:gd name="T1" fmla="*/ 0 h 227"/>
              <a:gd name="T2" fmla="*/ 0 w 61"/>
              <a:gd name="T3" fmla="*/ 0 h 227"/>
              <a:gd name="T4" fmla="*/ 0 w 61"/>
              <a:gd name="T5" fmla="*/ 0 h 227"/>
              <a:gd name="T6" fmla="*/ 0 w 61"/>
              <a:gd name="T7" fmla="*/ 0 h 227"/>
              <a:gd name="T8" fmla="*/ 0 w 61"/>
              <a:gd name="T9" fmla="*/ 0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227"/>
              <a:gd name="T17" fmla="*/ 61 w 61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227">
                <a:moveTo>
                  <a:pt x="61" y="227"/>
                </a:moveTo>
                <a:lnTo>
                  <a:pt x="9" y="227"/>
                </a:lnTo>
                <a:lnTo>
                  <a:pt x="0" y="0"/>
                </a:lnTo>
                <a:lnTo>
                  <a:pt x="53" y="0"/>
                </a:lnTo>
                <a:lnTo>
                  <a:pt x="61" y="2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8" name="Freeform 2399"/>
          <p:cNvSpPr>
            <a:spLocks/>
          </p:cNvSpPr>
          <p:nvPr/>
        </p:nvSpPr>
        <p:spPr bwMode="auto">
          <a:xfrm>
            <a:off x="4322763" y="3402013"/>
            <a:ext cx="22225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52" y="52"/>
                </a:moveTo>
                <a:lnTo>
                  <a:pt x="61" y="43"/>
                </a:lnTo>
                <a:lnTo>
                  <a:pt x="52" y="0"/>
                </a:lnTo>
                <a:lnTo>
                  <a:pt x="0" y="0"/>
                </a:lnTo>
                <a:lnTo>
                  <a:pt x="9" y="43"/>
                </a:lnTo>
                <a:lnTo>
                  <a:pt x="52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99" name="Freeform 2400"/>
          <p:cNvSpPr>
            <a:spLocks/>
          </p:cNvSpPr>
          <p:nvPr/>
        </p:nvSpPr>
        <p:spPr bwMode="auto">
          <a:xfrm>
            <a:off x="4327525" y="3413125"/>
            <a:ext cx="17463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8" y="18"/>
                </a:lnTo>
                <a:lnTo>
                  <a:pt x="8" y="26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43" y="18"/>
                </a:lnTo>
                <a:lnTo>
                  <a:pt x="43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0" name="Freeform 2401"/>
          <p:cNvSpPr>
            <a:spLocks/>
          </p:cNvSpPr>
          <p:nvPr/>
        </p:nvSpPr>
        <p:spPr bwMode="auto">
          <a:xfrm>
            <a:off x="4327525" y="3411538"/>
            <a:ext cx="12700" cy="6350"/>
          </a:xfrm>
          <a:custGeom>
            <a:avLst/>
            <a:gdLst>
              <a:gd name="T0" fmla="*/ 0 w 43"/>
              <a:gd name="T1" fmla="*/ 0 h 26"/>
              <a:gd name="T2" fmla="*/ 0 w 43"/>
              <a:gd name="T3" fmla="*/ 0 h 26"/>
              <a:gd name="T4" fmla="*/ 0 w 43"/>
              <a:gd name="T5" fmla="*/ 0 h 26"/>
              <a:gd name="T6" fmla="*/ 0 w 43"/>
              <a:gd name="T7" fmla="*/ 0 h 26"/>
              <a:gd name="T8" fmla="*/ 0 w 43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26"/>
              <a:gd name="T17" fmla="*/ 43 w 43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26">
                <a:moveTo>
                  <a:pt x="43" y="26"/>
                </a:moveTo>
                <a:lnTo>
                  <a:pt x="0" y="8"/>
                </a:lnTo>
                <a:lnTo>
                  <a:pt x="0" y="0"/>
                </a:lnTo>
                <a:lnTo>
                  <a:pt x="43" y="17"/>
                </a:lnTo>
                <a:lnTo>
                  <a:pt x="4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1" name="Freeform 2402"/>
          <p:cNvSpPr>
            <a:spLocks/>
          </p:cNvSpPr>
          <p:nvPr/>
        </p:nvSpPr>
        <p:spPr bwMode="auto">
          <a:xfrm>
            <a:off x="4281488" y="3425825"/>
            <a:ext cx="53975" cy="73025"/>
          </a:xfrm>
          <a:custGeom>
            <a:avLst/>
            <a:gdLst>
              <a:gd name="T0" fmla="*/ 0 w 139"/>
              <a:gd name="T1" fmla="*/ 0 h 252"/>
              <a:gd name="T2" fmla="*/ 0 w 139"/>
              <a:gd name="T3" fmla="*/ 0 h 252"/>
              <a:gd name="T4" fmla="*/ 0 w 139"/>
              <a:gd name="T5" fmla="*/ 0 h 252"/>
              <a:gd name="T6" fmla="*/ 0 w 139"/>
              <a:gd name="T7" fmla="*/ 0 h 252"/>
              <a:gd name="T8" fmla="*/ 0 w 139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252"/>
              <a:gd name="T17" fmla="*/ 139 w 139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252">
                <a:moveTo>
                  <a:pt x="52" y="252"/>
                </a:moveTo>
                <a:lnTo>
                  <a:pt x="0" y="235"/>
                </a:lnTo>
                <a:lnTo>
                  <a:pt x="95" y="0"/>
                </a:lnTo>
                <a:lnTo>
                  <a:pt x="139" y="17"/>
                </a:lnTo>
                <a:lnTo>
                  <a:pt x="52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2" name="Freeform 2403"/>
          <p:cNvSpPr>
            <a:spLocks/>
          </p:cNvSpPr>
          <p:nvPr/>
        </p:nvSpPr>
        <p:spPr bwMode="auto">
          <a:xfrm>
            <a:off x="4271963" y="3508375"/>
            <a:ext cx="25400" cy="15875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52" y="61"/>
                </a:moveTo>
                <a:lnTo>
                  <a:pt x="0" y="44"/>
                </a:lnTo>
                <a:lnTo>
                  <a:pt x="17" y="0"/>
                </a:lnTo>
                <a:lnTo>
                  <a:pt x="69" y="18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3" name="Freeform 2404"/>
          <p:cNvSpPr>
            <a:spLocks/>
          </p:cNvSpPr>
          <p:nvPr/>
        </p:nvSpPr>
        <p:spPr bwMode="auto">
          <a:xfrm>
            <a:off x="4240213" y="3535363"/>
            <a:ext cx="41275" cy="42862"/>
          </a:xfrm>
          <a:custGeom>
            <a:avLst/>
            <a:gdLst>
              <a:gd name="T0" fmla="*/ 0 w 105"/>
              <a:gd name="T1" fmla="*/ 0 h 157"/>
              <a:gd name="T2" fmla="*/ 0 w 105"/>
              <a:gd name="T3" fmla="*/ 0 h 157"/>
              <a:gd name="T4" fmla="*/ 0 w 105"/>
              <a:gd name="T5" fmla="*/ 0 h 157"/>
              <a:gd name="T6" fmla="*/ 0 w 105"/>
              <a:gd name="T7" fmla="*/ 0 h 157"/>
              <a:gd name="T8" fmla="*/ 0 w 105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57"/>
              <a:gd name="T17" fmla="*/ 105 w 105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57">
                <a:moveTo>
                  <a:pt x="52" y="157"/>
                </a:moveTo>
                <a:lnTo>
                  <a:pt x="105" y="17"/>
                </a:lnTo>
                <a:lnTo>
                  <a:pt x="52" y="0"/>
                </a:lnTo>
                <a:lnTo>
                  <a:pt x="0" y="139"/>
                </a:lnTo>
                <a:lnTo>
                  <a:pt x="52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4" name="Freeform 2405"/>
          <p:cNvSpPr>
            <a:spLocks/>
          </p:cNvSpPr>
          <p:nvPr/>
        </p:nvSpPr>
        <p:spPr bwMode="auto">
          <a:xfrm>
            <a:off x="3221038" y="3003550"/>
            <a:ext cx="66675" cy="30163"/>
          </a:xfrm>
          <a:custGeom>
            <a:avLst/>
            <a:gdLst>
              <a:gd name="T0" fmla="*/ 0 w 174"/>
              <a:gd name="T1" fmla="*/ 0 h 104"/>
              <a:gd name="T2" fmla="*/ 0 w 174"/>
              <a:gd name="T3" fmla="*/ 0 h 104"/>
              <a:gd name="T4" fmla="*/ 0 w 174"/>
              <a:gd name="T5" fmla="*/ 0 h 104"/>
              <a:gd name="T6" fmla="*/ 0 w 174"/>
              <a:gd name="T7" fmla="*/ 0 h 104"/>
              <a:gd name="T8" fmla="*/ 0 w 174"/>
              <a:gd name="T9" fmla="*/ 0 h 104"/>
              <a:gd name="T10" fmla="*/ 0 w 174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04"/>
              <a:gd name="T20" fmla="*/ 174 w 174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04">
                <a:moveTo>
                  <a:pt x="174" y="87"/>
                </a:moveTo>
                <a:lnTo>
                  <a:pt x="165" y="52"/>
                </a:lnTo>
                <a:lnTo>
                  <a:pt x="17" y="0"/>
                </a:lnTo>
                <a:lnTo>
                  <a:pt x="0" y="43"/>
                </a:lnTo>
                <a:lnTo>
                  <a:pt x="148" y="104"/>
                </a:lnTo>
                <a:lnTo>
                  <a:pt x="174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5" name="Freeform 2406"/>
          <p:cNvSpPr>
            <a:spLocks/>
          </p:cNvSpPr>
          <p:nvPr/>
        </p:nvSpPr>
        <p:spPr bwMode="auto">
          <a:xfrm>
            <a:off x="3276600" y="3019425"/>
            <a:ext cx="15875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7" y="43"/>
                </a:lnTo>
                <a:lnTo>
                  <a:pt x="26" y="43"/>
                </a:lnTo>
                <a:lnTo>
                  <a:pt x="26" y="35"/>
                </a:lnTo>
                <a:lnTo>
                  <a:pt x="26" y="26"/>
                </a:lnTo>
                <a:lnTo>
                  <a:pt x="35" y="26"/>
                </a:lnTo>
                <a:lnTo>
                  <a:pt x="26" y="17"/>
                </a:lnTo>
                <a:lnTo>
                  <a:pt x="26" y="8"/>
                </a:lnTo>
                <a:lnTo>
                  <a:pt x="17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6" name="Freeform 2407"/>
          <p:cNvSpPr>
            <a:spLocks/>
          </p:cNvSpPr>
          <p:nvPr/>
        </p:nvSpPr>
        <p:spPr bwMode="auto">
          <a:xfrm>
            <a:off x="3259138" y="3022600"/>
            <a:ext cx="28575" cy="33338"/>
          </a:xfrm>
          <a:custGeom>
            <a:avLst/>
            <a:gdLst>
              <a:gd name="T0" fmla="*/ 0 w 78"/>
              <a:gd name="T1" fmla="*/ 0 h 113"/>
              <a:gd name="T2" fmla="*/ 0 w 78"/>
              <a:gd name="T3" fmla="*/ 0 h 113"/>
              <a:gd name="T4" fmla="*/ 0 w 78"/>
              <a:gd name="T5" fmla="*/ 0 h 113"/>
              <a:gd name="T6" fmla="*/ 0 w 78"/>
              <a:gd name="T7" fmla="*/ 0 h 113"/>
              <a:gd name="T8" fmla="*/ 0 w 78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13"/>
              <a:gd name="T17" fmla="*/ 78 w 78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13">
                <a:moveTo>
                  <a:pt x="43" y="113"/>
                </a:moveTo>
                <a:lnTo>
                  <a:pt x="0" y="96"/>
                </a:lnTo>
                <a:lnTo>
                  <a:pt x="34" y="0"/>
                </a:lnTo>
                <a:lnTo>
                  <a:pt x="78" y="18"/>
                </a:lnTo>
                <a:lnTo>
                  <a:pt x="43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7" name="Freeform 2408"/>
          <p:cNvSpPr>
            <a:spLocks/>
          </p:cNvSpPr>
          <p:nvPr/>
        </p:nvSpPr>
        <p:spPr bwMode="auto">
          <a:xfrm>
            <a:off x="3246438" y="3063875"/>
            <a:ext cx="20637" cy="11113"/>
          </a:xfrm>
          <a:custGeom>
            <a:avLst/>
            <a:gdLst>
              <a:gd name="T0" fmla="*/ 0 w 53"/>
              <a:gd name="T1" fmla="*/ 0 h 44"/>
              <a:gd name="T2" fmla="*/ 0 w 53"/>
              <a:gd name="T3" fmla="*/ 0 h 44"/>
              <a:gd name="T4" fmla="*/ 0 w 53"/>
              <a:gd name="T5" fmla="*/ 0 h 44"/>
              <a:gd name="T6" fmla="*/ 0 w 53"/>
              <a:gd name="T7" fmla="*/ 0 h 44"/>
              <a:gd name="T8" fmla="*/ 0 w 53"/>
              <a:gd name="T9" fmla="*/ 0 h 44"/>
              <a:gd name="T10" fmla="*/ 0 w 53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44"/>
              <a:gd name="T20" fmla="*/ 53 w 53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44">
                <a:moveTo>
                  <a:pt x="27" y="44"/>
                </a:moveTo>
                <a:lnTo>
                  <a:pt x="53" y="27"/>
                </a:lnTo>
                <a:lnTo>
                  <a:pt x="53" y="18"/>
                </a:lnTo>
                <a:lnTo>
                  <a:pt x="9" y="0"/>
                </a:lnTo>
                <a:lnTo>
                  <a:pt x="0" y="9"/>
                </a:lnTo>
                <a:lnTo>
                  <a:pt x="27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8" name="Freeform 2409"/>
          <p:cNvSpPr>
            <a:spLocks/>
          </p:cNvSpPr>
          <p:nvPr/>
        </p:nvSpPr>
        <p:spPr bwMode="auto">
          <a:xfrm>
            <a:off x="3246438" y="3065463"/>
            <a:ext cx="20637" cy="9525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9" y="26"/>
                </a:lnTo>
                <a:lnTo>
                  <a:pt x="9" y="35"/>
                </a:lnTo>
                <a:lnTo>
                  <a:pt x="18" y="35"/>
                </a:lnTo>
                <a:lnTo>
                  <a:pt x="27" y="35"/>
                </a:lnTo>
                <a:lnTo>
                  <a:pt x="35" y="35"/>
                </a:lnTo>
                <a:lnTo>
                  <a:pt x="44" y="35"/>
                </a:lnTo>
                <a:lnTo>
                  <a:pt x="44" y="26"/>
                </a:lnTo>
                <a:lnTo>
                  <a:pt x="53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09" name="Freeform 2410"/>
          <p:cNvSpPr>
            <a:spLocks/>
          </p:cNvSpPr>
          <p:nvPr/>
        </p:nvSpPr>
        <p:spPr bwMode="auto">
          <a:xfrm>
            <a:off x="3259138" y="3060700"/>
            <a:ext cx="14287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2"/>
              <a:gd name="T17" fmla="*/ 43 w 4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2">
                <a:moveTo>
                  <a:pt x="43" y="8"/>
                </a:moveTo>
                <a:lnTo>
                  <a:pt x="34" y="52"/>
                </a:lnTo>
                <a:lnTo>
                  <a:pt x="0" y="52"/>
                </a:lnTo>
                <a:lnTo>
                  <a:pt x="0" y="0"/>
                </a:lnTo>
                <a:lnTo>
                  <a:pt x="43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0" name="Freeform 2411"/>
          <p:cNvSpPr>
            <a:spLocks/>
          </p:cNvSpPr>
          <p:nvPr/>
        </p:nvSpPr>
        <p:spPr bwMode="auto">
          <a:xfrm>
            <a:off x="3292475" y="3063875"/>
            <a:ext cx="103188" cy="19050"/>
          </a:xfrm>
          <a:custGeom>
            <a:avLst/>
            <a:gdLst>
              <a:gd name="T0" fmla="*/ 0 w 278"/>
              <a:gd name="T1" fmla="*/ 0 h 70"/>
              <a:gd name="T2" fmla="*/ 0 w 278"/>
              <a:gd name="T3" fmla="*/ 0 h 70"/>
              <a:gd name="T4" fmla="*/ 0 w 278"/>
              <a:gd name="T5" fmla="*/ 0 h 70"/>
              <a:gd name="T6" fmla="*/ 0 w 278"/>
              <a:gd name="T7" fmla="*/ 0 h 70"/>
              <a:gd name="T8" fmla="*/ 0 w 278"/>
              <a:gd name="T9" fmla="*/ 0 h 70"/>
              <a:gd name="T10" fmla="*/ 0 w 278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8"/>
              <a:gd name="T19" fmla="*/ 0 h 70"/>
              <a:gd name="T20" fmla="*/ 278 w 278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8" h="70">
                <a:moveTo>
                  <a:pt x="278" y="53"/>
                </a:moveTo>
                <a:lnTo>
                  <a:pt x="252" y="18"/>
                </a:lnTo>
                <a:lnTo>
                  <a:pt x="8" y="0"/>
                </a:lnTo>
                <a:lnTo>
                  <a:pt x="0" y="53"/>
                </a:lnTo>
                <a:lnTo>
                  <a:pt x="252" y="70"/>
                </a:lnTo>
                <a:lnTo>
                  <a:pt x="278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1" name="Freeform 2412"/>
          <p:cNvSpPr>
            <a:spLocks/>
          </p:cNvSpPr>
          <p:nvPr/>
        </p:nvSpPr>
        <p:spPr bwMode="auto">
          <a:xfrm>
            <a:off x="3386138" y="3067050"/>
            <a:ext cx="9525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8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18" y="17"/>
                </a:lnTo>
                <a:lnTo>
                  <a:pt x="18" y="9"/>
                </a:lnTo>
                <a:lnTo>
                  <a:pt x="9" y="9"/>
                </a:ln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2" name="Freeform 2413"/>
          <p:cNvSpPr>
            <a:spLocks/>
          </p:cNvSpPr>
          <p:nvPr/>
        </p:nvSpPr>
        <p:spPr bwMode="auto">
          <a:xfrm>
            <a:off x="3376613" y="3074988"/>
            <a:ext cx="19050" cy="1587"/>
          </a:xfrm>
          <a:custGeom>
            <a:avLst/>
            <a:gdLst>
              <a:gd name="T0" fmla="*/ 0 w 52"/>
              <a:gd name="T1" fmla="*/ 0 h 9"/>
              <a:gd name="T2" fmla="*/ 0 w 52"/>
              <a:gd name="T3" fmla="*/ 0 h 9"/>
              <a:gd name="T4" fmla="*/ 0 w 52"/>
              <a:gd name="T5" fmla="*/ 0 h 9"/>
              <a:gd name="T6" fmla="*/ 0 w 52"/>
              <a:gd name="T7" fmla="*/ 0 h 9"/>
              <a:gd name="T8" fmla="*/ 0 w 52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9"/>
              <a:gd name="T17" fmla="*/ 52 w 52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9">
                <a:moveTo>
                  <a:pt x="44" y="9"/>
                </a:moveTo>
                <a:lnTo>
                  <a:pt x="0" y="0"/>
                </a:lnTo>
                <a:lnTo>
                  <a:pt x="52" y="9"/>
                </a:lnTo>
                <a:lnTo>
                  <a:pt x="4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3" name="Freeform 2414"/>
          <p:cNvSpPr>
            <a:spLocks/>
          </p:cNvSpPr>
          <p:nvPr/>
        </p:nvSpPr>
        <p:spPr bwMode="auto">
          <a:xfrm>
            <a:off x="3365500" y="3089275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61"/>
                </a:moveTo>
                <a:lnTo>
                  <a:pt x="0" y="44"/>
                </a:lnTo>
                <a:lnTo>
                  <a:pt x="9" y="0"/>
                </a:lnTo>
                <a:lnTo>
                  <a:pt x="61" y="9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4" name="Freeform 2415"/>
          <p:cNvSpPr>
            <a:spLocks/>
          </p:cNvSpPr>
          <p:nvPr/>
        </p:nvSpPr>
        <p:spPr bwMode="auto">
          <a:xfrm>
            <a:off x="3340100" y="3117850"/>
            <a:ext cx="41275" cy="73025"/>
          </a:xfrm>
          <a:custGeom>
            <a:avLst/>
            <a:gdLst>
              <a:gd name="T0" fmla="*/ 0 w 105"/>
              <a:gd name="T1" fmla="*/ 0 h 253"/>
              <a:gd name="T2" fmla="*/ 0 w 105"/>
              <a:gd name="T3" fmla="*/ 0 h 253"/>
              <a:gd name="T4" fmla="*/ 0 w 105"/>
              <a:gd name="T5" fmla="*/ 0 h 253"/>
              <a:gd name="T6" fmla="*/ 0 w 105"/>
              <a:gd name="T7" fmla="*/ 0 h 253"/>
              <a:gd name="T8" fmla="*/ 0 w 105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253"/>
              <a:gd name="T17" fmla="*/ 105 w 1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253">
                <a:moveTo>
                  <a:pt x="53" y="253"/>
                </a:moveTo>
                <a:lnTo>
                  <a:pt x="0" y="244"/>
                </a:lnTo>
                <a:lnTo>
                  <a:pt x="61" y="0"/>
                </a:lnTo>
                <a:lnTo>
                  <a:pt x="105" y="9"/>
                </a:lnTo>
                <a:lnTo>
                  <a:pt x="53" y="2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5" name="Freeform 2416"/>
          <p:cNvSpPr>
            <a:spLocks/>
          </p:cNvSpPr>
          <p:nvPr/>
        </p:nvSpPr>
        <p:spPr bwMode="auto">
          <a:xfrm>
            <a:off x="3330575" y="3201988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61"/>
                </a:moveTo>
                <a:lnTo>
                  <a:pt x="0" y="44"/>
                </a:lnTo>
                <a:lnTo>
                  <a:pt x="18" y="0"/>
                </a:lnTo>
                <a:lnTo>
                  <a:pt x="61" y="9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6" name="Freeform 2417"/>
          <p:cNvSpPr>
            <a:spLocks/>
          </p:cNvSpPr>
          <p:nvPr/>
        </p:nvSpPr>
        <p:spPr bwMode="auto">
          <a:xfrm>
            <a:off x="3302000" y="3230563"/>
            <a:ext cx="46038" cy="74612"/>
          </a:xfrm>
          <a:custGeom>
            <a:avLst/>
            <a:gdLst>
              <a:gd name="T0" fmla="*/ 0 w 114"/>
              <a:gd name="T1" fmla="*/ 0 h 261"/>
              <a:gd name="T2" fmla="*/ 0 w 114"/>
              <a:gd name="T3" fmla="*/ 0 h 261"/>
              <a:gd name="T4" fmla="*/ 0 w 114"/>
              <a:gd name="T5" fmla="*/ 0 h 261"/>
              <a:gd name="T6" fmla="*/ 0 w 114"/>
              <a:gd name="T7" fmla="*/ 0 h 261"/>
              <a:gd name="T8" fmla="*/ 0 w 114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261"/>
              <a:gd name="T17" fmla="*/ 114 w 114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261">
                <a:moveTo>
                  <a:pt x="53" y="261"/>
                </a:moveTo>
                <a:lnTo>
                  <a:pt x="0" y="244"/>
                </a:lnTo>
                <a:lnTo>
                  <a:pt x="61" y="0"/>
                </a:lnTo>
                <a:lnTo>
                  <a:pt x="114" y="9"/>
                </a:lnTo>
                <a:lnTo>
                  <a:pt x="53" y="2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7" name="Freeform 2418"/>
          <p:cNvSpPr>
            <a:spLocks/>
          </p:cNvSpPr>
          <p:nvPr/>
        </p:nvSpPr>
        <p:spPr bwMode="auto">
          <a:xfrm>
            <a:off x="3294063" y="3313113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3" y="61"/>
                </a:moveTo>
                <a:lnTo>
                  <a:pt x="0" y="52"/>
                </a:lnTo>
                <a:lnTo>
                  <a:pt x="18" y="0"/>
                </a:lnTo>
                <a:lnTo>
                  <a:pt x="61" y="9"/>
                </a:lnTo>
                <a:lnTo>
                  <a:pt x="53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8" name="Freeform 2419"/>
          <p:cNvSpPr>
            <a:spLocks/>
          </p:cNvSpPr>
          <p:nvPr/>
        </p:nvSpPr>
        <p:spPr bwMode="auto">
          <a:xfrm>
            <a:off x="3268663" y="3341688"/>
            <a:ext cx="41275" cy="61912"/>
          </a:xfrm>
          <a:custGeom>
            <a:avLst/>
            <a:gdLst>
              <a:gd name="T0" fmla="*/ 0 w 105"/>
              <a:gd name="T1" fmla="*/ 0 h 217"/>
              <a:gd name="T2" fmla="*/ 0 w 105"/>
              <a:gd name="T3" fmla="*/ 0 h 217"/>
              <a:gd name="T4" fmla="*/ 0 w 105"/>
              <a:gd name="T5" fmla="*/ 0 h 217"/>
              <a:gd name="T6" fmla="*/ 0 w 105"/>
              <a:gd name="T7" fmla="*/ 0 h 217"/>
              <a:gd name="T8" fmla="*/ 0 w 105"/>
              <a:gd name="T9" fmla="*/ 0 h 217"/>
              <a:gd name="T10" fmla="*/ 0 w 105"/>
              <a:gd name="T11" fmla="*/ 0 h 2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217"/>
              <a:gd name="T20" fmla="*/ 105 w 105"/>
              <a:gd name="T21" fmla="*/ 217 h 2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217">
                <a:moveTo>
                  <a:pt x="9" y="217"/>
                </a:moveTo>
                <a:lnTo>
                  <a:pt x="53" y="217"/>
                </a:lnTo>
                <a:lnTo>
                  <a:pt x="105" y="17"/>
                </a:lnTo>
                <a:lnTo>
                  <a:pt x="53" y="0"/>
                </a:lnTo>
                <a:lnTo>
                  <a:pt x="0" y="209"/>
                </a:lnTo>
                <a:lnTo>
                  <a:pt x="9" y="2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19" name="Freeform 2420"/>
          <p:cNvSpPr>
            <a:spLocks/>
          </p:cNvSpPr>
          <p:nvPr/>
        </p:nvSpPr>
        <p:spPr bwMode="auto">
          <a:xfrm>
            <a:off x="3268663" y="3402013"/>
            <a:ext cx="23812" cy="6350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9" y="17"/>
                </a:lnTo>
                <a:lnTo>
                  <a:pt x="9" y="26"/>
                </a:lnTo>
                <a:lnTo>
                  <a:pt x="18" y="26"/>
                </a:lnTo>
                <a:lnTo>
                  <a:pt x="27" y="26"/>
                </a:lnTo>
                <a:lnTo>
                  <a:pt x="35" y="26"/>
                </a:lnTo>
                <a:lnTo>
                  <a:pt x="44" y="26"/>
                </a:lnTo>
                <a:lnTo>
                  <a:pt x="44" y="17"/>
                </a:lnTo>
                <a:lnTo>
                  <a:pt x="53" y="17"/>
                </a:lnTo>
                <a:lnTo>
                  <a:pt x="53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0" name="Freeform 2421"/>
          <p:cNvSpPr>
            <a:spLocks/>
          </p:cNvSpPr>
          <p:nvPr/>
        </p:nvSpPr>
        <p:spPr bwMode="auto">
          <a:xfrm>
            <a:off x="3273425" y="3397250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4"/>
                </a:moveTo>
                <a:lnTo>
                  <a:pt x="18" y="61"/>
                </a:lnTo>
                <a:lnTo>
                  <a:pt x="0" y="17"/>
                </a:lnTo>
                <a:lnTo>
                  <a:pt x="44" y="0"/>
                </a:lnTo>
                <a:lnTo>
                  <a:pt x="61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1" name="Freeform 2422"/>
          <p:cNvSpPr>
            <a:spLocks/>
          </p:cNvSpPr>
          <p:nvPr/>
        </p:nvSpPr>
        <p:spPr bwMode="auto">
          <a:xfrm>
            <a:off x="3287713" y="3424238"/>
            <a:ext cx="22225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61" y="52"/>
                </a:moveTo>
                <a:lnTo>
                  <a:pt x="61" y="35"/>
                </a:lnTo>
                <a:lnTo>
                  <a:pt x="43" y="0"/>
                </a:lnTo>
                <a:lnTo>
                  <a:pt x="0" y="18"/>
                </a:lnTo>
                <a:lnTo>
                  <a:pt x="17" y="52"/>
                </a:lnTo>
                <a:lnTo>
                  <a:pt x="6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2" name="Freeform 2423"/>
          <p:cNvSpPr>
            <a:spLocks/>
          </p:cNvSpPr>
          <p:nvPr/>
        </p:nvSpPr>
        <p:spPr bwMode="auto">
          <a:xfrm>
            <a:off x="3294063" y="3433763"/>
            <a:ext cx="15875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17"/>
                </a:moveTo>
                <a:lnTo>
                  <a:pt x="0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44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3" name="Freeform 2424"/>
          <p:cNvSpPr>
            <a:spLocks/>
          </p:cNvSpPr>
          <p:nvPr/>
        </p:nvSpPr>
        <p:spPr bwMode="auto">
          <a:xfrm>
            <a:off x="3292475" y="3435350"/>
            <a:ext cx="17463" cy="4763"/>
          </a:xfrm>
          <a:custGeom>
            <a:avLst/>
            <a:gdLst>
              <a:gd name="T0" fmla="*/ 0 w 52"/>
              <a:gd name="T1" fmla="*/ 0 h 17"/>
              <a:gd name="T2" fmla="*/ 0 w 52"/>
              <a:gd name="T3" fmla="*/ 0 h 17"/>
              <a:gd name="T4" fmla="*/ 0 w 52"/>
              <a:gd name="T5" fmla="*/ 0 h 17"/>
              <a:gd name="T6" fmla="*/ 0 w 52"/>
              <a:gd name="T7" fmla="*/ 0 h 17"/>
              <a:gd name="T8" fmla="*/ 0 w 52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7"/>
              <a:gd name="T17" fmla="*/ 52 w 52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7">
                <a:moveTo>
                  <a:pt x="52" y="17"/>
                </a:moveTo>
                <a:lnTo>
                  <a:pt x="0" y="8"/>
                </a:lnTo>
                <a:lnTo>
                  <a:pt x="8" y="0"/>
                </a:lnTo>
                <a:lnTo>
                  <a:pt x="52" y="8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4" name="Freeform 2425"/>
          <p:cNvSpPr>
            <a:spLocks/>
          </p:cNvSpPr>
          <p:nvPr/>
        </p:nvSpPr>
        <p:spPr bwMode="auto">
          <a:xfrm>
            <a:off x="3273425" y="3454400"/>
            <a:ext cx="33338" cy="69850"/>
          </a:xfrm>
          <a:custGeom>
            <a:avLst/>
            <a:gdLst>
              <a:gd name="T0" fmla="*/ 0 w 87"/>
              <a:gd name="T1" fmla="*/ 0 h 252"/>
              <a:gd name="T2" fmla="*/ 0 w 87"/>
              <a:gd name="T3" fmla="*/ 0 h 252"/>
              <a:gd name="T4" fmla="*/ 0 w 87"/>
              <a:gd name="T5" fmla="*/ 0 h 252"/>
              <a:gd name="T6" fmla="*/ 0 w 87"/>
              <a:gd name="T7" fmla="*/ 0 h 252"/>
              <a:gd name="T8" fmla="*/ 0 w 87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52"/>
              <a:gd name="T17" fmla="*/ 87 w 87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52">
                <a:moveTo>
                  <a:pt x="44" y="252"/>
                </a:moveTo>
                <a:lnTo>
                  <a:pt x="0" y="243"/>
                </a:lnTo>
                <a:lnTo>
                  <a:pt x="35" y="0"/>
                </a:lnTo>
                <a:lnTo>
                  <a:pt x="87" y="8"/>
                </a:lnTo>
                <a:lnTo>
                  <a:pt x="44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5" name="Freeform 2426"/>
          <p:cNvSpPr>
            <a:spLocks/>
          </p:cNvSpPr>
          <p:nvPr/>
        </p:nvSpPr>
        <p:spPr bwMode="auto">
          <a:xfrm>
            <a:off x="3267075" y="3536950"/>
            <a:ext cx="20638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3" y="61"/>
                </a:moveTo>
                <a:lnTo>
                  <a:pt x="0" y="52"/>
                </a:lnTo>
                <a:lnTo>
                  <a:pt x="8" y="0"/>
                </a:lnTo>
                <a:lnTo>
                  <a:pt x="52" y="8"/>
                </a:lnTo>
                <a:lnTo>
                  <a:pt x="43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6" name="Freeform 2427"/>
          <p:cNvSpPr>
            <a:spLocks/>
          </p:cNvSpPr>
          <p:nvPr/>
        </p:nvSpPr>
        <p:spPr bwMode="auto">
          <a:xfrm>
            <a:off x="3260725" y="3565525"/>
            <a:ext cx="20638" cy="22225"/>
          </a:xfrm>
          <a:custGeom>
            <a:avLst/>
            <a:gdLst>
              <a:gd name="T0" fmla="*/ 0 w 53"/>
              <a:gd name="T1" fmla="*/ 0 h 79"/>
              <a:gd name="T2" fmla="*/ 0 w 53"/>
              <a:gd name="T3" fmla="*/ 0 h 79"/>
              <a:gd name="T4" fmla="*/ 0 w 53"/>
              <a:gd name="T5" fmla="*/ 0 h 79"/>
              <a:gd name="T6" fmla="*/ 0 w 53"/>
              <a:gd name="T7" fmla="*/ 0 h 79"/>
              <a:gd name="T8" fmla="*/ 0 w 53"/>
              <a:gd name="T9" fmla="*/ 0 h 79"/>
              <a:gd name="T10" fmla="*/ 0 w 53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79"/>
              <a:gd name="T20" fmla="*/ 53 w 53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79">
                <a:moveTo>
                  <a:pt x="44" y="79"/>
                </a:moveTo>
                <a:lnTo>
                  <a:pt x="44" y="61"/>
                </a:lnTo>
                <a:lnTo>
                  <a:pt x="53" y="9"/>
                </a:lnTo>
                <a:lnTo>
                  <a:pt x="9" y="0"/>
                </a:lnTo>
                <a:lnTo>
                  <a:pt x="0" y="53"/>
                </a:lnTo>
                <a:lnTo>
                  <a:pt x="44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7" name="Freeform 2428"/>
          <p:cNvSpPr>
            <a:spLocks/>
          </p:cNvSpPr>
          <p:nvPr/>
        </p:nvSpPr>
        <p:spPr bwMode="auto">
          <a:xfrm>
            <a:off x="3260725" y="3578225"/>
            <a:ext cx="15875" cy="11113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0"/>
                </a:moveTo>
                <a:lnTo>
                  <a:pt x="0" y="8"/>
                </a:lnTo>
                <a:lnTo>
                  <a:pt x="0" y="17"/>
                </a:lnTo>
                <a:lnTo>
                  <a:pt x="9" y="26"/>
                </a:lnTo>
                <a:lnTo>
                  <a:pt x="18" y="26"/>
                </a:lnTo>
                <a:lnTo>
                  <a:pt x="18" y="35"/>
                </a:lnTo>
                <a:lnTo>
                  <a:pt x="26" y="35"/>
                </a:lnTo>
                <a:lnTo>
                  <a:pt x="35" y="26"/>
                </a:lnTo>
                <a:lnTo>
                  <a:pt x="44" y="26"/>
                </a:lnTo>
                <a:lnTo>
                  <a:pt x="44" y="17"/>
                </a:lnTo>
                <a:lnTo>
                  <a:pt x="44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8" name="Freeform 2429"/>
          <p:cNvSpPr>
            <a:spLocks/>
          </p:cNvSpPr>
          <p:nvPr/>
        </p:nvSpPr>
        <p:spPr bwMode="auto">
          <a:xfrm>
            <a:off x="3208338" y="3576638"/>
            <a:ext cx="68262" cy="50800"/>
          </a:xfrm>
          <a:custGeom>
            <a:avLst/>
            <a:gdLst>
              <a:gd name="T0" fmla="*/ 0 w 183"/>
              <a:gd name="T1" fmla="*/ 0 h 174"/>
              <a:gd name="T2" fmla="*/ 0 w 183"/>
              <a:gd name="T3" fmla="*/ 0 h 174"/>
              <a:gd name="T4" fmla="*/ 0 w 183"/>
              <a:gd name="T5" fmla="*/ 0 h 174"/>
              <a:gd name="T6" fmla="*/ 0 w 183"/>
              <a:gd name="T7" fmla="*/ 0 h 174"/>
              <a:gd name="T8" fmla="*/ 0 w 183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174"/>
              <a:gd name="T17" fmla="*/ 183 w 183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174">
                <a:moveTo>
                  <a:pt x="35" y="174"/>
                </a:moveTo>
                <a:lnTo>
                  <a:pt x="0" y="139"/>
                </a:lnTo>
                <a:lnTo>
                  <a:pt x="148" y="0"/>
                </a:lnTo>
                <a:lnTo>
                  <a:pt x="183" y="35"/>
                </a:lnTo>
                <a:lnTo>
                  <a:pt x="35" y="17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29" name="Freeform 2430"/>
          <p:cNvSpPr>
            <a:spLocks/>
          </p:cNvSpPr>
          <p:nvPr/>
        </p:nvSpPr>
        <p:spPr bwMode="auto">
          <a:xfrm>
            <a:off x="3179763" y="3627438"/>
            <a:ext cx="28575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w 70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70"/>
              <a:gd name="T20" fmla="*/ 70 w 70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70">
                <a:moveTo>
                  <a:pt x="0" y="44"/>
                </a:moveTo>
                <a:lnTo>
                  <a:pt x="35" y="70"/>
                </a:lnTo>
                <a:lnTo>
                  <a:pt x="70" y="35"/>
                </a:lnTo>
                <a:lnTo>
                  <a:pt x="35" y="0"/>
                </a:lnTo>
                <a:lnTo>
                  <a:pt x="0" y="35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0" name="Freeform 2431"/>
          <p:cNvSpPr>
            <a:spLocks/>
          </p:cNvSpPr>
          <p:nvPr/>
        </p:nvSpPr>
        <p:spPr bwMode="auto">
          <a:xfrm>
            <a:off x="3178175" y="3636963"/>
            <a:ext cx="17463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8" y="0"/>
                </a:move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17" y="44"/>
                </a:lnTo>
                <a:lnTo>
                  <a:pt x="26" y="44"/>
                </a:lnTo>
                <a:lnTo>
                  <a:pt x="34" y="44"/>
                </a:lnTo>
                <a:lnTo>
                  <a:pt x="43" y="35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1" name="Freeform 2432"/>
          <p:cNvSpPr>
            <a:spLocks/>
          </p:cNvSpPr>
          <p:nvPr/>
        </p:nvSpPr>
        <p:spPr bwMode="auto">
          <a:xfrm>
            <a:off x="3178175" y="3640138"/>
            <a:ext cx="19050" cy="3175"/>
          </a:xfrm>
          <a:custGeom>
            <a:avLst/>
            <a:gdLst>
              <a:gd name="T0" fmla="*/ 0 w 52"/>
              <a:gd name="T1" fmla="*/ 0 h 17"/>
              <a:gd name="T2" fmla="*/ 0 w 52"/>
              <a:gd name="T3" fmla="*/ 0 h 17"/>
              <a:gd name="T4" fmla="*/ 0 w 52"/>
              <a:gd name="T5" fmla="*/ 0 h 17"/>
              <a:gd name="T6" fmla="*/ 0 w 52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17"/>
              <a:gd name="T14" fmla="*/ 52 w 52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17">
                <a:moveTo>
                  <a:pt x="52" y="17"/>
                </a:moveTo>
                <a:lnTo>
                  <a:pt x="0" y="0"/>
                </a:lnTo>
                <a:lnTo>
                  <a:pt x="8" y="0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2" name="Freeform 2433"/>
          <p:cNvSpPr>
            <a:spLocks/>
          </p:cNvSpPr>
          <p:nvPr/>
        </p:nvSpPr>
        <p:spPr bwMode="auto">
          <a:xfrm>
            <a:off x="3141663" y="3652838"/>
            <a:ext cx="46037" cy="57150"/>
          </a:xfrm>
          <a:custGeom>
            <a:avLst/>
            <a:gdLst>
              <a:gd name="T0" fmla="*/ 0 w 122"/>
              <a:gd name="T1" fmla="*/ 0 h 192"/>
              <a:gd name="T2" fmla="*/ 0 w 122"/>
              <a:gd name="T3" fmla="*/ 0 h 192"/>
              <a:gd name="T4" fmla="*/ 0 w 122"/>
              <a:gd name="T5" fmla="*/ 0 h 192"/>
              <a:gd name="T6" fmla="*/ 0 w 122"/>
              <a:gd name="T7" fmla="*/ 0 h 192"/>
              <a:gd name="T8" fmla="*/ 0 w 122"/>
              <a:gd name="T9" fmla="*/ 0 h 192"/>
              <a:gd name="T10" fmla="*/ 0 w 122"/>
              <a:gd name="T11" fmla="*/ 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92"/>
              <a:gd name="T20" fmla="*/ 122 w 122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92">
                <a:moveTo>
                  <a:pt x="0" y="183"/>
                </a:moveTo>
                <a:lnTo>
                  <a:pt x="52" y="192"/>
                </a:lnTo>
                <a:lnTo>
                  <a:pt x="122" y="17"/>
                </a:lnTo>
                <a:lnTo>
                  <a:pt x="78" y="0"/>
                </a:lnTo>
                <a:lnTo>
                  <a:pt x="9" y="174"/>
                </a:lnTo>
                <a:lnTo>
                  <a:pt x="0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3" name="Freeform 2434"/>
          <p:cNvSpPr>
            <a:spLocks/>
          </p:cNvSpPr>
          <p:nvPr/>
        </p:nvSpPr>
        <p:spPr bwMode="auto">
          <a:xfrm>
            <a:off x="3141663" y="3703638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9" y="0"/>
                </a:moveTo>
                <a:lnTo>
                  <a:pt x="0" y="0"/>
                </a:lnTo>
                <a:lnTo>
                  <a:pt x="0" y="9"/>
                </a:lnTo>
                <a:lnTo>
                  <a:pt x="9" y="18"/>
                </a:lnTo>
                <a:lnTo>
                  <a:pt x="9" y="26"/>
                </a:lnTo>
                <a:lnTo>
                  <a:pt x="17" y="26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43" y="26"/>
                </a:lnTo>
                <a:lnTo>
                  <a:pt x="52" y="26"/>
                </a:lnTo>
                <a:lnTo>
                  <a:pt x="52" y="18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4" name="Freeform 2435"/>
          <p:cNvSpPr>
            <a:spLocks/>
          </p:cNvSpPr>
          <p:nvPr/>
        </p:nvSpPr>
        <p:spPr bwMode="auto">
          <a:xfrm>
            <a:off x="3141663" y="3705225"/>
            <a:ext cx="23812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61"/>
                </a:moveTo>
                <a:lnTo>
                  <a:pt x="9" y="61"/>
                </a:lnTo>
                <a:lnTo>
                  <a:pt x="0" y="0"/>
                </a:lnTo>
                <a:lnTo>
                  <a:pt x="52" y="0"/>
                </a:lnTo>
                <a:lnTo>
                  <a:pt x="61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5" name="Freeform 2436"/>
          <p:cNvSpPr>
            <a:spLocks/>
          </p:cNvSpPr>
          <p:nvPr/>
        </p:nvSpPr>
        <p:spPr bwMode="auto">
          <a:xfrm>
            <a:off x="3144838" y="3738563"/>
            <a:ext cx="20637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44"/>
                </a:moveTo>
                <a:lnTo>
                  <a:pt x="0" y="52"/>
                </a:lnTo>
                <a:lnTo>
                  <a:pt x="0" y="0"/>
                </a:lnTo>
                <a:lnTo>
                  <a:pt x="52" y="0"/>
                </a:lnTo>
                <a:lnTo>
                  <a:pt x="52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6" name="Freeform 2437"/>
          <p:cNvSpPr>
            <a:spLocks/>
          </p:cNvSpPr>
          <p:nvPr/>
        </p:nvSpPr>
        <p:spPr bwMode="auto">
          <a:xfrm>
            <a:off x="3146425" y="3765550"/>
            <a:ext cx="23813" cy="20638"/>
          </a:xfrm>
          <a:custGeom>
            <a:avLst/>
            <a:gdLst>
              <a:gd name="T0" fmla="*/ 0 w 53"/>
              <a:gd name="T1" fmla="*/ 0 h 69"/>
              <a:gd name="T2" fmla="*/ 0 w 53"/>
              <a:gd name="T3" fmla="*/ 0 h 69"/>
              <a:gd name="T4" fmla="*/ 0 w 53"/>
              <a:gd name="T5" fmla="*/ 0 h 69"/>
              <a:gd name="T6" fmla="*/ 0 w 53"/>
              <a:gd name="T7" fmla="*/ 0 h 69"/>
              <a:gd name="T8" fmla="*/ 0 w 53"/>
              <a:gd name="T9" fmla="*/ 0 h 69"/>
              <a:gd name="T10" fmla="*/ 0 w 53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69"/>
              <a:gd name="T20" fmla="*/ 53 w 53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69">
                <a:moveTo>
                  <a:pt x="26" y="69"/>
                </a:moveTo>
                <a:lnTo>
                  <a:pt x="53" y="43"/>
                </a:lnTo>
                <a:lnTo>
                  <a:pt x="44" y="0"/>
                </a:lnTo>
                <a:lnTo>
                  <a:pt x="0" y="0"/>
                </a:lnTo>
                <a:lnTo>
                  <a:pt x="0" y="43"/>
                </a:lnTo>
                <a:lnTo>
                  <a:pt x="26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7" name="Freeform 2438"/>
          <p:cNvSpPr>
            <a:spLocks/>
          </p:cNvSpPr>
          <p:nvPr/>
        </p:nvSpPr>
        <p:spPr bwMode="auto">
          <a:xfrm>
            <a:off x="3146425" y="3778250"/>
            <a:ext cx="23813" cy="7938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44" y="18"/>
                </a:lnTo>
                <a:lnTo>
                  <a:pt x="44" y="9"/>
                </a:lnTo>
                <a:lnTo>
                  <a:pt x="53" y="9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8" name="Freeform 2439"/>
          <p:cNvSpPr>
            <a:spLocks/>
          </p:cNvSpPr>
          <p:nvPr/>
        </p:nvSpPr>
        <p:spPr bwMode="auto">
          <a:xfrm>
            <a:off x="3159125" y="3768725"/>
            <a:ext cx="74613" cy="17463"/>
          </a:xfrm>
          <a:custGeom>
            <a:avLst/>
            <a:gdLst>
              <a:gd name="T0" fmla="*/ 0 w 192"/>
              <a:gd name="T1" fmla="*/ 0 h 60"/>
              <a:gd name="T2" fmla="*/ 0 w 192"/>
              <a:gd name="T3" fmla="*/ 0 h 60"/>
              <a:gd name="T4" fmla="*/ 0 w 192"/>
              <a:gd name="T5" fmla="*/ 0 h 60"/>
              <a:gd name="T6" fmla="*/ 0 w 192"/>
              <a:gd name="T7" fmla="*/ 0 h 60"/>
              <a:gd name="T8" fmla="*/ 0 w 192"/>
              <a:gd name="T9" fmla="*/ 0 h 60"/>
              <a:gd name="T10" fmla="*/ 0 w 192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60"/>
              <a:gd name="T20" fmla="*/ 192 w 192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60">
                <a:moveTo>
                  <a:pt x="192" y="8"/>
                </a:moveTo>
                <a:lnTo>
                  <a:pt x="175" y="0"/>
                </a:lnTo>
                <a:lnTo>
                  <a:pt x="0" y="8"/>
                </a:lnTo>
                <a:lnTo>
                  <a:pt x="0" y="60"/>
                </a:lnTo>
                <a:lnTo>
                  <a:pt x="175" y="52"/>
                </a:lnTo>
                <a:lnTo>
                  <a:pt x="192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39" name="Freeform 2440"/>
          <p:cNvSpPr>
            <a:spLocks/>
          </p:cNvSpPr>
          <p:nvPr/>
        </p:nvSpPr>
        <p:spPr bwMode="auto">
          <a:xfrm>
            <a:off x="3225800" y="3768725"/>
            <a:ext cx="7938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8" y="52"/>
                </a:lnTo>
                <a:lnTo>
                  <a:pt x="8" y="43"/>
                </a:lnTo>
                <a:lnTo>
                  <a:pt x="17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17" y="8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0" name="Freeform 2441"/>
          <p:cNvSpPr>
            <a:spLocks/>
          </p:cNvSpPr>
          <p:nvPr/>
        </p:nvSpPr>
        <p:spPr bwMode="auto">
          <a:xfrm>
            <a:off x="3217863" y="3770313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26"/>
                </a:moveTo>
                <a:lnTo>
                  <a:pt x="18" y="61"/>
                </a:lnTo>
                <a:lnTo>
                  <a:pt x="0" y="35"/>
                </a:lnTo>
                <a:lnTo>
                  <a:pt x="35" y="0"/>
                </a:lnTo>
                <a:lnTo>
                  <a:pt x="61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1" name="Freeform 2442"/>
          <p:cNvSpPr>
            <a:spLocks/>
          </p:cNvSpPr>
          <p:nvPr/>
        </p:nvSpPr>
        <p:spPr bwMode="auto">
          <a:xfrm>
            <a:off x="3235325" y="3787775"/>
            <a:ext cx="28575" cy="20638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44"/>
                </a:moveTo>
                <a:lnTo>
                  <a:pt x="35" y="70"/>
                </a:lnTo>
                <a:lnTo>
                  <a:pt x="0" y="35"/>
                </a:lnTo>
                <a:lnTo>
                  <a:pt x="44" y="0"/>
                </a:lnTo>
                <a:lnTo>
                  <a:pt x="7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2" name="Freeform 2443"/>
          <p:cNvSpPr>
            <a:spLocks/>
          </p:cNvSpPr>
          <p:nvPr/>
        </p:nvSpPr>
        <p:spPr bwMode="auto">
          <a:xfrm>
            <a:off x="3263900" y="3810000"/>
            <a:ext cx="23813" cy="20638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w 61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9"/>
              <a:gd name="T20" fmla="*/ 61 w 61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9">
                <a:moveTo>
                  <a:pt x="44" y="69"/>
                </a:moveTo>
                <a:lnTo>
                  <a:pt x="61" y="26"/>
                </a:lnTo>
                <a:lnTo>
                  <a:pt x="35" y="0"/>
                </a:lnTo>
                <a:lnTo>
                  <a:pt x="0" y="34"/>
                </a:lnTo>
                <a:lnTo>
                  <a:pt x="26" y="60"/>
                </a:lnTo>
                <a:lnTo>
                  <a:pt x="44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3" name="Freeform 2444"/>
          <p:cNvSpPr>
            <a:spLocks/>
          </p:cNvSpPr>
          <p:nvPr/>
        </p:nvSpPr>
        <p:spPr bwMode="auto">
          <a:xfrm>
            <a:off x="3273425" y="3817938"/>
            <a:ext cx="19050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0" y="34"/>
                </a:moveTo>
                <a:lnTo>
                  <a:pt x="0" y="34"/>
                </a:ln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34"/>
                </a:lnTo>
                <a:lnTo>
                  <a:pt x="44" y="26"/>
                </a:lnTo>
                <a:lnTo>
                  <a:pt x="44" y="17"/>
                </a:lnTo>
                <a:lnTo>
                  <a:pt x="44" y="8"/>
                </a:lnTo>
                <a:lnTo>
                  <a:pt x="35" y="0"/>
                </a:lnTo>
                <a:lnTo>
                  <a:pt x="0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4" name="Freeform 2445"/>
          <p:cNvSpPr>
            <a:spLocks/>
          </p:cNvSpPr>
          <p:nvPr/>
        </p:nvSpPr>
        <p:spPr bwMode="auto">
          <a:xfrm>
            <a:off x="3281363" y="3814763"/>
            <a:ext cx="82550" cy="20637"/>
          </a:xfrm>
          <a:custGeom>
            <a:avLst/>
            <a:gdLst>
              <a:gd name="T0" fmla="*/ 0 w 217"/>
              <a:gd name="T1" fmla="*/ 0 h 70"/>
              <a:gd name="T2" fmla="*/ 0 w 217"/>
              <a:gd name="T3" fmla="*/ 0 h 70"/>
              <a:gd name="T4" fmla="*/ 0 w 217"/>
              <a:gd name="T5" fmla="*/ 0 h 70"/>
              <a:gd name="T6" fmla="*/ 0 w 217"/>
              <a:gd name="T7" fmla="*/ 0 h 70"/>
              <a:gd name="T8" fmla="*/ 0 w 217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70"/>
              <a:gd name="T17" fmla="*/ 217 w 217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70">
                <a:moveTo>
                  <a:pt x="217" y="17"/>
                </a:moveTo>
                <a:lnTo>
                  <a:pt x="209" y="70"/>
                </a:lnTo>
                <a:lnTo>
                  <a:pt x="0" y="52"/>
                </a:lnTo>
                <a:lnTo>
                  <a:pt x="0" y="0"/>
                </a:lnTo>
                <a:lnTo>
                  <a:pt x="217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5" name="Freeform 2446"/>
          <p:cNvSpPr>
            <a:spLocks/>
          </p:cNvSpPr>
          <p:nvPr/>
        </p:nvSpPr>
        <p:spPr bwMode="auto">
          <a:xfrm>
            <a:off x="3381375" y="3821113"/>
            <a:ext cx="17463" cy="14287"/>
          </a:xfrm>
          <a:custGeom>
            <a:avLst/>
            <a:gdLst>
              <a:gd name="T0" fmla="*/ 0 w 52"/>
              <a:gd name="T1" fmla="*/ 0 h 53"/>
              <a:gd name="T2" fmla="*/ 0 w 52"/>
              <a:gd name="T3" fmla="*/ 0 h 53"/>
              <a:gd name="T4" fmla="*/ 0 w 52"/>
              <a:gd name="T5" fmla="*/ 0 h 53"/>
              <a:gd name="T6" fmla="*/ 0 w 52"/>
              <a:gd name="T7" fmla="*/ 0 h 53"/>
              <a:gd name="T8" fmla="*/ 0 w 52"/>
              <a:gd name="T9" fmla="*/ 0 h 53"/>
              <a:gd name="T10" fmla="*/ 0 w 52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3"/>
              <a:gd name="T20" fmla="*/ 52 w 52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3">
                <a:moveTo>
                  <a:pt x="52" y="9"/>
                </a:moveTo>
                <a:lnTo>
                  <a:pt x="43" y="0"/>
                </a:lnTo>
                <a:lnTo>
                  <a:pt x="8" y="0"/>
                </a:lnTo>
                <a:lnTo>
                  <a:pt x="0" y="53"/>
                </a:lnTo>
                <a:lnTo>
                  <a:pt x="43" y="53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6" name="Freeform 2447"/>
          <p:cNvSpPr>
            <a:spLocks/>
          </p:cNvSpPr>
          <p:nvPr/>
        </p:nvSpPr>
        <p:spPr bwMode="auto">
          <a:xfrm>
            <a:off x="3395663" y="3821113"/>
            <a:ext cx="11112" cy="14287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w 26"/>
              <a:gd name="T11" fmla="*/ 0 h 53"/>
              <a:gd name="T12" fmla="*/ 0 w 26"/>
              <a:gd name="T13" fmla="*/ 0 h 53"/>
              <a:gd name="T14" fmla="*/ 0 w 26"/>
              <a:gd name="T15" fmla="*/ 0 h 53"/>
              <a:gd name="T16" fmla="*/ 0 w 26"/>
              <a:gd name="T17" fmla="*/ 0 h 53"/>
              <a:gd name="T18" fmla="*/ 0 w 26"/>
              <a:gd name="T19" fmla="*/ 0 h 53"/>
              <a:gd name="T20" fmla="*/ 0 w 26"/>
              <a:gd name="T21" fmla="*/ 0 h 53"/>
              <a:gd name="T22" fmla="*/ 0 w 26"/>
              <a:gd name="T23" fmla="*/ 0 h 53"/>
              <a:gd name="T24" fmla="*/ 0 w 26"/>
              <a:gd name="T25" fmla="*/ 0 h 53"/>
              <a:gd name="T26" fmla="*/ 0 w 26"/>
              <a:gd name="T27" fmla="*/ 0 h 53"/>
              <a:gd name="T28" fmla="*/ 0 w 26"/>
              <a:gd name="T29" fmla="*/ 0 h 53"/>
              <a:gd name="T30" fmla="*/ 0 w 26"/>
              <a:gd name="T31" fmla="*/ 0 h 53"/>
              <a:gd name="T32" fmla="*/ 0 w 26"/>
              <a:gd name="T33" fmla="*/ 0 h 53"/>
              <a:gd name="T34" fmla="*/ 0 w 26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3"/>
              <a:gd name="T56" fmla="*/ 26 w 26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3">
                <a:moveTo>
                  <a:pt x="0" y="53"/>
                </a:moveTo>
                <a:lnTo>
                  <a:pt x="0" y="53"/>
                </a:lnTo>
                <a:lnTo>
                  <a:pt x="9" y="53"/>
                </a:lnTo>
                <a:lnTo>
                  <a:pt x="18" y="53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18" y="9"/>
                </a:lnTo>
                <a:lnTo>
                  <a:pt x="9" y="9"/>
                </a:lnTo>
                <a:lnTo>
                  <a:pt x="9" y="0"/>
                </a:lnTo>
                <a:lnTo>
                  <a:pt x="0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7" name="Freeform 2448"/>
          <p:cNvSpPr>
            <a:spLocks/>
          </p:cNvSpPr>
          <p:nvPr/>
        </p:nvSpPr>
        <p:spPr bwMode="auto">
          <a:xfrm>
            <a:off x="3390900" y="3822700"/>
            <a:ext cx="12700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44"/>
              <a:gd name="T17" fmla="*/ 26 w 26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44">
                <a:moveTo>
                  <a:pt x="26" y="0"/>
                </a:moveTo>
                <a:lnTo>
                  <a:pt x="8" y="44"/>
                </a:lnTo>
                <a:lnTo>
                  <a:pt x="0" y="44"/>
                </a:lnTo>
                <a:lnTo>
                  <a:pt x="17" y="0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8" name="Freeform 2449"/>
          <p:cNvSpPr>
            <a:spLocks/>
          </p:cNvSpPr>
          <p:nvPr/>
        </p:nvSpPr>
        <p:spPr bwMode="auto">
          <a:xfrm>
            <a:off x="3414713" y="3830638"/>
            <a:ext cx="55562" cy="30162"/>
          </a:xfrm>
          <a:custGeom>
            <a:avLst/>
            <a:gdLst>
              <a:gd name="T0" fmla="*/ 0 w 148"/>
              <a:gd name="T1" fmla="*/ 0 h 105"/>
              <a:gd name="T2" fmla="*/ 0 w 148"/>
              <a:gd name="T3" fmla="*/ 0 h 105"/>
              <a:gd name="T4" fmla="*/ 0 w 148"/>
              <a:gd name="T5" fmla="*/ 0 h 105"/>
              <a:gd name="T6" fmla="*/ 0 w 148"/>
              <a:gd name="T7" fmla="*/ 0 h 105"/>
              <a:gd name="T8" fmla="*/ 0 w 148"/>
              <a:gd name="T9" fmla="*/ 0 h 105"/>
              <a:gd name="T10" fmla="*/ 0 w 148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05"/>
              <a:gd name="T20" fmla="*/ 148 w 148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05">
                <a:moveTo>
                  <a:pt x="148" y="79"/>
                </a:moveTo>
                <a:lnTo>
                  <a:pt x="139" y="61"/>
                </a:lnTo>
                <a:lnTo>
                  <a:pt x="17" y="0"/>
                </a:lnTo>
                <a:lnTo>
                  <a:pt x="0" y="44"/>
                </a:lnTo>
                <a:lnTo>
                  <a:pt x="113" y="105"/>
                </a:lnTo>
                <a:lnTo>
                  <a:pt x="148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49" name="Freeform 2450"/>
          <p:cNvSpPr>
            <a:spLocks/>
          </p:cNvSpPr>
          <p:nvPr/>
        </p:nvSpPr>
        <p:spPr bwMode="auto">
          <a:xfrm>
            <a:off x="3454400" y="3846513"/>
            <a:ext cx="15875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44"/>
                </a:moveTo>
                <a:lnTo>
                  <a:pt x="9" y="44"/>
                </a:lnTo>
                <a:lnTo>
                  <a:pt x="9" y="52"/>
                </a:lnTo>
                <a:lnTo>
                  <a:pt x="17" y="52"/>
                </a:lnTo>
                <a:lnTo>
                  <a:pt x="17" y="44"/>
                </a:ln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0" name="Freeform 2451"/>
          <p:cNvSpPr>
            <a:spLocks/>
          </p:cNvSpPr>
          <p:nvPr/>
        </p:nvSpPr>
        <p:spPr bwMode="auto">
          <a:xfrm>
            <a:off x="3449638" y="3852863"/>
            <a:ext cx="36512" cy="36512"/>
          </a:xfrm>
          <a:custGeom>
            <a:avLst/>
            <a:gdLst>
              <a:gd name="T0" fmla="*/ 0 w 87"/>
              <a:gd name="T1" fmla="*/ 0 h 130"/>
              <a:gd name="T2" fmla="*/ 0 w 87"/>
              <a:gd name="T3" fmla="*/ 0 h 130"/>
              <a:gd name="T4" fmla="*/ 0 w 87"/>
              <a:gd name="T5" fmla="*/ 0 h 130"/>
              <a:gd name="T6" fmla="*/ 0 w 87"/>
              <a:gd name="T7" fmla="*/ 0 h 130"/>
              <a:gd name="T8" fmla="*/ 0 w 87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30"/>
              <a:gd name="T17" fmla="*/ 87 w 87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30">
                <a:moveTo>
                  <a:pt x="87" y="113"/>
                </a:moveTo>
                <a:lnTo>
                  <a:pt x="44" y="130"/>
                </a:lnTo>
                <a:lnTo>
                  <a:pt x="0" y="17"/>
                </a:lnTo>
                <a:lnTo>
                  <a:pt x="44" y="0"/>
                </a:lnTo>
                <a:lnTo>
                  <a:pt x="87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1" name="Freeform 2452"/>
          <p:cNvSpPr>
            <a:spLocks/>
          </p:cNvSpPr>
          <p:nvPr/>
        </p:nvSpPr>
        <p:spPr bwMode="auto">
          <a:xfrm>
            <a:off x="3475038" y="3897313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4"/>
                </a:moveTo>
                <a:lnTo>
                  <a:pt x="18" y="61"/>
                </a:lnTo>
                <a:lnTo>
                  <a:pt x="0" y="18"/>
                </a:lnTo>
                <a:lnTo>
                  <a:pt x="44" y="0"/>
                </a:lnTo>
                <a:lnTo>
                  <a:pt x="61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2" name="Freeform 2453"/>
          <p:cNvSpPr>
            <a:spLocks/>
          </p:cNvSpPr>
          <p:nvPr/>
        </p:nvSpPr>
        <p:spPr bwMode="auto">
          <a:xfrm>
            <a:off x="3487738" y="3925888"/>
            <a:ext cx="49212" cy="66675"/>
          </a:xfrm>
          <a:custGeom>
            <a:avLst/>
            <a:gdLst>
              <a:gd name="T0" fmla="*/ 0 w 122"/>
              <a:gd name="T1" fmla="*/ 0 h 235"/>
              <a:gd name="T2" fmla="*/ 0 w 122"/>
              <a:gd name="T3" fmla="*/ 0 h 235"/>
              <a:gd name="T4" fmla="*/ 0 w 122"/>
              <a:gd name="T5" fmla="*/ 0 h 235"/>
              <a:gd name="T6" fmla="*/ 0 w 122"/>
              <a:gd name="T7" fmla="*/ 0 h 235"/>
              <a:gd name="T8" fmla="*/ 0 w 122"/>
              <a:gd name="T9" fmla="*/ 0 h 235"/>
              <a:gd name="T10" fmla="*/ 0 w 122"/>
              <a:gd name="T11" fmla="*/ 0 h 2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235"/>
              <a:gd name="T20" fmla="*/ 122 w 122"/>
              <a:gd name="T21" fmla="*/ 235 h 2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235">
                <a:moveTo>
                  <a:pt x="96" y="235"/>
                </a:moveTo>
                <a:lnTo>
                  <a:pt x="122" y="200"/>
                </a:lnTo>
                <a:lnTo>
                  <a:pt x="44" y="0"/>
                </a:lnTo>
                <a:lnTo>
                  <a:pt x="0" y="18"/>
                </a:lnTo>
                <a:lnTo>
                  <a:pt x="78" y="218"/>
                </a:lnTo>
                <a:lnTo>
                  <a:pt x="96" y="2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3" name="Freeform 2454"/>
          <p:cNvSpPr>
            <a:spLocks/>
          </p:cNvSpPr>
          <p:nvPr/>
        </p:nvSpPr>
        <p:spPr bwMode="auto">
          <a:xfrm>
            <a:off x="3517900" y="3981450"/>
            <a:ext cx="19050" cy="11113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18"/>
                </a:moveTo>
                <a:lnTo>
                  <a:pt x="0" y="18"/>
                </a:lnTo>
                <a:lnTo>
                  <a:pt x="0" y="27"/>
                </a:lnTo>
                <a:lnTo>
                  <a:pt x="9" y="27"/>
                </a:lnTo>
                <a:lnTo>
                  <a:pt x="18" y="27"/>
                </a:lnTo>
                <a:lnTo>
                  <a:pt x="18" y="35"/>
                </a:lnTo>
                <a:lnTo>
                  <a:pt x="27" y="35"/>
                </a:lnTo>
                <a:lnTo>
                  <a:pt x="27" y="27"/>
                </a:lnTo>
                <a:lnTo>
                  <a:pt x="35" y="27"/>
                </a:lnTo>
                <a:lnTo>
                  <a:pt x="44" y="18"/>
                </a:lnTo>
                <a:lnTo>
                  <a:pt x="44" y="9"/>
                </a:lnTo>
                <a:lnTo>
                  <a:pt x="44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4" name="Freeform 2455"/>
          <p:cNvSpPr>
            <a:spLocks/>
          </p:cNvSpPr>
          <p:nvPr/>
        </p:nvSpPr>
        <p:spPr bwMode="auto">
          <a:xfrm>
            <a:off x="3524250" y="3978275"/>
            <a:ext cx="14288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2"/>
              <a:gd name="T17" fmla="*/ 43 w 4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2">
                <a:moveTo>
                  <a:pt x="43" y="0"/>
                </a:moveTo>
                <a:lnTo>
                  <a:pt x="43" y="52"/>
                </a:lnTo>
                <a:lnTo>
                  <a:pt x="0" y="52"/>
                </a:lnTo>
                <a:lnTo>
                  <a:pt x="9" y="0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5" name="Freeform 2456"/>
          <p:cNvSpPr>
            <a:spLocks/>
          </p:cNvSpPr>
          <p:nvPr/>
        </p:nvSpPr>
        <p:spPr bwMode="auto">
          <a:xfrm>
            <a:off x="3556000" y="3979863"/>
            <a:ext cx="23813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61" y="8"/>
                </a:moveTo>
                <a:lnTo>
                  <a:pt x="52" y="52"/>
                </a:lnTo>
                <a:lnTo>
                  <a:pt x="0" y="52"/>
                </a:lnTo>
                <a:lnTo>
                  <a:pt x="9" y="0"/>
                </a:lnTo>
                <a:lnTo>
                  <a:pt x="61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6" name="Freeform 2457"/>
          <p:cNvSpPr>
            <a:spLocks/>
          </p:cNvSpPr>
          <p:nvPr/>
        </p:nvSpPr>
        <p:spPr bwMode="auto">
          <a:xfrm>
            <a:off x="3579813" y="3932238"/>
            <a:ext cx="33337" cy="52387"/>
          </a:xfrm>
          <a:custGeom>
            <a:avLst/>
            <a:gdLst>
              <a:gd name="T0" fmla="*/ 0 w 87"/>
              <a:gd name="T1" fmla="*/ 0 h 183"/>
              <a:gd name="T2" fmla="*/ 0 w 87"/>
              <a:gd name="T3" fmla="*/ 0 h 183"/>
              <a:gd name="T4" fmla="*/ 0 w 87"/>
              <a:gd name="T5" fmla="*/ 0 h 183"/>
              <a:gd name="T6" fmla="*/ 0 w 87"/>
              <a:gd name="T7" fmla="*/ 0 h 183"/>
              <a:gd name="T8" fmla="*/ 0 w 87"/>
              <a:gd name="T9" fmla="*/ 0 h 183"/>
              <a:gd name="T10" fmla="*/ 0 w 87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83"/>
              <a:gd name="T20" fmla="*/ 87 w 87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83">
                <a:moveTo>
                  <a:pt x="52" y="0"/>
                </a:moveTo>
                <a:lnTo>
                  <a:pt x="35" y="18"/>
                </a:lnTo>
                <a:lnTo>
                  <a:pt x="0" y="174"/>
                </a:lnTo>
                <a:lnTo>
                  <a:pt x="52" y="183"/>
                </a:lnTo>
                <a:lnTo>
                  <a:pt x="87" y="26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7" name="Freeform 2458"/>
          <p:cNvSpPr>
            <a:spLocks/>
          </p:cNvSpPr>
          <p:nvPr/>
        </p:nvSpPr>
        <p:spPr bwMode="auto">
          <a:xfrm>
            <a:off x="3594100" y="3932238"/>
            <a:ext cx="19050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8"/>
                </a:lnTo>
                <a:lnTo>
                  <a:pt x="52" y="9"/>
                </a:lnTo>
                <a:lnTo>
                  <a:pt x="43" y="9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9"/>
                </a:lnTo>
                <a:lnTo>
                  <a:pt x="0" y="18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8" name="Freeform 2459"/>
          <p:cNvSpPr>
            <a:spLocks/>
          </p:cNvSpPr>
          <p:nvPr/>
        </p:nvSpPr>
        <p:spPr bwMode="auto">
          <a:xfrm>
            <a:off x="3600450" y="3921125"/>
            <a:ext cx="34925" cy="23813"/>
          </a:xfrm>
          <a:custGeom>
            <a:avLst/>
            <a:gdLst>
              <a:gd name="T0" fmla="*/ 0 w 96"/>
              <a:gd name="T1" fmla="*/ 0 h 79"/>
              <a:gd name="T2" fmla="*/ 0 w 96"/>
              <a:gd name="T3" fmla="*/ 0 h 79"/>
              <a:gd name="T4" fmla="*/ 0 w 96"/>
              <a:gd name="T5" fmla="*/ 0 h 79"/>
              <a:gd name="T6" fmla="*/ 0 w 96"/>
              <a:gd name="T7" fmla="*/ 0 h 79"/>
              <a:gd name="T8" fmla="*/ 0 w 96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79"/>
              <a:gd name="T17" fmla="*/ 96 w 96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79">
                <a:moveTo>
                  <a:pt x="79" y="0"/>
                </a:moveTo>
                <a:lnTo>
                  <a:pt x="96" y="44"/>
                </a:lnTo>
                <a:lnTo>
                  <a:pt x="18" y="79"/>
                </a:lnTo>
                <a:lnTo>
                  <a:pt x="0" y="35"/>
                </a:lnTo>
                <a:lnTo>
                  <a:pt x="7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59" name="Freeform 2460"/>
          <p:cNvSpPr>
            <a:spLocks/>
          </p:cNvSpPr>
          <p:nvPr/>
        </p:nvSpPr>
        <p:spPr bwMode="auto">
          <a:xfrm>
            <a:off x="3644900" y="3913188"/>
            <a:ext cx="23813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61" y="34"/>
                </a:moveTo>
                <a:lnTo>
                  <a:pt x="26" y="0"/>
                </a:lnTo>
                <a:lnTo>
                  <a:pt x="0" y="8"/>
                </a:lnTo>
                <a:lnTo>
                  <a:pt x="26" y="52"/>
                </a:lnTo>
                <a:lnTo>
                  <a:pt x="44" y="43"/>
                </a:lnTo>
                <a:lnTo>
                  <a:pt x="61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0" name="Freeform 2461"/>
          <p:cNvSpPr>
            <a:spLocks/>
          </p:cNvSpPr>
          <p:nvPr/>
        </p:nvSpPr>
        <p:spPr bwMode="auto">
          <a:xfrm>
            <a:off x="3657600" y="3913188"/>
            <a:ext cx="11113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18" y="43"/>
                </a:moveTo>
                <a:lnTo>
                  <a:pt x="26" y="43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26" y="8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18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1" name="Freeform 2462"/>
          <p:cNvSpPr>
            <a:spLocks/>
          </p:cNvSpPr>
          <p:nvPr/>
        </p:nvSpPr>
        <p:spPr bwMode="auto">
          <a:xfrm>
            <a:off x="3652838" y="3910013"/>
            <a:ext cx="20637" cy="11112"/>
          </a:xfrm>
          <a:custGeom>
            <a:avLst/>
            <a:gdLst>
              <a:gd name="T0" fmla="*/ 0 w 53"/>
              <a:gd name="T1" fmla="*/ 0 h 43"/>
              <a:gd name="T2" fmla="*/ 0 w 53"/>
              <a:gd name="T3" fmla="*/ 0 h 43"/>
              <a:gd name="T4" fmla="*/ 0 w 53"/>
              <a:gd name="T5" fmla="*/ 0 h 43"/>
              <a:gd name="T6" fmla="*/ 0 w 53"/>
              <a:gd name="T7" fmla="*/ 0 h 43"/>
              <a:gd name="T8" fmla="*/ 0 w 53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43"/>
              <a:gd name="T17" fmla="*/ 53 w 53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43">
                <a:moveTo>
                  <a:pt x="9" y="0"/>
                </a:moveTo>
                <a:lnTo>
                  <a:pt x="53" y="26"/>
                </a:lnTo>
                <a:lnTo>
                  <a:pt x="44" y="43"/>
                </a:lnTo>
                <a:lnTo>
                  <a:pt x="0" y="17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2" name="Freeform 2463"/>
          <p:cNvSpPr>
            <a:spLocks/>
          </p:cNvSpPr>
          <p:nvPr/>
        </p:nvSpPr>
        <p:spPr bwMode="auto">
          <a:xfrm>
            <a:off x="3665538" y="3860800"/>
            <a:ext cx="50800" cy="44450"/>
          </a:xfrm>
          <a:custGeom>
            <a:avLst/>
            <a:gdLst>
              <a:gd name="T0" fmla="*/ 0 w 131"/>
              <a:gd name="T1" fmla="*/ 0 h 156"/>
              <a:gd name="T2" fmla="*/ 0 w 131"/>
              <a:gd name="T3" fmla="*/ 0 h 156"/>
              <a:gd name="T4" fmla="*/ 0 w 131"/>
              <a:gd name="T5" fmla="*/ 0 h 156"/>
              <a:gd name="T6" fmla="*/ 0 w 131"/>
              <a:gd name="T7" fmla="*/ 0 h 156"/>
              <a:gd name="T8" fmla="*/ 0 w 131"/>
              <a:gd name="T9" fmla="*/ 0 h 156"/>
              <a:gd name="T10" fmla="*/ 0 w 131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156"/>
              <a:gd name="T20" fmla="*/ 131 w 131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156">
                <a:moveTo>
                  <a:pt x="131" y="17"/>
                </a:moveTo>
                <a:lnTo>
                  <a:pt x="87" y="0"/>
                </a:lnTo>
                <a:lnTo>
                  <a:pt x="0" y="130"/>
                </a:lnTo>
                <a:lnTo>
                  <a:pt x="44" y="156"/>
                </a:lnTo>
                <a:lnTo>
                  <a:pt x="131" y="26"/>
                </a:lnTo>
                <a:lnTo>
                  <a:pt x="13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3" name="Freeform 2464"/>
          <p:cNvSpPr>
            <a:spLocks/>
          </p:cNvSpPr>
          <p:nvPr/>
        </p:nvSpPr>
        <p:spPr bwMode="auto">
          <a:xfrm>
            <a:off x="3698875" y="3857625"/>
            <a:ext cx="17463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35"/>
                </a:moveTo>
                <a:lnTo>
                  <a:pt x="44" y="35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4" name="Rectangle 2465"/>
          <p:cNvSpPr>
            <a:spLocks noChangeArrowheads="1"/>
          </p:cNvSpPr>
          <p:nvPr/>
        </p:nvSpPr>
        <p:spPr bwMode="auto">
          <a:xfrm>
            <a:off x="3694113" y="3835400"/>
            <a:ext cx="22225" cy="30163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5" name="Rectangle 2466"/>
          <p:cNvSpPr>
            <a:spLocks noChangeArrowheads="1"/>
          </p:cNvSpPr>
          <p:nvPr/>
        </p:nvSpPr>
        <p:spPr bwMode="auto">
          <a:xfrm>
            <a:off x="3694113" y="3806825"/>
            <a:ext cx="22225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6" name="Freeform 2467"/>
          <p:cNvSpPr>
            <a:spLocks/>
          </p:cNvSpPr>
          <p:nvPr/>
        </p:nvSpPr>
        <p:spPr bwMode="auto">
          <a:xfrm>
            <a:off x="3694113" y="3770313"/>
            <a:ext cx="22225" cy="22225"/>
          </a:xfrm>
          <a:custGeom>
            <a:avLst/>
            <a:gdLst>
              <a:gd name="T0" fmla="*/ 0 w 52"/>
              <a:gd name="T1" fmla="*/ 0 h 79"/>
              <a:gd name="T2" fmla="*/ 0 w 52"/>
              <a:gd name="T3" fmla="*/ 0 h 79"/>
              <a:gd name="T4" fmla="*/ 0 w 52"/>
              <a:gd name="T5" fmla="*/ 0 h 79"/>
              <a:gd name="T6" fmla="*/ 0 w 52"/>
              <a:gd name="T7" fmla="*/ 0 h 79"/>
              <a:gd name="T8" fmla="*/ 0 w 52"/>
              <a:gd name="T9" fmla="*/ 0 h 79"/>
              <a:gd name="T10" fmla="*/ 0 w 52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79"/>
              <a:gd name="T20" fmla="*/ 52 w 52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79">
                <a:moveTo>
                  <a:pt x="8" y="0"/>
                </a:moveTo>
                <a:lnTo>
                  <a:pt x="0" y="18"/>
                </a:lnTo>
                <a:lnTo>
                  <a:pt x="0" y="79"/>
                </a:lnTo>
                <a:lnTo>
                  <a:pt x="52" y="79"/>
                </a:lnTo>
                <a:lnTo>
                  <a:pt x="52" y="18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7" name="Freeform 2468"/>
          <p:cNvSpPr>
            <a:spLocks/>
          </p:cNvSpPr>
          <p:nvPr/>
        </p:nvSpPr>
        <p:spPr bwMode="auto">
          <a:xfrm>
            <a:off x="3694113" y="3768725"/>
            <a:ext cx="22225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7"/>
                </a:lnTo>
                <a:lnTo>
                  <a:pt x="43" y="8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8"/>
                </a:lnTo>
                <a:lnTo>
                  <a:pt x="0" y="17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8" name="Freeform 2469"/>
          <p:cNvSpPr>
            <a:spLocks/>
          </p:cNvSpPr>
          <p:nvPr/>
        </p:nvSpPr>
        <p:spPr bwMode="auto">
          <a:xfrm>
            <a:off x="3698875" y="3733800"/>
            <a:ext cx="68263" cy="46038"/>
          </a:xfrm>
          <a:custGeom>
            <a:avLst/>
            <a:gdLst>
              <a:gd name="T0" fmla="*/ 0 w 183"/>
              <a:gd name="T1" fmla="*/ 0 h 165"/>
              <a:gd name="T2" fmla="*/ 0 w 183"/>
              <a:gd name="T3" fmla="*/ 0 h 165"/>
              <a:gd name="T4" fmla="*/ 0 w 183"/>
              <a:gd name="T5" fmla="*/ 0 h 165"/>
              <a:gd name="T6" fmla="*/ 0 w 183"/>
              <a:gd name="T7" fmla="*/ 0 h 165"/>
              <a:gd name="T8" fmla="*/ 0 w 183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165"/>
              <a:gd name="T17" fmla="*/ 183 w 183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165">
                <a:moveTo>
                  <a:pt x="148" y="0"/>
                </a:moveTo>
                <a:lnTo>
                  <a:pt x="183" y="34"/>
                </a:lnTo>
                <a:lnTo>
                  <a:pt x="35" y="165"/>
                </a:lnTo>
                <a:lnTo>
                  <a:pt x="0" y="130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69" name="Freeform 2470"/>
          <p:cNvSpPr>
            <a:spLocks/>
          </p:cNvSpPr>
          <p:nvPr/>
        </p:nvSpPr>
        <p:spPr bwMode="auto">
          <a:xfrm>
            <a:off x="3775075" y="3732213"/>
            <a:ext cx="23813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61" y="9"/>
                </a:moveTo>
                <a:lnTo>
                  <a:pt x="52" y="52"/>
                </a:lnTo>
                <a:lnTo>
                  <a:pt x="0" y="43"/>
                </a:lnTo>
                <a:lnTo>
                  <a:pt x="8" y="0"/>
                </a:lnTo>
                <a:lnTo>
                  <a:pt x="6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0" name="Freeform 2471"/>
          <p:cNvSpPr>
            <a:spLocks/>
          </p:cNvSpPr>
          <p:nvPr/>
        </p:nvSpPr>
        <p:spPr bwMode="auto">
          <a:xfrm>
            <a:off x="3813175" y="3735388"/>
            <a:ext cx="74613" cy="25400"/>
          </a:xfrm>
          <a:custGeom>
            <a:avLst/>
            <a:gdLst>
              <a:gd name="T0" fmla="*/ 0 w 192"/>
              <a:gd name="T1" fmla="*/ 0 h 87"/>
              <a:gd name="T2" fmla="*/ 0 w 192"/>
              <a:gd name="T3" fmla="*/ 0 h 87"/>
              <a:gd name="T4" fmla="*/ 0 w 192"/>
              <a:gd name="T5" fmla="*/ 0 h 87"/>
              <a:gd name="T6" fmla="*/ 0 w 192"/>
              <a:gd name="T7" fmla="*/ 0 h 87"/>
              <a:gd name="T8" fmla="*/ 0 w 192"/>
              <a:gd name="T9" fmla="*/ 0 h 87"/>
              <a:gd name="T10" fmla="*/ 0 w 192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87"/>
              <a:gd name="T20" fmla="*/ 192 w 192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87">
                <a:moveTo>
                  <a:pt x="192" y="70"/>
                </a:moveTo>
                <a:lnTo>
                  <a:pt x="174" y="35"/>
                </a:lnTo>
                <a:lnTo>
                  <a:pt x="9" y="0"/>
                </a:lnTo>
                <a:lnTo>
                  <a:pt x="0" y="53"/>
                </a:lnTo>
                <a:lnTo>
                  <a:pt x="166" y="87"/>
                </a:lnTo>
                <a:lnTo>
                  <a:pt x="19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1" name="Freeform 2472"/>
          <p:cNvSpPr>
            <a:spLocks/>
          </p:cNvSpPr>
          <p:nvPr/>
        </p:nvSpPr>
        <p:spPr bwMode="auto">
          <a:xfrm>
            <a:off x="3876675" y="3746500"/>
            <a:ext cx="11113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0" y="52"/>
                </a:lnTo>
                <a:lnTo>
                  <a:pt x="8" y="52"/>
                </a:lnTo>
                <a:lnTo>
                  <a:pt x="8" y="44"/>
                </a:lnTo>
                <a:lnTo>
                  <a:pt x="17" y="44"/>
                </a:lnTo>
                <a:lnTo>
                  <a:pt x="17" y="35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26" y="9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2" name="Freeform 2473"/>
          <p:cNvSpPr>
            <a:spLocks/>
          </p:cNvSpPr>
          <p:nvPr/>
        </p:nvSpPr>
        <p:spPr bwMode="auto">
          <a:xfrm>
            <a:off x="3867150" y="3727450"/>
            <a:ext cx="30163" cy="28575"/>
          </a:xfrm>
          <a:custGeom>
            <a:avLst/>
            <a:gdLst>
              <a:gd name="T0" fmla="*/ 0 w 79"/>
              <a:gd name="T1" fmla="*/ 0 h 96"/>
              <a:gd name="T2" fmla="*/ 0 w 79"/>
              <a:gd name="T3" fmla="*/ 0 h 96"/>
              <a:gd name="T4" fmla="*/ 0 w 79"/>
              <a:gd name="T5" fmla="*/ 0 h 96"/>
              <a:gd name="T6" fmla="*/ 0 w 79"/>
              <a:gd name="T7" fmla="*/ 0 h 96"/>
              <a:gd name="T8" fmla="*/ 0 w 79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96"/>
              <a:gd name="T17" fmla="*/ 79 w 79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96">
                <a:moveTo>
                  <a:pt x="35" y="0"/>
                </a:moveTo>
                <a:lnTo>
                  <a:pt x="79" y="18"/>
                </a:lnTo>
                <a:lnTo>
                  <a:pt x="53" y="96"/>
                </a:lnTo>
                <a:lnTo>
                  <a:pt x="0" y="79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3" name="Freeform 2474"/>
          <p:cNvSpPr>
            <a:spLocks/>
          </p:cNvSpPr>
          <p:nvPr/>
        </p:nvSpPr>
        <p:spPr bwMode="auto">
          <a:xfrm>
            <a:off x="3887788" y="3702050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17" y="0"/>
                </a:moveTo>
                <a:lnTo>
                  <a:pt x="69" y="18"/>
                </a:lnTo>
                <a:lnTo>
                  <a:pt x="52" y="70"/>
                </a:lnTo>
                <a:lnTo>
                  <a:pt x="0" y="4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4" name="Freeform 2475"/>
          <p:cNvSpPr>
            <a:spLocks/>
          </p:cNvSpPr>
          <p:nvPr/>
        </p:nvSpPr>
        <p:spPr bwMode="auto">
          <a:xfrm>
            <a:off x="3905250" y="3673475"/>
            <a:ext cx="22225" cy="20638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w 61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9"/>
              <a:gd name="T20" fmla="*/ 61 w 61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9">
                <a:moveTo>
                  <a:pt x="26" y="0"/>
                </a:moveTo>
                <a:lnTo>
                  <a:pt x="9" y="8"/>
                </a:lnTo>
                <a:lnTo>
                  <a:pt x="0" y="52"/>
                </a:lnTo>
                <a:lnTo>
                  <a:pt x="44" y="69"/>
                </a:lnTo>
                <a:lnTo>
                  <a:pt x="61" y="3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5" name="Freeform 2476"/>
          <p:cNvSpPr>
            <a:spLocks/>
          </p:cNvSpPr>
          <p:nvPr/>
        </p:nvSpPr>
        <p:spPr bwMode="auto">
          <a:xfrm>
            <a:off x="3905250" y="3673475"/>
            <a:ext cx="22225" cy="9525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52" y="34"/>
                </a:moveTo>
                <a:lnTo>
                  <a:pt x="52" y="26"/>
                </a:lnTo>
                <a:lnTo>
                  <a:pt x="52" y="17"/>
                </a:lnTo>
                <a:lnTo>
                  <a:pt x="52" y="8"/>
                </a:lnTo>
                <a:lnTo>
                  <a:pt x="43" y="8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52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6" name="Freeform 2477"/>
          <p:cNvSpPr>
            <a:spLocks/>
          </p:cNvSpPr>
          <p:nvPr/>
        </p:nvSpPr>
        <p:spPr bwMode="auto">
          <a:xfrm>
            <a:off x="3913188" y="3643313"/>
            <a:ext cx="80962" cy="42862"/>
          </a:xfrm>
          <a:custGeom>
            <a:avLst/>
            <a:gdLst>
              <a:gd name="T0" fmla="*/ 0 w 209"/>
              <a:gd name="T1" fmla="*/ 0 h 148"/>
              <a:gd name="T2" fmla="*/ 0 w 209"/>
              <a:gd name="T3" fmla="*/ 0 h 148"/>
              <a:gd name="T4" fmla="*/ 0 w 209"/>
              <a:gd name="T5" fmla="*/ 0 h 148"/>
              <a:gd name="T6" fmla="*/ 0 w 209"/>
              <a:gd name="T7" fmla="*/ 0 h 148"/>
              <a:gd name="T8" fmla="*/ 0 w 209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148"/>
              <a:gd name="T17" fmla="*/ 209 w 209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148">
                <a:moveTo>
                  <a:pt x="183" y="0"/>
                </a:moveTo>
                <a:lnTo>
                  <a:pt x="209" y="44"/>
                </a:lnTo>
                <a:lnTo>
                  <a:pt x="18" y="148"/>
                </a:lnTo>
                <a:lnTo>
                  <a:pt x="0" y="105"/>
                </a:lnTo>
                <a:lnTo>
                  <a:pt x="18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7" name="Freeform 2478"/>
          <p:cNvSpPr>
            <a:spLocks/>
          </p:cNvSpPr>
          <p:nvPr/>
        </p:nvSpPr>
        <p:spPr bwMode="auto">
          <a:xfrm>
            <a:off x="3998913" y="3629025"/>
            <a:ext cx="28575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43" y="0"/>
                </a:moveTo>
                <a:lnTo>
                  <a:pt x="69" y="43"/>
                </a:lnTo>
                <a:lnTo>
                  <a:pt x="26" y="70"/>
                </a:lnTo>
                <a:lnTo>
                  <a:pt x="0" y="26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8" name="Freeform 2479"/>
          <p:cNvSpPr>
            <a:spLocks/>
          </p:cNvSpPr>
          <p:nvPr/>
        </p:nvSpPr>
        <p:spPr bwMode="auto">
          <a:xfrm>
            <a:off x="4022725" y="3573463"/>
            <a:ext cx="47625" cy="53975"/>
          </a:xfrm>
          <a:custGeom>
            <a:avLst/>
            <a:gdLst>
              <a:gd name="T0" fmla="*/ 0 w 130"/>
              <a:gd name="T1" fmla="*/ 0 h 191"/>
              <a:gd name="T2" fmla="*/ 0 w 130"/>
              <a:gd name="T3" fmla="*/ 0 h 191"/>
              <a:gd name="T4" fmla="*/ 0 w 130"/>
              <a:gd name="T5" fmla="*/ 0 h 191"/>
              <a:gd name="T6" fmla="*/ 0 w 130"/>
              <a:gd name="T7" fmla="*/ 0 h 191"/>
              <a:gd name="T8" fmla="*/ 0 w 130"/>
              <a:gd name="T9" fmla="*/ 0 h 191"/>
              <a:gd name="T10" fmla="*/ 0 w 130"/>
              <a:gd name="T11" fmla="*/ 0 h 1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191"/>
              <a:gd name="T20" fmla="*/ 130 w 130"/>
              <a:gd name="T21" fmla="*/ 191 h 1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191">
                <a:moveTo>
                  <a:pt x="104" y="0"/>
                </a:moveTo>
                <a:lnTo>
                  <a:pt x="78" y="17"/>
                </a:lnTo>
                <a:lnTo>
                  <a:pt x="0" y="174"/>
                </a:lnTo>
                <a:lnTo>
                  <a:pt x="43" y="191"/>
                </a:lnTo>
                <a:lnTo>
                  <a:pt x="130" y="43"/>
                </a:lnTo>
                <a:lnTo>
                  <a:pt x="10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79" name="Freeform 2480"/>
          <p:cNvSpPr>
            <a:spLocks/>
          </p:cNvSpPr>
          <p:nvPr/>
        </p:nvSpPr>
        <p:spPr bwMode="auto">
          <a:xfrm>
            <a:off x="4052888" y="3573463"/>
            <a:ext cx="17462" cy="11112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w 52"/>
              <a:gd name="T13" fmla="*/ 0 h 43"/>
              <a:gd name="T14" fmla="*/ 0 w 52"/>
              <a:gd name="T15" fmla="*/ 0 h 43"/>
              <a:gd name="T16" fmla="*/ 0 w 52"/>
              <a:gd name="T17" fmla="*/ 0 h 43"/>
              <a:gd name="T18" fmla="*/ 0 w 52"/>
              <a:gd name="T19" fmla="*/ 0 h 43"/>
              <a:gd name="T20" fmla="*/ 0 w 52"/>
              <a:gd name="T21" fmla="*/ 0 h 43"/>
              <a:gd name="T22" fmla="*/ 0 w 52"/>
              <a:gd name="T23" fmla="*/ 0 h 43"/>
              <a:gd name="T24" fmla="*/ 0 w 52"/>
              <a:gd name="T25" fmla="*/ 0 h 43"/>
              <a:gd name="T26" fmla="*/ 0 w 52"/>
              <a:gd name="T27" fmla="*/ 0 h 43"/>
              <a:gd name="T28" fmla="*/ 0 w 52"/>
              <a:gd name="T29" fmla="*/ 0 h 43"/>
              <a:gd name="T30" fmla="*/ 0 w 52"/>
              <a:gd name="T31" fmla="*/ 0 h 43"/>
              <a:gd name="T32" fmla="*/ 0 w 52"/>
              <a:gd name="T33" fmla="*/ 0 h 43"/>
              <a:gd name="T34" fmla="*/ 0 w 52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43"/>
              <a:gd name="T56" fmla="*/ 52 w 52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43">
                <a:moveTo>
                  <a:pt x="52" y="43"/>
                </a:moveTo>
                <a:lnTo>
                  <a:pt x="52" y="34"/>
                </a:lnTo>
                <a:lnTo>
                  <a:pt x="52" y="26"/>
                </a:lnTo>
                <a:lnTo>
                  <a:pt x="52" y="17"/>
                </a:lnTo>
                <a:lnTo>
                  <a:pt x="44" y="8"/>
                </a:lnTo>
                <a:lnTo>
                  <a:pt x="35" y="8"/>
                </a:lnTo>
                <a:lnTo>
                  <a:pt x="26" y="0"/>
                </a:lnTo>
                <a:lnTo>
                  <a:pt x="17" y="8"/>
                </a:lnTo>
                <a:lnTo>
                  <a:pt x="9" y="8"/>
                </a:lnTo>
                <a:lnTo>
                  <a:pt x="0" y="17"/>
                </a:lnTo>
                <a:lnTo>
                  <a:pt x="52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0" name="Rectangle 2481"/>
          <p:cNvSpPr>
            <a:spLocks noChangeArrowheads="1"/>
          </p:cNvSpPr>
          <p:nvPr/>
        </p:nvSpPr>
        <p:spPr bwMode="auto">
          <a:xfrm>
            <a:off x="4060825" y="3573463"/>
            <a:ext cx="30163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1" name="Freeform 2482"/>
          <p:cNvSpPr>
            <a:spLocks/>
          </p:cNvSpPr>
          <p:nvPr/>
        </p:nvSpPr>
        <p:spPr bwMode="auto">
          <a:xfrm>
            <a:off x="4111625" y="3573463"/>
            <a:ext cx="20638" cy="14287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43" y="0"/>
                </a:moveTo>
                <a:lnTo>
                  <a:pt x="52" y="52"/>
                </a:lnTo>
                <a:lnTo>
                  <a:pt x="0" y="52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2" name="Freeform 2483"/>
          <p:cNvSpPr>
            <a:spLocks/>
          </p:cNvSpPr>
          <p:nvPr/>
        </p:nvSpPr>
        <p:spPr bwMode="auto">
          <a:xfrm>
            <a:off x="4149725" y="3568700"/>
            <a:ext cx="90488" cy="19050"/>
          </a:xfrm>
          <a:custGeom>
            <a:avLst/>
            <a:gdLst>
              <a:gd name="T0" fmla="*/ 0 w 252"/>
              <a:gd name="T1" fmla="*/ 0 h 61"/>
              <a:gd name="T2" fmla="*/ 0 w 252"/>
              <a:gd name="T3" fmla="*/ 0 h 61"/>
              <a:gd name="T4" fmla="*/ 0 w 252"/>
              <a:gd name="T5" fmla="*/ 0 h 61"/>
              <a:gd name="T6" fmla="*/ 0 w 252"/>
              <a:gd name="T7" fmla="*/ 0 h 61"/>
              <a:gd name="T8" fmla="*/ 0 w 2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61"/>
              <a:gd name="T17" fmla="*/ 252 w 2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61">
                <a:moveTo>
                  <a:pt x="252" y="0"/>
                </a:moveTo>
                <a:lnTo>
                  <a:pt x="252" y="52"/>
                </a:lnTo>
                <a:lnTo>
                  <a:pt x="0" y="61"/>
                </a:lnTo>
                <a:lnTo>
                  <a:pt x="0" y="9"/>
                </a:lnTo>
                <a:lnTo>
                  <a:pt x="2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3" name="Rectangle 2484"/>
          <p:cNvSpPr>
            <a:spLocks noChangeArrowheads="1"/>
          </p:cNvSpPr>
          <p:nvPr/>
        </p:nvSpPr>
        <p:spPr bwMode="auto">
          <a:xfrm>
            <a:off x="4264025" y="3568700"/>
            <a:ext cx="17463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4" name="Freeform 2485"/>
          <p:cNvSpPr>
            <a:spLocks/>
          </p:cNvSpPr>
          <p:nvPr/>
        </p:nvSpPr>
        <p:spPr bwMode="auto">
          <a:xfrm>
            <a:off x="4302125" y="3568700"/>
            <a:ext cx="53975" cy="15875"/>
          </a:xfrm>
          <a:custGeom>
            <a:avLst/>
            <a:gdLst>
              <a:gd name="T0" fmla="*/ 0 w 139"/>
              <a:gd name="T1" fmla="*/ 0 h 52"/>
              <a:gd name="T2" fmla="*/ 0 w 139"/>
              <a:gd name="T3" fmla="*/ 0 h 52"/>
              <a:gd name="T4" fmla="*/ 0 w 139"/>
              <a:gd name="T5" fmla="*/ 0 h 52"/>
              <a:gd name="T6" fmla="*/ 0 w 139"/>
              <a:gd name="T7" fmla="*/ 0 h 52"/>
              <a:gd name="T8" fmla="*/ 0 w 139"/>
              <a:gd name="T9" fmla="*/ 0 h 52"/>
              <a:gd name="T10" fmla="*/ 0 w 139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52"/>
              <a:gd name="T20" fmla="*/ 139 w 139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52">
                <a:moveTo>
                  <a:pt x="139" y="26"/>
                </a:moveTo>
                <a:lnTo>
                  <a:pt x="122" y="0"/>
                </a:lnTo>
                <a:lnTo>
                  <a:pt x="0" y="0"/>
                </a:lnTo>
                <a:lnTo>
                  <a:pt x="0" y="52"/>
                </a:lnTo>
                <a:lnTo>
                  <a:pt x="122" y="52"/>
                </a:lnTo>
                <a:lnTo>
                  <a:pt x="139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5" name="Freeform 2486"/>
          <p:cNvSpPr>
            <a:spLocks/>
          </p:cNvSpPr>
          <p:nvPr/>
        </p:nvSpPr>
        <p:spPr bwMode="auto">
          <a:xfrm>
            <a:off x="4348163" y="3568700"/>
            <a:ext cx="7937" cy="15875"/>
          </a:xfrm>
          <a:custGeom>
            <a:avLst/>
            <a:gdLst>
              <a:gd name="T0" fmla="*/ 0 w 17"/>
              <a:gd name="T1" fmla="*/ 0 h 52"/>
              <a:gd name="T2" fmla="*/ 0 w 17"/>
              <a:gd name="T3" fmla="*/ 0 h 52"/>
              <a:gd name="T4" fmla="*/ 0 w 17"/>
              <a:gd name="T5" fmla="*/ 0 h 52"/>
              <a:gd name="T6" fmla="*/ 0 w 17"/>
              <a:gd name="T7" fmla="*/ 0 h 52"/>
              <a:gd name="T8" fmla="*/ 0 w 17"/>
              <a:gd name="T9" fmla="*/ 0 h 52"/>
              <a:gd name="T10" fmla="*/ 0 w 17"/>
              <a:gd name="T11" fmla="*/ 0 h 52"/>
              <a:gd name="T12" fmla="*/ 0 w 17"/>
              <a:gd name="T13" fmla="*/ 0 h 52"/>
              <a:gd name="T14" fmla="*/ 0 w 17"/>
              <a:gd name="T15" fmla="*/ 0 h 52"/>
              <a:gd name="T16" fmla="*/ 0 w 17"/>
              <a:gd name="T17" fmla="*/ 0 h 52"/>
              <a:gd name="T18" fmla="*/ 0 w 17"/>
              <a:gd name="T19" fmla="*/ 0 h 52"/>
              <a:gd name="T20" fmla="*/ 0 w 17"/>
              <a:gd name="T21" fmla="*/ 0 h 52"/>
              <a:gd name="T22" fmla="*/ 0 w 17"/>
              <a:gd name="T23" fmla="*/ 0 h 52"/>
              <a:gd name="T24" fmla="*/ 0 w 17"/>
              <a:gd name="T25" fmla="*/ 0 h 52"/>
              <a:gd name="T26" fmla="*/ 0 w 17"/>
              <a:gd name="T27" fmla="*/ 0 h 52"/>
              <a:gd name="T28" fmla="*/ 0 w 17"/>
              <a:gd name="T29" fmla="*/ 0 h 52"/>
              <a:gd name="T30" fmla="*/ 0 w 17"/>
              <a:gd name="T31" fmla="*/ 0 h 52"/>
              <a:gd name="T32" fmla="*/ 0 w 17"/>
              <a:gd name="T33" fmla="*/ 0 h 52"/>
              <a:gd name="T34" fmla="*/ 0 w 17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"/>
              <a:gd name="T55" fmla="*/ 0 h 52"/>
              <a:gd name="T56" fmla="*/ 17 w 17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" h="52">
                <a:moveTo>
                  <a:pt x="0" y="52"/>
                </a:moveTo>
                <a:lnTo>
                  <a:pt x="0" y="52"/>
                </a:lnTo>
                <a:lnTo>
                  <a:pt x="8" y="43"/>
                </a:lnTo>
                <a:lnTo>
                  <a:pt x="17" y="43"/>
                </a:lnTo>
                <a:lnTo>
                  <a:pt x="17" y="35"/>
                </a:lnTo>
                <a:lnTo>
                  <a:pt x="17" y="26"/>
                </a:lnTo>
                <a:lnTo>
                  <a:pt x="17" y="17"/>
                </a:lnTo>
                <a:lnTo>
                  <a:pt x="17" y="9"/>
                </a:lnTo>
                <a:lnTo>
                  <a:pt x="8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6" name="Freeform 2487"/>
          <p:cNvSpPr>
            <a:spLocks/>
          </p:cNvSpPr>
          <p:nvPr/>
        </p:nvSpPr>
        <p:spPr bwMode="auto">
          <a:xfrm>
            <a:off x="4337050" y="3576638"/>
            <a:ext cx="23813" cy="38100"/>
          </a:xfrm>
          <a:custGeom>
            <a:avLst/>
            <a:gdLst>
              <a:gd name="T0" fmla="*/ 0 w 52"/>
              <a:gd name="T1" fmla="*/ 0 h 131"/>
              <a:gd name="T2" fmla="*/ 0 w 52"/>
              <a:gd name="T3" fmla="*/ 0 h 131"/>
              <a:gd name="T4" fmla="*/ 0 w 52"/>
              <a:gd name="T5" fmla="*/ 0 h 131"/>
              <a:gd name="T6" fmla="*/ 0 w 52"/>
              <a:gd name="T7" fmla="*/ 0 h 131"/>
              <a:gd name="T8" fmla="*/ 0 w 5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31"/>
              <a:gd name="T17" fmla="*/ 52 w 5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31">
                <a:moveTo>
                  <a:pt x="52" y="131"/>
                </a:moveTo>
                <a:lnTo>
                  <a:pt x="8" y="131"/>
                </a:lnTo>
                <a:lnTo>
                  <a:pt x="0" y="0"/>
                </a:lnTo>
                <a:lnTo>
                  <a:pt x="43" y="0"/>
                </a:lnTo>
                <a:lnTo>
                  <a:pt x="52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7" name="Freeform 2488"/>
          <p:cNvSpPr>
            <a:spLocks/>
          </p:cNvSpPr>
          <p:nvPr/>
        </p:nvSpPr>
        <p:spPr bwMode="auto">
          <a:xfrm>
            <a:off x="4311650" y="3611563"/>
            <a:ext cx="23813" cy="19050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17" y="70"/>
                </a:moveTo>
                <a:lnTo>
                  <a:pt x="0" y="17"/>
                </a:lnTo>
                <a:lnTo>
                  <a:pt x="43" y="0"/>
                </a:lnTo>
                <a:lnTo>
                  <a:pt x="61" y="52"/>
                </a:lnTo>
                <a:lnTo>
                  <a:pt x="17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8" name="Freeform 2489"/>
          <p:cNvSpPr>
            <a:spLocks/>
          </p:cNvSpPr>
          <p:nvPr/>
        </p:nvSpPr>
        <p:spPr bwMode="auto">
          <a:xfrm>
            <a:off x="4286250" y="3630613"/>
            <a:ext cx="25400" cy="39687"/>
          </a:xfrm>
          <a:custGeom>
            <a:avLst/>
            <a:gdLst>
              <a:gd name="T0" fmla="*/ 0 w 70"/>
              <a:gd name="T1" fmla="*/ 0 h 130"/>
              <a:gd name="T2" fmla="*/ 0 w 70"/>
              <a:gd name="T3" fmla="*/ 0 h 130"/>
              <a:gd name="T4" fmla="*/ 0 w 70"/>
              <a:gd name="T5" fmla="*/ 0 h 130"/>
              <a:gd name="T6" fmla="*/ 0 w 70"/>
              <a:gd name="T7" fmla="*/ 0 h 130"/>
              <a:gd name="T8" fmla="*/ 0 w 70"/>
              <a:gd name="T9" fmla="*/ 0 h 130"/>
              <a:gd name="T10" fmla="*/ 0 w 70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30"/>
              <a:gd name="T20" fmla="*/ 70 w 70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30">
                <a:moveTo>
                  <a:pt x="9" y="130"/>
                </a:moveTo>
                <a:lnTo>
                  <a:pt x="52" y="121"/>
                </a:lnTo>
                <a:lnTo>
                  <a:pt x="70" y="0"/>
                </a:lnTo>
                <a:lnTo>
                  <a:pt x="18" y="0"/>
                </a:lnTo>
                <a:lnTo>
                  <a:pt x="0" y="113"/>
                </a:lnTo>
                <a:lnTo>
                  <a:pt x="9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89" name="Freeform 2490"/>
          <p:cNvSpPr>
            <a:spLocks/>
          </p:cNvSpPr>
          <p:nvPr/>
        </p:nvSpPr>
        <p:spPr bwMode="auto">
          <a:xfrm>
            <a:off x="4286250" y="3663950"/>
            <a:ext cx="19050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8"/>
                </a:lnTo>
                <a:lnTo>
                  <a:pt x="9" y="8"/>
                </a:lnTo>
                <a:lnTo>
                  <a:pt x="9" y="17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44" y="26"/>
                </a:lnTo>
                <a:lnTo>
                  <a:pt x="52" y="17"/>
                </a:lnTo>
                <a:lnTo>
                  <a:pt x="52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0" name="Freeform 2491"/>
          <p:cNvSpPr>
            <a:spLocks/>
          </p:cNvSpPr>
          <p:nvPr/>
        </p:nvSpPr>
        <p:spPr bwMode="auto">
          <a:xfrm>
            <a:off x="4289425" y="3660775"/>
            <a:ext cx="42863" cy="41275"/>
          </a:xfrm>
          <a:custGeom>
            <a:avLst/>
            <a:gdLst>
              <a:gd name="T0" fmla="*/ 0 w 113"/>
              <a:gd name="T1" fmla="*/ 0 h 139"/>
              <a:gd name="T2" fmla="*/ 0 w 113"/>
              <a:gd name="T3" fmla="*/ 0 h 139"/>
              <a:gd name="T4" fmla="*/ 0 w 113"/>
              <a:gd name="T5" fmla="*/ 0 h 139"/>
              <a:gd name="T6" fmla="*/ 0 w 113"/>
              <a:gd name="T7" fmla="*/ 0 h 139"/>
              <a:gd name="T8" fmla="*/ 0 w 113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139"/>
              <a:gd name="T17" fmla="*/ 113 w 11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139">
                <a:moveTo>
                  <a:pt x="113" y="113"/>
                </a:moveTo>
                <a:lnTo>
                  <a:pt x="70" y="139"/>
                </a:lnTo>
                <a:lnTo>
                  <a:pt x="0" y="26"/>
                </a:lnTo>
                <a:lnTo>
                  <a:pt x="43" y="0"/>
                </a:lnTo>
                <a:lnTo>
                  <a:pt x="113" y="11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1" name="Freeform 2492"/>
          <p:cNvSpPr>
            <a:spLocks/>
          </p:cNvSpPr>
          <p:nvPr/>
        </p:nvSpPr>
        <p:spPr bwMode="auto">
          <a:xfrm>
            <a:off x="4327525" y="3705225"/>
            <a:ext cx="25400" cy="20638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69" y="43"/>
                </a:moveTo>
                <a:lnTo>
                  <a:pt x="26" y="69"/>
                </a:lnTo>
                <a:lnTo>
                  <a:pt x="0" y="26"/>
                </a:lnTo>
                <a:lnTo>
                  <a:pt x="43" y="0"/>
                </a:lnTo>
                <a:lnTo>
                  <a:pt x="69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2" name="Freeform 2493"/>
          <p:cNvSpPr>
            <a:spLocks/>
          </p:cNvSpPr>
          <p:nvPr/>
        </p:nvSpPr>
        <p:spPr bwMode="auto">
          <a:xfrm>
            <a:off x="4335463" y="3735388"/>
            <a:ext cx="20637" cy="61912"/>
          </a:xfrm>
          <a:custGeom>
            <a:avLst/>
            <a:gdLst>
              <a:gd name="T0" fmla="*/ 0 w 52"/>
              <a:gd name="T1" fmla="*/ 0 h 209"/>
              <a:gd name="T2" fmla="*/ 0 w 52"/>
              <a:gd name="T3" fmla="*/ 0 h 209"/>
              <a:gd name="T4" fmla="*/ 0 w 52"/>
              <a:gd name="T5" fmla="*/ 0 h 209"/>
              <a:gd name="T6" fmla="*/ 0 w 52"/>
              <a:gd name="T7" fmla="*/ 0 h 209"/>
              <a:gd name="T8" fmla="*/ 0 w 52"/>
              <a:gd name="T9" fmla="*/ 0 h 209"/>
              <a:gd name="T10" fmla="*/ 0 w 52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209"/>
              <a:gd name="T20" fmla="*/ 52 w 52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209">
                <a:moveTo>
                  <a:pt x="26" y="209"/>
                </a:moveTo>
                <a:lnTo>
                  <a:pt x="52" y="183"/>
                </a:lnTo>
                <a:lnTo>
                  <a:pt x="52" y="0"/>
                </a:lnTo>
                <a:lnTo>
                  <a:pt x="0" y="0"/>
                </a:lnTo>
                <a:lnTo>
                  <a:pt x="9" y="183"/>
                </a:lnTo>
                <a:lnTo>
                  <a:pt x="26" y="20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3" name="Freeform 2494"/>
          <p:cNvSpPr>
            <a:spLocks/>
          </p:cNvSpPr>
          <p:nvPr/>
        </p:nvSpPr>
        <p:spPr bwMode="auto">
          <a:xfrm>
            <a:off x="4337050" y="3787775"/>
            <a:ext cx="19050" cy="9525"/>
          </a:xfrm>
          <a:custGeom>
            <a:avLst/>
            <a:gdLst>
              <a:gd name="T0" fmla="*/ 0 w 43"/>
              <a:gd name="T1" fmla="*/ 0 h 26"/>
              <a:gd name="T2" fmla="*/ 0 w 43"/>
              <a:gd name="T3" fmla="*/ 0 h 26"/>
              <a:gd name="T4" fmla="*/ 0 w 43"/>
              <a:gd name="T5" fmla="*/ 0 h 26"/>
              <a:gd name="T6" fmla="*/ 0 w 43"/>
              <a:gd name="T7" fmla="*/ 0 h 26"/>
              <a:gd name="T8" fmla="*/ 0 w 43"/>
              <a:gd name="T9" fmla="*/ 0 h 26"/>
              <a:gd name="T10" fmla="*/ 0 w 43"/>
              <a:gd name="T11" fmla="*/ 0 h 26"/>
              <a:gd name="T12" fmla="*/ 0 w 43"/>
              <a:gd name="T13" fmla="*/ 0 h 26"/>
              <a:gd name="T14" fmla="*/ 0 w 43"/>
              <a:gd name="T15" fmla="*/ 0 h 26"/>
              <a:gd name="T16" fmla="*/ 0 w 43"/>
              <a:gd name="T17" fmla="*/ 0 h 26"/>
              <a:gd name="T18" fmla="*/ 0 w 43"/>
              <a:gd name="T19" fmla="*/ 0 h 26"/>
              <a:gd name="T20" fmla="*/ 0 w 43"/>
              <a:gd name="T21" fmla="*/ 0 h 26"/>
              <a:gd name="T22" fmla="*/ 0 w 43"/>
              <a:gd name="T23" fmla="*/ 0 h 26"/>
              <a:gd name="T24" fmla="*/ 0 w 43"/>
              <a:gd name="T25" fmla="*/ 0 h 26"/>
              <a:gd name="T26" fmla="*/ 0 w 43"/>
              <a:gd name="T27" fmla="*/ 0 h 26"/>
              <a:gd name="T28" fmla="*/ 0 w 43"/>
              <a:gd name="T29" fmla="*/ 0 h 26"/>
              <a:gd name="T30" fmla="*/ 0 w 43"/>
              <a:gd name="T31" fmla="*/ 0 h 26"/>
              <a:gd name="T32" fmla="*/ 0 w 43"/>
              <a:gd name="T33" fmla="*/ 0 h 26"/>
              <a:gd name="T34" fmla="*/ 0 w 4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26"/>
              <a:gd name="T56" fmla="*/ 43 w 4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26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8" y="18"/>
                </a:lnTo>
                <a:lnTo>
                  <a:pt x="8" y="26"/>
                </a:lnTo>
                <a:lnTo>
                  <a:pt x="17" y="26"/>
                </a:lnTo>
                <a:lnTo>
                  <a:pt x="26" y="26"/>
                </a:lnTo>
                <a:lnTo>
                  <a:pt x="34" y="26"/>
                </a:lnTo>
                <a:lnTo>
                  <a:pt x="34" y="18"/>
                </a:lnTo>
                <a:lnTo>
                  <a:pt x="43" y="18"/>
                </a:lnTo>
                <a:lnTo>
                  <a:pt x="43" y="9"/>
                </a:ln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4" name="Freeform 2495"/>
          <p:cNvSpPr>
            <a:spLocks/>
          </p:cNvSpPr>
          <p:nvPr/>
        </p:nvSpPr>
        <p:spPr bwMode="auto">
          <a:xfrm>
            <a:off x="4344988" y="3779838"/>
            <a:ext cx="30162" cy="20637"/>
          </a:xfrm>
          <a:custGeom>
            <a:avLst/>
            <a:gdLst>
              <a:gd name="T0" fmla="*/ 0 w 78"/>
              <a:gd name="T1" fmla="*/ 0 h 70"/>
              <a:gd name="T2" fmla="*/ 0 w 78"/>
              <a:gd name="T3" fmla="*/ 0 h 70"/>
              <a:gd name="T4" fmla="*/ 0 w 78"/>
              <a:gd name="T5" fmla="*/ 0 h 70"/>
              <a:gd name="T6" fmla="*/ 0 w 78"/>
              <a:gd name="T7" fmla="*/ 0 h 70"/>
              <a:gd name="T8" fmla="*/ 0 w 78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70"/>
              <a:gd name="T17" fmla="*/ 78 w 78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70">
                <a:moveTo>
                  <a:pt x="78" y="26"/>
                </a:moveTo>
                <a:lnTo>
                  <a:pt x="70" y="70"/>
                </a:lnTo>
                <a:lnTo>
                  <a:pt x="0" y="52"/>
                </a:lnTo>
                <a:lnTo>
                  <a:pt x="9" y="0"/>
                </a:lnTo>
                <a:lnTo>
                  <a:pt x="78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5" name="Freeform 2496"/>
          <p:cNvSpPr>
            <a:spLocks/>
          </p:cNvSpPr>
          <p:nvPr/>
        </p:nvSpPr>
        <p:spPr bwMode="auto">
          <a:xfrm>
            <a:off x="4387850" y="3790950"/>
            <a:ext cx="23813" cy="19050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61" y="17"/>
                </a:moveTo>
                <a:lnTo>
                  <a:pt x="52" y="70"/>
                </a:lnTo>
                <a:lnTo>
                  <a:pt x="0" y="52"/>
                </a:lnTo>
                <a:lnTo>
                  <a:pt x="18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6" name="Freeform 2497"/>
          <p:cNvSpPr>
            <a:spLocks/>
          </p:cNvSpPr>
          <p:nvPr/>
        </p:nvSpPr>
        <p:spPr bwMode="auto">
          <a:xfrm>
            <a:off x="4424363" y="3800475"/>
            <a:ext cx="50800" cy="22225"/>
          </a:xfrm>
          <a:custGeom>
            <a:avLst/>
            <a:gdLst>
              <a:gd name="T0" fmla="*/ 0 w 131"/>
              <a:gd name="T1" fmla="*/ 0 h 78"/>
              <a:gd name="T2" fmla="*/ 0 w 131"/>
              <a:gd name="T3" fmla="*/ 0 h 78"/>
              <a:gd name="T4" fmla="*/ 0 w 131"/>
              <a:gd name="T5" fmla="*/ 0 h 78"/>
              <a:gd name="T6" fmla="*/ 0 w 131"/>
              <a:gd name="T7" fmla="*/ 0 h 78"/>
              <a:gd name="T8" fmla="*/ 0 w 131"/>
              <a:gd name="T9" fmla="*/ 0 h 78"/>
              <a:gd name="T10" fmla="*/ 0 w 131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78"/>
              <a:gd name="T20" fmla="*/ 131 w 131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78">
                <a:moveTo>
                  <a:pt x="113" y="78"/>
                </a:moveTo>
                <a:lnTo>
                  <a:pt x="131" y="35"/>
                </a:lnTo>
                <a:lnTo>
                  <a:pt x="17" y="0"/>
                </a:lnTo>
                <a:lnTo>
                  <a:pt x="0" y="43"/>
                </a:lnTo>
                <a:lnTo>
                  <a:pt x="113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7" name="Freeform 2498"/>
          <p:cNvSpPr>
            <a:spLocks/>
          </p:cNvSpPr>
          <p:nvPr/>
        </p:nvSpPr>
        <p:spPr bwMode="auto">
          <a:xfrm>
            <a:off x="4467225" y="3810000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0" y="43"/>
                </a:move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26" y="34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26" y="8"/>
                </a:lnTo>
                <a:lnTo>
                  <a:pt x="26" y="0"/>
                </a:lnTo>
                <a:lnTo>
                  <a:pt x="18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8" name="Freeform 2499"/>
          <p:cNvSpPr>
            <a:spLocks/>
          </p:cNvSpPr>
          <p:nvPr/>
        </p:nvSpPr>
        <p:spPr bwMode="auto">
          <a:xfrm>
            <a:off x="4467225" y="3808413"/>
            <a:ext cx="55563" cy="22225"/>
          </a:xfrm>
          <a:custGeom>
            <a:avLst/>
            <a:gdLst>
              <a:gd name="T0" fmla="*/ 0 w 148"/>
              <a:gd name="T1" fmla="*/ 0 h 78"/>
              <a:gd name="T2" fmla="*/ 0 w 148"/>
              <a:gd name="T3" fmla="*/ 0 h 78"/>
              <a:gd name="T4" fmla="*/ 0 w 148"/>
              <a:gd name="T5" fmla="*/ 0 h 78"/>
              <a:gd name="T6" fmla="*/ 0 w 148"/>
              <a:gd name="T7" fmla="*/ 0 h 78"/>
              <a:gd name="T8" fmla="*/ 0 w 14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78"/>
              <a:gd name="T17" fmla="*/ 148 w 14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78">
                <a:moveTo>
                  <a:pt x="148" y="26"/>
                </a:moveTo>
                <a:lnTo>
                  <a:pt x="139" y="78"/>
                </a:lnTo>
                <a:lnTo>
                  <a:pt x="0" y="52"/>
                </a:lnTo>
                <a:lnTo>
                  <a:pt x="9" y="0"/>
                </a:lnTo>
                <a:lnTo>
                  <a:pt x="148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99" name="Freeform 2500"/>
          <p:cNvSpPr>
            <a:spLocks/>
          </p:cNvSpPr>
          <p:nvPr/>
        </p:nvSpPr>
        <p:spPr bwMode="auto">
          <a:xfrm>
            <a:off x="4541838" y="3817938"/>
            <a:ext cx="17462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8"/>
                </a:moveTo>
                <a:lnTo>
                  <a:pt x="43" y="61"/>
                </a:lnTo>
                <a:lnTo>
                  <a:pt x="0" y="52"/>
                </a:lnTo>
                <a:lnTo>
                  <a:pt x="8" y="0"/>
                </a:lnTo>
                <a:lnTo>
                  <a:pt x="52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0" name="Freeform 2501"/>
          <p:cNvSpPr>
            <a:spLocks/>
          </p:cNvSpPr>
          <p:nvPr/>
        </p:nvSpPr>
        <p:spPr bwMode="auto">
          <a:xfrm>
            <a:off x="4576763" y="3822700"/>
            <a:ext cx="55562" cy="20638"/>
          </a:xfrm>
          <a:custGeom>
            <a:avLst/>
            <a:gdLst>
              <a:gd name="T0" fmla="*/ 0 w 148"/>
              <a:gd name="T1" fmla="*/ 0 h 70"/>
              <a:gd name="T2" fmla="*/ 0 w 148"/>
              <a:gd name="T3" fmla="*/ 0 h 70"/>
              <a:gd name="T4" fmla="*/ 0 w 148"/>
              <a:gd name="T5" fmla="*/ 0 h 70"/>
              <a:gd name="T6" fmla="*/ 0 w 148"/>
              <a:gd name="T7" fmla="*/ 0 h 70"/>
              <a:gd name="T8" fmla="*/ 0 w 148"/>
              <a:gd name="T9" fmla="*/ 0 h 70"/>
              <a:gd name="T10" fmla="*/ 0 w 148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70"/>
              <a:gd name="T20" fmla="*/ 148 w 148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70">
                <a:moveTo>
                  <a:pt x="148" y="70"/>
                </a:moveTo>
                <a:lnTo>
                  <a:pt x="148" y="26"/>
                </a:lnTo>
                <a:lnTo>
                  <a:pt x="9" y="0"/>
                </a:lnTo>
                <a:lnTo>
                  <a:pt x="0" y="52"/>
                </a:lnTo>
                <a:lnTo>
                  <a:pt x="140" y="70"/>
                </a:lnTo>
                <a:lnTo>
                  <a:pt x="148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1" name="Freeform 2502"/>
          <p:cNvSpPr>
            <a:spLocks/>
          </p:cNvSpPr>
          <p:nvPr/>
        </p:nvSpPr>
        <p:spPr bwMode="auto">
          <a:xfrm>
            <a:off x="4630738" y="3830638"/>
            <a:ext cx="6350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44"/>
                </a:moveTo>
                <a:lnTo>
                  <a:pt x="8" y="52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26" y="9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2" name="Freeform 2503"/>
          <p:cNvSpPr>
            <a:spLocks/>
          </p:cNvSpPr>
          <p:nvPr/>
        </p:nvSpPr>
        <p:spPr bwMode="auto">
          <a:xfrm>
            <a:off x="4630738" y="3824288"/>
            <a:ext cx="39687" cy="19050"/>
          </a:xfrm>
          <a:custGeom>
            <a:avLst/>
            <a:gdLst>
              <a:gd name="T0" fmla="*/ 0 w 113"/>
              <a:gd name="T1" fmla="*/ 0 h 61"/>
              <a:gd name="T2" fmla="*/ 0 w 113"/>
              <a:gd name="T3" fmla="*/ 0 h 61"/>
              <a:gd name="T4" fmla="*/ 0 w 113"/>
              <a:gd name="T5" fmla="*/ 0 h 61"/>
              <a:gd name="T6" fmla="*/ 0 w 113"/>
              <a:gd name="T7" fmla="*/ 0 h 61"/>
              <a:gd name="T8" fmla="*/ 0 w 113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61"/>
              <a:gd name="T17" fmla="*/ 113 w 113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61">
                <a:moveTo>
                  <a:pt x="113" y="0"/>
                </a:moveTo>
                <a:lnTo>
                  <a:pt x="113" y="52"/>
                </a:lnTo>
                <a:lnTo>
                  <a:pt x="8" y="61"/>
                </a:lnTo>
                <a:lnTo>
                  <a:pt x="0" y="17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3" name="Freeform 2504"/>
          <p:cNvSpPr>
            <a:spLocks/>
          </p:cNvSpPr>
          <p:nvPr/>
        </p:nvSpPr>
        <p:spPr bwMode="auto">
          <a:xfrm>
            <a:off x="4691063" y="3822700"/>
            <a:ext cx="20637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4" y="0"/>
                </a:moveTo>
                <a:lnTo>
                  <a:pt x="52" y="52"/>
                </a:lnTo>
                <a:lnTo>
                  <a:pt x="0" y="61"/>
                </a:lnTo>
                <a:lnTo>
                  <a:pt x="0" y="9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4" name="Freeform 2505"/>
          <p:cNvSpPr>
            <a:spLocks/>
          </p:cNvSpPr>
          <p:nvPr/>
        </p:nvSpPr>
        <p:spPr bwMode="auto">
          <a:xfrm>
            <a:off x="4729163" y="3817938"/>
            <a:ext cx="58737" cy="20637"/>
          </a:xfrm>
          <a:custGeom>
            <a:avLst/>
            <a:gdLst>
              <a:gd name="T0" fmla="*/ 0 w 157"/>
              <a:gd name="T1" fmla="*/ 0 h 69"/>
              <a:gd name="T2" fmla="*/ 0 w 157"/>
              <a:gd name="T3" fmla="*/ 0 h 69"/>
              <a:gd name="T4" fmla="*/ 0 w 157"/>
              <a:gd name="T5" fmla="*/ 0 h 69"/>
              <a:gd name="T6" fmla="*/ 0 w 157"/>
              <a:gd name="T7" fmla="*/ 0 h 69"/>
              <a:gd name="T8" fmla="*/ 0 w 157"/>
              <a:gd name="T9" fmla="*/ 0 h 69"/>
              <a:gd name="T10" fmla="*/ 0 w 157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69"/>
              <a:gd name="T20" fmla="*/ 157 w 157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69">
                <a:moveTo>
                  <a:pt x="157" y="0"/>
                </a:moveTo>
                <a:lnTo>
                  <a:pt x="148" y="0"/>
                </a:lnTo>
                <a:lnTo>
                  <a:pt x="0" y="17"/>
                </a:lnTo>
                <a:lnTo>
                  <a:pt x="9" y="69"/>
                </a:lnTo>
                <a:lnTo>
                  <a:pt x="157" y="52"/>
                </a:lnTo>
                <a:lnTo>
                  <a:pt x="15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5" name="Freeform 2506"/>
          <p:cNvSpPr>
            <a:spLocks/>
          </p:cNvSpPr>
          <p:nvPr/>
        </p:nvSpPr>
        <p:spPr bwMode="auto">
          <a:xfrm>
            <a:off x="4784725" y="3817938"/>
            <a:ext cx="7938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9" y="52"/>
                </a:moveTo>
                <a:lnTo>
                  <a:pt x="9" y="52"/>
                </a:lnTo>
                <a:lnTo>
                  <a:pt x="17" y="52"/>
                </a:lnTo>
                <a:lnTo>
                  <a:pt x="17" y="43"/>
                </a:lnTo>
                <a:lnTo>
                  <a:pt x="26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6" name="Freeform 2507"/>
          <p:cNvSpPr>
            <a:spLocks/>
          </p:cNvSpPr>
          <p:nvPr/>
        </p:nvSpPr>
        <p:spPr bwMode="auto">
          <a:xfrm>
            <a:off x="4779963" y="3817938"/>
            <a:ext cx="46037" cy="22225"/>
          </a:xfrm>
          <a:custGeom>
            <a:avLst/>
            <a:gdLst>
              <a:gd name="T0" fmla="*/ 0 w 122"/>
              <a:gd name="T1" fmla="*/ 0 h 78"/>
              <a:gd name="T2" fmla="*/ 0 w 122"/>
              <a:gd name="T3" fmla="*/ 0 h 78"/>
              <a:gd name="T4" fmla="*/ 0 w 122"/>
              <a:gd name="T5" fmla="*/ 0 h 78"/>
              <a:gd name="T6" fmla="*/ 0 w 122"/>
              <a:gd name="T7" fmla="*/ 0 h 78"/>
              <a:gd name="T8" fmla="*/ 0 w 122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78"/>
              <a:gd name="T17" fmla="*/ 122 w 122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78">
                <a:moveTo>
                  <a:pt x="122" y="34"/>
                </a:moveTo>
                <a:lnTo>
                  <a:pt x="105" y="78"/>
                </a:lnTo>
                <a:lnTo>
                  <a:pt x="0" y="52"/>
                </a:lnTo>
                <a:lnTo>
                  <a:pt x="18" y="0"/>
                </a:lnTo>
                <a:lnTo>
                  <a:pt x="122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7" name="Freeform 2508"/>
          <p:cNvSpPr>
            <a:spLocks/>
          </p:cNvSpPr>
          <p:nvPr/>
        </p:nvSpPr>
        <p:spPr bwMode="auto">
          <a:xfrm>
            <a:off x="4838700" y="3830638"/>
            <a:ext cx="22225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61" y="18"/>
                </a:moveTo>
                <a:lnTo>
                  <a:pt x="44" y="70"/>
                </a:lnTo>
                <a:lnTo>
                  <a:pt x="0" y="52"/>
                </a:lnTo>
                <a:lnTo>
                  <a:pt x="9" y="0"/>
                </a:lnTo>
                <a:lnTo>
                  <a:pt x="61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8" name="Freeform 2509"/>
          <p:cNvSpPr>
            <a:spLocks/>
          </p:cNvSpPr>
          <p:nvPr/>
        </p:nvSpPr>
        <p:spPr bwMode="auto">
          <a:xfrm>
            <a:off x="4876800" y="3840163"/>
            <a:ext cx="96838" cy="34925"/>
          </a:xfrm>
          <a:custGeom>
            <a:avLst/>
            <a:gdLst>
              <a:gd name="T0" fmla="*/ 0 w 252"/>
              <a:gd name="T1" fmla="*/ 0 h 122"/>
              <a:gd name="T2" fmla="*/ 0 w 252"/>
              <a:gd name="T3" fmla="*/ 0 h 122"/>
              <a:gd name="T4" fmla="*/ 0 w 252"/>
              <a:gd name="T5" fmla="*/ 0 h 122"/>
              <a:gd name="T6" fmla="*/ 0 w 252"/>
              <a:gd name="T7" fmla="*/ 0 h 122"/>
              <a:gd name="T8" fmla="*/ 0 w 25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22"/>
              <a:gd name="T17" fmla="*/ 252 w 25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22">
                <a:moveTo>
                  <a:pt x="252" y="70"/>
                </a:moveTo>
                <a:lnTo>
                  <a:pt x="235" y="122"/>
                </a:lnTo>
                <a:lnTo>
                  <a:pt x="0" y="44"/>
                </a:lnTo>
                <a:lnTo>
                  <a:pt x="9" y="0"/>
                </a:lnTo>
                <a:lnTo>
                  <a:pt x="25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09" name="Freeform 2510"/>
          <p:cNvSpPr>
            <a:spLocks/>
          </p:cNvSpPr>
          <p:nvPr/>
        </p:nvSpPr>
        <p:spPr bwMode="auto">
          <a:xfrm>
            <a:off x="4983163" y="3865563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18"/>
                </a:moveTo>
                <a:lnTo>
                  <a:pt x="52" y="61"/>
                </a:lnTo>
                <a:lnTo>
                  <a:pt x="0" y="52"/>
                </a:lnTo>
                <a:lnTo>
                  <a:pt x="18" y="0"/>
                </a:lnTo>
                <a:lnTo>
                  <a:pt x="61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0" name="Freeform 2511"/>
          <p:cNvSpPr>
            <a:spLocks/>
          </p:cNvSpPr>
          <p:nvPr/>
        </p:nvSpPr>
        <p:spPr bwMode="auto">
          <a:xfrm>
            <a:off x="5021263" y="3875088"/>
            <a:ext cx="25400" cy="17462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w 70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61"/>
              <a:gd name="T20" fmla="*/ 70 w 70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61">
                <a:moveTo>
                  <a:pt x="70" y="17"/>
                </a:moveTo>
                <a:lnTo>
                  <a:pt x="61" y="9"/>
                </a:lnTo>
                <a:lnTo>
                  <a:pt x="17" y="0"/>
                </a:lnTo>
                <a:lnTo>
                  <a:pt x="0" y="43"/>
                </a:lnTo>
                <a:lnTo>
                  <a:pt x="43" y="61"/>
                </a:lnTo>
                <a:lnTo>
                  <a:pt x="7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1" name="Freeform 2512"/>
          <p:cNvSpPr>
            <a:spLocks/>
          </p:cNvSpPr>
          <p:nvPr/>
        </p:nvSpPr>
        <p:spPr bwMode="auto">
          <a:xfrm>
            <a:off x="5037138" y="3876675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9" y="52"/>
                </a:lnTo>
                <a:lnTo>
                  <a:pt x="18" y="52"/>
                </a:lnTo>
                <a:lnTo>
                  <a:pt x="18" y="43"/>
                </a:lnTo>
                <a:lnTo>
                  <a:pt x="27" y="43"/>
                </a:lnTo>
                <a:lnTo>
                  <a:pt x="27" y="34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27" y="8"/>
                </a:lnTo>
                <a:lnTo>
                  <a:pt x="18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2" name="Freeform 2513"/>
          <p:cNvSpPr>
            <a:spLocks/>
          </p:cNvSpPr>
          <p:nvPr/>
        </p:nvSpPr>
        <p:spPr bwMode="auto">
          <a:xfrm>
            <a:off x="5033963" y="3879850"/>
            <a:ext cx="71437" cy="49213"/>
          </a:xfrm>
          <a:custGeom>
            <a:avLst/>
            <a:gdLst>
              <a:gd name="T0" fmla="*/ 0 w 191"/>
              <a:gd name="T1" fmla="*/ 0 h 175"/>
              <a:gd name="T2" fmla="*/ 0 w 191"/>
              <a:gd name="T3" fmla="*/ 0 h 175"/>
              <a:gd name="T4" fmla="*/ 0 w 191"/>
              <a:gd name="T5" fmla="*/ 0 h 175"/>
              <a:gd name="T6" fmla="*/ 0 w 191"/>
              <a:gd name="T7" fmla="*/ 0 h 175"/>
              <a:gd name="T8" fmla="*/ 0 w 191"/>
              <a:gd name="T9" fmla="*/ 0 h 1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75"/>
              <a:gd name="T17" fmla="*/ 191 w 191"/>
              <a:gd name="T18" fmla="*/ 175 h 1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75">
                <a:moveTo>
                  <a:pt x="191" y="131"/>
                </a:moveTo>
                <a:lnTo>
                  <a:pt x="156" y="175"/>
                </a:lnTo>
                <a:lnTo>
                  <a:pt x="0" y="35"/>
                </a:lnTo>
                <a:lnTo>
                  <a:pt x="35" y="0"/>
                </a:lnTo>
                <a:lnTo>
                  <a:pt x="191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3" name="Freeform 2514"/>
          <p:cNvSpPr>
            <a:spLocks/>
          </p:cNvSpPr>
          <p:nvPr/>
        </p:nvSpPr>
        <p:spPr bwMode="auto">
          <a:xfrm>
            <a:off x="5105400" y="3927475"/>
            <a:ext cx="31750" cy="20638"/>
          </a:xfrm>
          <a:custGeom>
            <a:avLst/>
            <a:gdLst>
              <a:gd name="T0" fmla="*/ 0 w 79"/>
              <a:gd name="T1" fmla="*/ 0 h 69"/>
              <a:gd name="T2" fmla="*/ 0 w 79"/>
              <a:gd name="T3" fmla="*/ 0 h 69"/>
              <a:gd name="T4" fmla="*/ 0 w 79"/>
              <a:gd name="T5" fmla="*/ 0 h 69"/>
              <a:gd name="T6" fmla="*/ 0 w 79"/>
              <a:gd name="T7" fmla="*/ 0 h 69"/>
              <a:gd name="T8" fmla="*/ 0 w 7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69"/>
              <a:gd name="T17" fmla="*/ 79 w 7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69">
                <a:moveTo>
                  <a:pt x="79" y="35"/>
                </a:moveTo>
                <a:lnTo>
                  <a:pt x="44" y="69"/>
                </a:lnTo>
                <a:lnTo>
                  <a:pt x="0" y="35"/>
                </a:lnTo>
                <a:lnTo>
                  <a:pt x="35" y="0"/>
                </a:lnTo>
                <a:lnTo>
                  <a:pt x="79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4" name="Freeform 2515"/>
          <p:cNvSpPr>
            <a:spLocks/>
          </p:cNvSpPr>
          <p:nvPr/>
        </p:nvSpPr>
        <p:spPr bwMode="auto">
          <a:xfrm>
            <a:off x="6026150" y="4557713"/>
            <a:ext cx="46038" cy="73025"/>
          </a:xfrm>
          <a:custGeom>
            <a:avLst/>
            <a:gdLst>
              <a:gd name="T0" fmla="*/ 0 w 122"/>
              <a:gd name="T1" fmla="*/ 0 h 252"/>
              <a:gd name="T2" fmla="*/ 0 w 122"/>
              <a:gd name="T3" fmla="*/ 0 h 252"/>
              <a:gd name="T4" fmla="*/ 0 w 122"/>
              <a:gd name="T5" fmla="*/ 0 h 252"/>
              <a:gd name="T6" fmla="*/ 0 w 122"/>
              <a:gd name="T7" fmla="*/ 0 h 252"/>
              <a:gd name="T8" fmla="*/ 0 w 122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252"/>
              <a:gd name="T17" fmla="*/ 122 w 12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252">
                <a:moveTo>
                  <a:pt x="43" y="252"/>
                </a:moveTo>
                <a:lnTo>
                  <a:pt x="0" y="243"/>
                </a:lnTo>
                <a:lnTo>
                  <a:pt x="69" y="0"/>
                </a:lnTo>
                <a:lnTo>
                  <a:pt x="122" y="17"/>
                </a:lnTo>
                <a:lnTo>
                  <a:pt x="43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5" name="Freeform 2516"/>
          <p:cNvSpPr>
            <a:spLocks/>
          </p:cNvSpPr>
          <p:nvPr/>
        </p:nvSpPr>
        <p:spPr bwMode="auto">
          <a:xfrm>
            <a:off x="6011863" y="4640263"/>
            <a:ext cx="26987" cy="15875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52" y="61"/>
                </a:moveTo>
                <a:lnTo>
                  <a:pt x="0" y="52"/>
                </a:lnTo>
                <a:lnTo>
                  <a:pt x="17" y="0"/>
                </a:lnTo>
                <a:lnTo>
                  <a:pt x="69" y="17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6" name="Freeform 2517"/>
          <p:cNvSpPr>
            <a:spLocks/>
          </p:cNvSpPr>
          <p:nvPr/>
        </p:nvSpPr>
        <p:spPr bwMode="auto">
          <a:xfrm>
            <a:off x="5994400" y="4667250"/>
            <a:ext cx="31750" cy="44450"/>
          </a:xfrm>
          <a:custGeom>
            <a:avLst/>
            <a:gdLst>
              <a:gd name="T0" fmla="*/ 0 w 87"/>
              <a:gd name="T1" fmla="*/ 0 h 156"/>
              <a:gd name="T2" fmla="*/ 0 w 87"/>
              <a:gd name="T3" fmla="*/ 0 h 156"/>
              <a:gd name="T4" fmla="*/ 0 w 87"/>
              <a:gd name="T5" fmla="*/ 0 h 156"/>
              <a:gd name="T6" fmla="*/ 0 w 87"/>
              <a:gd name="T7" fmla="*/ 0 h 156"/>
              <a:gd name="T8" fmla="*/ 0 w 87"/>
              <a:gd name="T9" fmla="*/ 0 h 156"/>
              <a:gd name="T10" fmla="*/ 0 w 87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56"/>
              <a:gd name="T20" fmla="*/ 87 w 87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56">
                <a:moveTo>
                  <a:pt x="26" y="156"/>
                </a:moveTo>
                <a:lnTo>
                  <a:pt x="52" y="139"/>
                </a:lnTo>
                <a:lnTo>
                  <a:pt x="87" y="17"/>
                </a:lnTo>
                <a:lnTo>
                  <a:pt x="34" y="0"/>
                </a:lnTo>
                <a:lnTo>
                  <a:pt x="0" y="122"/>
                </a:lnTo>
                <a:lnTo>
                  <a:pt x="26" y="15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7" name="Freeform 2518"/>
          <p:cNvSpPr>
            <a:spLocks/>
          </p:cNvSpPr>
          <p:nvPr/>
        </p:nvSpPr>
        <p:spPr bwMode="auto">
          <a:xfrm>
            <a:off x="5994400" y="4703763"/>
            <a:ext cx="17463" cy="7937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0" y="0"/>
                </a:moveTo>
                <a:lnTo>
                  <a:pt x="0" y="8"/>
                </a:lnTo>
                <a:lnTo>
                  <a:pt x="0" y="17"/>
                </a:lnTo>
                <a:lnTo>
                  <a:pt x="8" y="26"/>
                </a:lnTo>
                <a:lnTo>
                  <a:pt x="17" y="34"/>
                </a:lnTo>
                <a:lnTo>
                  <a:pt x="26" y="34"/>
                </a:lnTo>
                <a:lnTo>
                  <a:pt x="34" y="34"/>
                </a:lnTo>
                <a:lnTo>
                  <a:pt x="34" y="26"/>
                </a:lnTo>
                <a:lnTo>
                  <a:pt x="43" y="26"/>
                </a:lnTo>
                <a:lnTo>
                  <a:pt x="43" y="17"/>
                </a:lnTo>
                <a:lnTo>
                  <a:pt x="52" y="17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8" name="Rectangle 2519"/>
          <p:cNvSpPr>
            <a:spLocks noChangeArrowheads="1"/>
          </p:cNvSpPr>
          <p:nvPr/>
        </p:nvSpPr>
        <p:spPr bwMode="auto">
          <a:xfrm>
            <a:off x="5953125" y="4697413"/>
            <a:ext cx="50800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19" name="Rectangle 2520"/>
          <p:cNvSpPr>
            <a:spLocks noChangeArrowheads="1"/>
          </p:cNvSpPr>
          <p:nvPr/>
        </p:nvSpPr>
        <p:spPr bwMode="auto">
          <a:xfrm>
            <a:off x="5918200" y="4697413"/>
            <a:ext cx="19050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0" name="Rectangle 2521"/>
          <p:cNvSpPr>
            <a:spLocks noChangeArrowheads="1"/>
          </p:cNvSpPr>
          <p:nvPr/>
        </p:nvSpPr>
        <p:spPr bwMode="auto">
          <a:xfrm>
            <a:off x="5800725" y="4697413"/>
            <a:ext cx="96838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1" name="Rectangle 2522"/>
          <p:cNvSpPr>
            <a:spLocks noChangeArrowheads="1"/>
          </p:cNvSpPr>
          <p:nvPr/>
        </p:nvSpPr>
        <p:spPr bwMode="auto">
          <a:xfrm>
            <a:off x="5762625" y="4697413"/>
            <a:ext cx="20638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2" name="Rectangle 2523"/>
          <p:cNvSpPr>
            <a:spLocks noChangeArrowheads="1"/>
          </p:cNvSpPr>
          <p:nvPr/>
        </p:nvSpPr>
        <p:spPr bwMode="auto">
          <a:xfrm>
            <a:off x="5649913" y="4697413"/>
            <a:ext cx="95250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3" name="Freeform 2524"/>
          <p:cNvSpPr>
            <a:spLocks/>
          </p:cNvSpPr>
          <p:nvPr/>
        </p:nvSpPr>
        <p:spPr bwMode="auto">
          <a:xfrm>
            <a:off x="5611813" y="4705350"/>
            <a:ext cx="25400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34" y="70"/>
                </a:moveTo>
                <a:lnTo>
                  <a:pt x="0" y="35"/>
                </a:lnTo>
                <a:lnTo>
                  <a:pt x="34" y="0"/>
                </a:lnTo>
                <a:lnTo>
                  <a:pt x="69" y="35"/>
                </a:lnTo>
                <a:lnTo>
                  <a:pt x="3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4" name="Freeform 2525"/>
          <p:cNvSpPr>
            <a:spLocks/>
          </p:cNvSpPr>
          <p:nvPr/>
        </p:nvSpPr>
        <p:spPr bwMode="auto">
          <a:xfrm>
            <a:off x="5594350" y="4724400"/>
            <a:ext cx="17463" cy="11113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35"/>
              <a:gd name="T20" fmla="*/ 44 w 44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35">
                <a:moveTo>
                  <a:pt x="0" y="9"/>
                </a:moveTo>
                <a:lnTo>
                  <a:pt x="44" y="35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5" name="Freeform 2526"/>
          <p:cNvSpPr>
            <a:spLocks/>
          </p:cNvSpPr>
          <p:nvPr/>
        </p:nvSpPr>
        <p:spPr bwMode="auto">
          <a:xfrm>
            <a:off x="5594350" y="4724400"/>
            <a:ext cx="17463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w 44"/>
              <a:gd name="T13" fmla="*/ 0 h 44"/>
              <a:gd name="T14" fmla="*/ 0 w 44"/>
              <a:gd name="T15" fmla="*/ 0 h 44"/>
              <a:gd name="T16" fmla="*/ 0 w 44"/>
              <a:gd name="T17" fmla="*/ 0 h 44"/>
              <a:gd name="T18" fmla="*/ 0 w 44"/>
              <a:gd name="T19" fmla="*/ 0 h 44"/>
              <a:gd name="T20" fmla="*/ 0 w 44"/>
              <a:gd name="T21" fmla="*/ 0 h 44"/>
              <a:gd name="T22" fmla="*/ 0 w 44"/>
              <a:gd name="T23" fmla="*/ 0 h 44"/>
              <a:gd name="T24" fmla="*/ 0 w 44"/>
              <a:gd name="T25" fmla="*/ 0 h 44"/>
              <a:gd name="T26" fmla="*/ 0 w 44"/>
              <a:gd name="T27" fmla="*/ 0 h 44"/>
              <a:gd name="T28" fmla="*/ 0 w 44"/>
              <a:gd name="T29" fmla="*/ 0 h 44"/>
              <a:gd name="T30" fmla="*/ 0 w 44"/>
              <a:gd name="T31" fmla="*/ 0 h 44"/>
              <a:gd name="T32" fmla="*/ 0 w 44"/>
              <a:gd name="T33" fmla="*/ 0 h 44"/>
              <a:gd name="T34" fmla="*/ 0 w 4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4"/>
              <a:gd name="T56" fmla="*/ 44 w 4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4">
                <a:moveTo>
                  <a:pt x="9" y="0"/>
                </a:move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17" y="35"/>
                </a:lnTo>
                <a:lnTo>
                  <a:pt x="17" y="44"/>
                </a:lnTo>
                <a:lnTo>
                  <a:pt x="26" y="44"/>
                </a:lnTo>
                <a:lnTo>
                  <a:pt x="35" y="35"/>
                </a:lnTo>
                <a:lnTo>
                  <a:pt x="44" y="35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6" name="Freeform 2527"/>
          <p:cNvSpPr>
            <a:spLocks/>
          </p:cNvSpPr>
          <p:nvPr/>
        </p:nvSpPr>
        <p:spPr bwMode="auto">
          <a:xfrm>
            <a:off x="5556250" y="4727575"/>
            <a:ext cx="58738" cy="71438"/>
          </a:xfrm>
          <a:custGeom>
            <a:avLst/>
            <a:gdLst>
              <a:gd name="T0" fmla="*/ 0 w 148"/>
              <a:gd name="T1" fmla="*/ 0 h 252"/>
              <a:gd name="T2" fmla="*/ 0 w 148"/>
              <a:gd name="T3" fmla="*/ 0 h 252"/>
              <a:gd name="T4" fmla="*/ 0 w 148"/>
              <a:gd name="T5" fmla="*/ 0 h 252"/>
              <a:gd name="T6" fmla="*/ 0 w 148"/>
              <a:gd name="T7" fmla="*/ 0 h 252"/>
              <a:gd name="T8" fmla="*/ 0 w 148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252"/>
              <a:gd name="T17" fmla="*/ 148 w 148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252">
                <a:moveTo>
                  <a:pt x="52" y="252"/>
                </a:moveTo>
                <a:lnTo>
                  <a:pt x="0" y="226"/>
                </a:lnTo>
                <a:lnTo>
                  <a:pt x="96" y="0"/>
                </a:lnTo>
                <a:lnTo>
                  <a:pt x="148" y="17"/>
                </a:lnTo>
                <a:lnTo>
                  <a:pt x="52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7" name="Freeform 2528"/>
          <p:cNvSpPr>
            <a:spLocks/>
          </p:cNvSpPr>
          <p:nvPr/>
        </p:nvSpPr>
        <p:spPr bwMode="auto">
          <a:xfrm>
            <a:off x="5553075" y="4805363"/>
            <a:ext cx="15875" cy="11112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35"/>
              <a:gd name="T20" fmla="*/ 43 w 43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35">
                <a:moveTo>
                  <a:pt x="35" y="35"/>
                </a:moveTo>
                <a:lnTo>
                  <a:pt x="43" y="26"/>
                </a:lnTo>
                <a:lnTo>
                  <a:pt x="43" y="18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8" name="Freeform 2529"/>
          <p:cNvSpPr>
            <a:spLocks/>
          </p:cNvSpPr>
          <p:nvPr/>
        </p:nvSpPr>
        <p:spPr bwMode="auto">
          <a:xfrm>
            <a:off x="5548313" y="4805363"/>
            <a:ext cx="20637" cy="11112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9" y="0"/>
                </a:moveTo>
                <a:lnTo>
                  <a:pt x="9" y="9"/>
                </a:lnTo>
                <a:lnTo>
                  <a:pt x="0" y="18"/>
                </a:lnTo>
                <a:lnTo>
                  <a:pt x="9" y="18"/>
                </a:lnTo>
                <a:lnTo>
                  <a:pt x="9" y="26"/>
                </a:lnTo>
                <a:lnTo>
                  <a:pt x="9" y="35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44" y="35"/>
                </a:lnTo>
                <a:lnTo>
                  <a:pt x="52" y="26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29" name="Freeform 2530"/>
          <p:cNvSpPr>
            <a:spLocks/>
          </p:cNvSpPr>
          <p:nvPr/>
        </p:nvSpPr>
        <p:spPr bwMode="auto">
          <a:xfrm>
            <a:off x="5543550" y="4803775"/>
            <a:ext cx="20638" cy="20638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17" y="69"/>
                </a:moveTo>
                <a:lnTo>
                  <a:pt x="0" y="26"/>
                </a:lnTo>
                <a:lnTo>
                  <a:pt x="34" y="0"/>
                </a:lnTo>
                <a:lnTo>
                  <a:pt x="61" y="43"/>
                </a:lnTo>
                <a:lnTo>
                  <a:pt x="17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0" name="Freeform 2531"/>
          <p:cNvSpPr>
            <a:spLocks/>
          </p:cNvSpPr>
          <p:nvPr/>
        </p:nvSpPr>
        <p:spPr bwMode="auto">
          <a:xfrm>
            <a:off x="5502275" y="4816475"/>
            <a:ext cx="28575" cy="19050"/>
          </a:xfrm>
          <a:custGeom>
            <a:avLst/>
            <a:gdLst>
              <a:gd name="T0" fmla="*/ 0 w 79"/>
              <a:gd name="T1" fmla="*/ 0 h 70"/>
              <a:gd name="T2" fmla="*/ 0 w 79"/>
              <a:gd name="T3" fmla="*/ 0 h 70"/>
              <a:gd name="T4" fmla="*/ 0 w 79"/>
              <a:gd name="T5" fmla="*/ 0 h 70"/>
              <a:gd name="T6" fmla="*/ 0 w 79"/>
              <a:gd name="T7" fmla="*/ 0 h 70"/>
              <a:gd name="T8" fmla="*/ 0 w 79"/>
              <a:gd name="T9" fmla="*/ 0 h 70"/>
              <a:gd name="T10" fmla="*/ 0 w 79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70"/>
              <a:gd name="T20" fmla="*/ 79 w 79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70">
                <a:moveTo>
                  <a:pt x="0" y="52"/>
                </a:moveTo>
                <a:lnTo>
                  <a:pt x="35" y="70"/>
                </a:lnTo>
                <a:lnTo>
                  <a:pt x="79" y="44"/>
                </a:lnTo>
                <a:lnTo>
                  <a:pt x="52" y="0"/>
                </a:lnTo>
                <a:lnTo>
                  <a:pt x="9" y="26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1" name="Freeform 2532"/>
          <p:cNvSpPr>
            <a:spLocks/>
          </p:cNvSpPr>
          <p:nvPr/>
        </p:nvSpPr>
        <p:spPr bwMode="auto">
          <a:xfrm>
            <a:off x="5502275" y="4824413"/>
            <a:ext cx="12700" cy="14287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w 35"/>
              <a:gd name="T11" fmla="*/ 0 h 53"/>
              <a:gd name="T12" fmla="*/ 0 w 35"/>
              <a:gd name="T13" fmla="*/ 0 h 53"/>
              <a:gd name="T14" fmla="*/ 0 w 35"/>
              <a:gd name="T15" fmla="*/ 0 h 53"/>
              <a:gd name="T16" fmla="*/ 0 w 35"/>
              <a:gd name="T17" fmla="*/ 0 h 53"/>
              <a:gd name="T18" fmla="*/ 0 w 35"/>
              <a:gd name="T19" fmla="*/ 0 h 53"/>
              <a:gd name="T20" fmla="*/ 0 w 35"/>
              <a:gd name="T21" fmla="*/ 0 h 53"/>
              <a:gd name="T22" fmla="*/ 0 w 35"/>
              <a:gd name="T23" fmla="*/ 0 h 53"/>
              <a:gd name="T24" fmla="*/ 0 w 35"/>
              <a:gd name="T25" fmla="*/ 0 h 53"/>
              <a:gd name="T26" fmla="*/ 0 w 35"/>
              <a:gd name="T27" fmla="*/ 0 h 53"/>
              <a:gd name="T28" fmla="*/ 0 w 35"/>
              <a:gd name="T29" fmla="*/ 0 h 53"/>
              <a:gd name="T30" fmla="*/ 0 w 35"/>
              <a:gd name="T31" fmla="*/ 0 h 53"/>
              <a:gd name="T32" fmla="*/ 0 w 35"/>
              <a:gd name="T33" fmla="*/ 0 h 53"/>
              <a:gd name="T34" fmla="*/ 0 w 35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3"/>
              <a:gd name="T56" fmla="*/ 35 w 35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3">
                <a:moveTo>
                  <a:pt x="9" y="0"/>
                </a:move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44"/>
                </a:lnTo>
                <a:lnTo>
                  <a:pt x="18" y="53"/>
                </a:lnTo>
                <a:lnTo>
                  <a:pt x="26" y="53"/>
                </a:lnTo>
                <a:lnTo>
                  <a:pt x="35" y="44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2" name="Freeform 2533"/>
          <p:cNvSpPr>
            <a:spLocks/>
          </p:cNvSpPr>
          <p:nvPr/>
        </p:nvSpPr>
        <p:spPr bwMode="auto">
          <a:xfrm>
            <a:off x="5497513" y="4832350"/>
            <a:ext cx="23812" cy="55563"/>
          </a:xfrm>
          <a:custGeom>
            <a:avLst/>
            <a:gdLst>
              <a:gd name="T0" fmla="*/ 0 w 53"/>
              <a:gd name="T1" fmla="*/ 0 h 201"/>
              <a:gd name="T2" fmla="*/ 0 w 53"/>
              <a:gd name="T3" fmla="*/ 0 h 201"/>
              <a:gd name="T4" fmla="*/ 0 w 53"/>
              <a:gd name="T5" fmla="*/ 0 h 201"/>
              <a:gd name="T6" fmla="*/ 0 w 53"/>
              <a:gd name="T7" fmla="*/ 0 h 201"/>
              <a:gd name="T8" fmla="*/ 0 w 53"/>
              <a:gd name="T9" fmla="*/ 0 h 2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01"/>
              <a:gd name="T17" fmla="*/ 53 w 53"/>
              <a:gd name="T18" fmla="*/ 201 h 2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01">
                <a:moveTo>
                  <a:pt x="53" y="201"/>
                </a:moveTo>
                <a:lnTo>
                  <a:pt x="0" y="201"/>
                </a:lnTo>
                <a:lnTo>
                  <a:pt x="9" y="0"/>
                </a:lnTo>
                <a:lnTo>
                  <a:pt x="53" y="0"/>
                </a:lnTo>
                <a:lnTo>
                  <a:pt x="53" y="20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3" name="Freeform 2534"/>
          <p:cNvSpPr>
            <a:spLocks/>
          </p:cNvSpPr>
          <p:nvPr/>
        </p:nvSpPr>
        <p:spPr bwMode="auto">
          <a:xfrm>
            <a:off x="5497513" y="4900613"/>
            <a:ext cx="23812" cy="20637"/>
          </a:xfrm>
          <a:custGeom>
            <a:avLst/>
            <a:gdLst>
              <a:gd name="T0" fmla="*/ 0 w 53"/>
              <a:gd name="T1" fmla="*/ 0 h 70"/>
              <a:gd name="T2" fmla="*/ 0 w 53"/>
              <a:gd name="T3" fmla="*/ 0 h 70"/>
              <a:gd name="T4" fmla="*/ 0 w 53"/>
              <a:gd name="T5" fmla="*/ 0 h 70"/>
              <a:gd name="T6" fmla="*/ 0 w 53"/>
              <a:gd name="T7" fmla="*/ 0 h 70"/>
              <a:gd name="T8" fmla="*/ 0 w 53"/>
              <a:gd name="T9" fmla="*/ 0 h 70"/>
              <a:gd name="T10" fmla="*/ 0 w 53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70"/>
              <a:gd name="T20" fmla="*/ 53 w 53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70">
                <a:moveTo>
                  <a:pt x="18" y="70"/>
                </a:moveTo>
                <a:lnTo>
                  <a:pt x="53" y="44"/>
                </a:lnTo>
                <a:lnTo>
                  <a:pt x="53" y="9"/>
                </a:lnTo>
                <a:lnTo>
                  <a:pt x="0" y="0"/>
                </a:lnTo>
                <a:lnTo>
                  <a:pt x="0" y="44"/>
                </a:lnTo>
                <a:lnTo>
                  <a:pt x="18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4" name="Freeform 2535"/>
          <p:cNvSpPr>
            <a:spLocks/>
          </p:cNvSpPr>
          <p:nvPr/>
        </p:nvSpPr>
        <p:spPr bwMode="auto">
          <a:xfrm>
            <a:off x="5497513" y="4911725"/>
            <a:ext cx="23812" cy="9525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9" y="17"/>
                </a:lnTo>
                <a:lnTo>
                  <a:pt x="9" y="26"/>
                </a:lnTo>
                <a:lnTo>
                  <a:pt x="18" y="26"/>
                </a:lnTo>
                <a:lnTo>
                  <a:pt x="27" y="26"/>
                </a:lnTo>
                <a:lnTo>
                  <a:pt x="35" y="26"/>
                </a:lnTo>
                <a:lnTo>
                  <a:pt x="44" y="17"/>
                </a:lnTo>
                <a:lnTo>
                  <a:pt x="44" y="9"/>
                </a:lnTo>
                <a:lnTo>
                  <a:pt x="53" y="9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5" name="Freeform 2536"/>
          <p:cNvSpPr>
            <a:spLocks/>
          </p:cNvSpPr>
          <p:nvPr/>
        </p:nvSpPr>
        <p:spPr bwMode="auto">
          <a:xfrm>
            <a:off x="5502275" y="4906963"/>
            <a:ext cx="6350" cy="14287"/>
          </a:xfrm>
          <a:custGeom>
            <a:avLst/>
            <a:gdLst>
              <a:gd name="T0" fmla="*/ 0 w 18"/>
              <a:gd name="T1" fmla="*/ 0 h 52"/>
              <a:gd name="T2" fmla="*/ 0 w 18"/>
              <a:gd name="T3" fmla="*/ 0 h 52"/>
              <a:gd name="T4" fmla="*/ 0 w 18"/>
              <a:gd name="T5" fmla="*/ 0 h 52"/>
              <a:gd name="T6" fmla="*/ 0 w 18"/>
              <a:gd name="T7" fmla="*/ 0 h 52"/>
              <a:gd name="T8" fmla="*/ 0 w 18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52"/>
              <a:gd name="T17" fmla="*/ 18 w 18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52">
                <a:moveTo>
                  <a:pt x="0" y="52"/>
                </a:moveTo>
                <a:lnTo>
                  <a:pt x="9" y="0"/>
                </a:lnTo>
                <a:lnTo>
                  <a:pt x="18" y="0"/>
                </a:lnTo>
                <a:lnTo>
                  <a:pt x="9" y="52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6" name="Freeform 2537"/>
          <p:cNvSpPr>
            <a:spLocks/>
          </p:cNvSpPr>
          <p:nvPr/>
        </p:nvSpPr>
        <p:spPr bwMode="auto">
          <a:xfrm>
            <a:off x="5391150" y="4899025"/>
            <a:ext cx="96838" cy="19050"/>
          </a:xfrm>
          <a:custGeom>
            <a:avLst/>
            <a:gdLst>
              <a:gd name="T0" fmla="*/ 0 w 253"/>
              <a:gd name="T1" fmla="*/ 0 h 69"/>
              <a:gd name="T2" fmla="*/ 0 w 253"/>
              <a:gd name="T3" fmla="*/ 0 h 69"/>
              <a:gd name="T4" fmla="*/ 0 w 253"/>
              <a:gd name="T5" fmla="*/ 0 h 69"/>
              <a:gd name="T6" fmla="*/ 0 w 253"/>
              <a:gd name="T7" fmla="*/ 0 h 69"/>
              <a:gd name="T8" fmla="*/ 0 w 253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69"/>
              <a:gd name="T17" fmla="*/ 253 w 253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69">
                <a:moveTo>
                  <a:pt x="0" y="43"/>
                </a:moveTo>
                <a:lnTo>
                  <a:pt x="0" y="0"/>
                </a:lnTo>
                <a:lnTo>
                  <a:pt x="253" y="26"/>
                </a:lnTo>
                <a:lnTo>
                  <a:pt x="244" y="69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7" name="Freeform 2538"/>
          <p:cNvSpPr>
            <a:spLocks/>
          </p:cNvSpPr>
          <p:nvPr/>
        </p:nvSpPr>
        <p:spPr bwMode="auto">
          <a:xfrm>
            <a:off x="5349875" y="4894263"/>
            <a:ext cx="20638" cy="15875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52"/>
                </a:moveTo>
                <a:lnTo>
                  <a:pt x="8" y="0"/>
                </a:lnTo>
                <a:lnTo>
                  <a:pt x="52" y="9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8" name="Freeform 2539"/>
          <p:cNvSpPr>
            <a:spLocks/>
          </p:cNvSpPr>
          <p:nvPr/>
        </p:nvSpPr>
        <p:spPr bwMode="auto">
          <a:xfrm>
            <a:off x="5235575" y="4886325"/>
            <a:ext cx="100013" cy="22225"/>
          </a:xfrm>
          <a:custGeom>
            <a:avLst/>
            <a:gdLst>
              <a:gd name="T0" fmla="*/ 0 w 261"/>
              <a:gd name="T1" fmla="*/ 0 h 78"/>
              <a:gd name="T2" fmla="*/ 0 w 261"/>
              <a:gd name="T3" fmla="*/ 0 h 78"/>
              <a:gd name="T4" fmla="*/ 0 w 261"/>
              <a:gd name="T5" fmla="*/ 0 h 78"/>
              <a:gd name="T6" fmla="*/ 0 w 261"/>
              <a:gd name="T7" fmla="*/ 0 h 78"/>
              <a:gd name="T8" fmla="*/ 0 w 261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78"/>
              <a:gd name="T17" fmla="*/ 261 w 261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78">
                <a:moveTo>
                  <a:pt x="0" y="52"/>
                </a:moveTo>
                <a:lnTo>
                  <a:pt x="9" y="0"/>
                </a:lnTo>
                <a:lnTo>
                  <a:pt x="261" y="26"/>
                </a:lnTo>
                <a:lnTo>
                  <a:pt x="252" y="78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39" name="Freeform 2540"/>
          <p:cNvSpPr>
            <a:spLocks/>
          </p:cNvSpPr>
          <p:nvPr/>
        </p:nvSpPr>
        <p:spPr bwMode="auto">
          <a:xfrm>
            <a:off x="5197475" y="4884738"/>
            <a:ext cx="20638" cy="14287"/>
          </a:xfrm>
          <a:custGeom>
            <a:avLst/>
            <a:gdLst>
              <a:gd name="T0" fmla="*/ 0 w 52"/>
              <a:gd name="T1" fmla="*/ 0 h 53"/>
              <a:gd name="T2" fmla="*/ 0 w 52"/>
              <a:gd name="T3" fmla="*/ 0 h 53"/>
              <a:gd name="T4" fmla="*/ 0 w 52"/>
              <a:gd name="T5" fmla="*/ 0 h 53"/>
              <a:gd name="T6" fmla="*/ 0 w 52"/>
              <a:gd name="T7" fmla="*/ 0 h 53"/>
              <a:gd name="T8" fmla="*/ 0 w 52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3"/>
              <a:gd name="T17" fmla="*/ 52 w 52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3">
                <a:moveTo>
                  <a:pt x="0" y="44"/>
                </a:moveTo>
                <a:lnTo>
                  <a:pt x="0" y="0"/>
                </a:lnTo>
                <a:lnTo>
                  <a:pt x="52" y="0"/>
                </a:lnTo>
                <a:lnTo>
                  <a:pt x="52" y="53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0" name="Freeform 2541"/>
          <p:cNvSpPr>
            <a:spLocks/>
          </p:cNvSpPr>
          <p:nvPr/>
        </p:nvSpPr>
        <p:spPr bwMode="auto">
          <a:xfrm>
            <a:off x="5126038" y="4876800"/>
            <a:ext cx="58737" cy="19050"/>
          </a:xfrm>
          <a:custGeom>
            <a:avLst/>
            <a:gdLst>
              <a:gd name="T0" fmla="*/ 0 w 148"/>
              <a:gd name="T1" fmla="*/ 0 h 70"/>
              <a:gd name="T2" fmla="*/ 0 w 148"/>
              <a:gd name="T3" fmla="*/ 0 h 70"/>
              <a:gd name="T4" fmla="*/ 0 w 148"/>
              <a:gd name="T5" fmla="*/ 0 h 70"/>
              <a:gd name="T6" fmla="*/ 0 w 148"/>
              <a:gd name="T7" fmla="*/ 0 h 70"/>
              <a:gd name="T8" fmla="*/ 0 w 148"/>
              <a:gd name="T9" fmla="*/ 0 h 70"/>
              <a:gd name="T10" fmla="*/ 0 w 148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70"/>
              <a:gd name="T20" fmla="*/ 148 w 148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70">
                <a:moveTo>
                  <a:pt x="0" y="52"/>
                </a:moveTo>
                <a:lnTo>
                  <a:pt x="8" y="52"/>
                </a:lnTo>
                <a:lnTo>
                  <a:pt x="139" y="70"/>
                </a:lnTo>
                <a:lnTo>
                  <a:pt x="148" y="18"/>
                </a:lnTo>
                <a:lnTo>
                  <a:pt x="17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1" name="Freeform 2542"/>
          <p:cNvSpPr>
            <a:spLocks/>
          </p:cNvSpPr>
          <p:nvPr/>
        </p:nvSpPr>
        <p:spPr bwMode="auto">
          <a:xfrm>
            <a:off x="5124450" y="4876800"/>
            <a:ext cx="6350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17" y="0"/>
                </a:lnTo>
                <a:lnTo>
                  <a:pt x="17" y="9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52"/>
                </a:lnTo>
                <a:lnTo>
                  <a:pt x="17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2" name="Freeform 2543"/>
          <p:cNvSpPr>
            <a:spLocks/>
          </p:cNvSpPr>
          <p:nvPr/>
        </p:nvSpPr>
        <p:spPr bwMode="auto">
          <a:xfrm>
            <a:off x="5087938" y="4857750"/>
            <a:ext cx="49212" cy="33338"/>
          </a:xfrm>
          <a:custGeom>
            <a:avLst/>
            <a:gdLst>
              <a:gd name="T0" fmla="*/ 0 w 131"/>
              <a:gd name="T1" fmla="*/ 0 h 113"/>
              <a:gd name="T2" fmla="*/ 0 w 131"/>
              <a:gd name="T3" fmla="*/ 0 h 113"/>
              <a:gd name="T4" fmla="*/ 0 w 131"/>
              <a:gd name="T5" fmla="*/ 0 h 113"/>
              <a:gd name="T6" fmla="*/ 0 w 131"/>
              <a:gd name="T7" fmla="*/ 0 h 113"/>
              <a:gd name="T8" fmla="*/ 0 w 131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13"/>
              <a:gd name="T17" fmla="*/ 131 w 131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13">
                <a:moveTo>
                  <a:pt x="0" y="44"/>
                </a:moveTo>
                <a:lnTo>
                  <a:pt x="26" y="0"/>
                </a:lnTo>
                <a:lnTo>
                  <a:pt x="131" y="70"/>
                </a:lnTo>
                <a:lnTo>
                  <a:pt x="105" y="113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3" name="Freeform 2544"/>
          <p:cNvSpPr>
            <a:spLocks/>
          </p:cNvSpPr>
          <p:nvPr/>
        </p:nvSpPr>
        <p:spPr bwMode="auto">
          <a:xfrm>
            <a:off x="5054600" y="4851400"/>
            <a:ext cx="23813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17" y="61"/>
                </a:moveTo>
                <a:lnTo>
                  <a:pt x="0" y="18"/>
                </a:lnTo>
                <a:lnTo>
                  <a:pt x="52" y="0"/>
                </a:lnTo>
                <a:lnTo>
                  <a:pt x="61" y="52"/>
                </a:lnTo>
                <a:lnTo>
                  <a:pt x="1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4" name="Freeform 2545"/>
          <p:cNvSpPr>
            <a:spLocks/>
          </p:cNvSpPr>
          <p:nvPr/>
        </p:nvSpPr>
        <p:spPr bwMode="auto">
          <a:xfrm>
            <a:off x="5016500" y="4857750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0" y="18"/>
                </a:moveTo>
                <a:lnTo>
                  <a:pt x="18" y="61"/>
                </a:lnTo>
                <a:lnTo>
                  <a:pt x="61" y="52"/>
                </a:lnTo>
                <a:lnTo>
                  <a:pt x="52" y="0"/>
                </a:lnTo>
                <a:lnTo>
                  <a:pt x="9" y="9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5" name="Freeform 2546"/>
          <p:cNvSpPr>
            <a:spLocks/>
          </p:cNvSpPr>
          <p:nvPr/>
        </p:nvSpPr>
        <p:spPr bwMode="auto">
          <a:xfrm>
            <a:off x="5011738" y="486251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26" y="0"/>
                </a:moveTo>
                <a:lnTo>
                  <a:pt x="17" y="0"/>
                </a:lnTo>
                <a:lnTo>
                  <a:pt x="9" y="9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9" y="35"/>
                </a:lnTo>
                <a:lnTo>
                  <a:pt x="9" y="43"/>
                </a:lnTo>
                <a:lnTo>
                  <a:pt x="17" y="43"/>
                </a:lnTo>
                <a:lnTo>
                  <a:pt x="17" y="52"/>
                </a:lnTo>
                <a:lnTo>
                  <a:pt x="26" y="52"/>
                </a:lnTo>
                <a:lnTo>
                  <a:pt x="35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6" name="Freeform 2547"/>
          <p:cNvSpPr>
            <a:spLocks/>
          </p:cNvSpPr>
          <p:nvPr/>
        </p:nvSpPr>
        <p:spPr bwMode="auto">
          <a:xfrm>
            <a:off x="4973638" y="4864100"/>
            <a:ext cx="53975" cy="36513"/>
          </a:xfrm>
          <a:custGeom>
            <a:avLst/>
            <a:gdLst>
              <a:gd name="T0" fmla="*/ 0 w 148"/>
              <a:gd name="T1" fmla="*/ 0 h 130"/>
              <a:gd name="T2" fmla="*/ 0 w 148"/>
              <a:gd name="T3" fmla="*/ 0 h 130"/>
              <a:gd name="T4" fmla="*/ 0 w 148"/>
              <a:gd name="T5" fmla="*/ 0 h 130"/>
              <a:gd name="T6" fmla="*/ 0 w 148"/>
              <a:gd name="T7" fmla="*/ 0 h 130"/>
              <a:gd name="T8" fmla="*/ 0 w 148"/>
              <a:gd name="T9" fmla="*/ 0 h 130"/>
              <a:gd name="T10" fmla="*/ 0 w 148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30"/>
              <a:gd name="T20" fmla="*/ 148 w 148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30">
                <a:moveTo>
                  <a:pt x="9" y="130"/>
                </a:moveTo>
                <a:lnTo>
                  <a:pt x="35" y="130"/>
                </a:lnTo>
                <a:lnTo>
                  <a:pt x="148" y="34"/>
                </a:lnTo>
                <a:lnTo>
                  <a:pt x="122" y="0"/>
                </a:lnTo>
                <a:lnTo>
                  <a:pt x="0" y="87"/>
                </a:lnTo>
                <a:lnTo>
                  <a:pt x="9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7" name="Freeform 2548"/>
          <p:cNvSpPr>
            <a:spLocks/>
          </p:cNvSpPr>
          <p:nvPr/>
        </p:nvSpPr>
        <p:spPr bwMode="auto">
          <a:xfrm>
            <a:off x="4968875" y="4887913"/>
            <a:ext cx="14288" cy="12700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8" y="35"/>
                </a:lnTo>
                <a:lnTo>
                  <a:pt x="8" y="43"/>
                </a:lnTo>
                <a:lnTo>
                  <a:pt x="17" y="43"/>
                </a:lnTo>
                <a:lnTo>
                  <a:pt x="26" y="43"/>
                </a:lnTo>
                <a:lnTo>
                  <a:pt x="34" y="43"/>
                </a:lnTo>
                <a:lnTo>
                  <a:pt x="43" y="43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8" name="Freeform 2549"/>
          <p:cNvSpPr>
            <a:spLocks/>
          </p:cNvSpPr>
          <p:nvPr/>
        </p:nvSpPr>
        <p:spPr bwMode="auto">
          <a:xfrm>
            <a:off x="4956175" y="4884738"/>
            <a:ext cx="20638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3"/>
                </a:moveTo>
                <a:lnTo>
                  <a:pt x="8" y="0"/>
                </a:lnTo>
                <a:lnTo>
                  <a:pt x="61" y="18"/>
                </a:lnTo>
                <a:lnTo>
                  <a:pt x="52" y="61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49" name="Freeform 2550"/>
          <p:cNvSpPr>
            <a:spLocks/>
          </p:cNvSpPr>
          <p:nvPr/>
        </p:nvSpPr>
        <p:spPr bwMode="auto">
          <a:xfrm>
            <a:off x="4914900" y="4878388"/>
            <a:ext cx="25400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18" y="0"/>
                </a:lnTo>
                <a:lnTo>
                  <a:pt x="61" y="9"/>
                </a:lnTo>
                <a:lnTo>
                  <a:pt x="53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0" name="Freeform 2551"/>
          <p:cNvSpPr>
            <a:spLocks/>
          </p:cNvSpPr>
          <p:nvPr/>
        </p:nvSpPr>
        <p:spPr bwMode="auto">
          <a:xfrm>
            <a:off x="4884738" y="4876800"/>
            <a:ext cx="17462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52"/>
              <a:gd name="T20" fmla="*/ 43 w 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52">
                <a:moveTo>
                  <a:pt x="0" y="18"/>
                </a:moveTo>
                <a:lnTo>
                  <a:pt x="17" y="44"/>
                </a:lnTo>
                <a:lnTo>
                  <a:pt x="35" y="52"/>
                </a:lnTo>
                <a:lnTo>
                  <a:pt x="43" y="0"/>
                </a:lnTo>
                <a:lnTo>
                  <a:pt x="26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1" name="Freeform 2552"/>
          <p:cNvSpPr>
            <a:spLocks/>
          </p:cNvSpPr>
          <p:nvPr/>
        </p:nvSpPr>
        <p:spPr bwMode="auto">
          <a:xfrm>
            <a:off x="4884738" y="4876800"/>
            <a:ext cx="9525" cy="11113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26" y="0"/>
                </a:move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44"/>
                </a:lnTo>
                <a:lnTo>
                  <a:pt x="17" y="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2" name="Freeform 2553"/>
          <p:cNvSpPr>
            <a:spLocks/>
          </p:cNvSpPr>
          <p:nvPr/>
        </p:nvSpPr>
        <p:spPr bwMode="auto">
          <a:xfrm>
            <a:off x="4868863" y="4879975"/>
            <a:ext cx="33337" cy="71438"/>
          </a:xfrm>
          <a:custGeom>
            <a:avLst/>
            <a:gdLst>
              <a:gd name="T0" fmla="*/ 0 w 87"/>
              <a:gd name="T1" fmla="*/ 0 h 243"/>
              <a:gd name="T2" fmla="*/ 0 w 87"/>
              <a:gd name="T3" fmla="*/ 0 h 243"/>
              <a:gd name="T4" fmla="*/ 0 w 87"/>
              <a:gd name="T5" fmla="*/ 0 h 243"/>
              <a:gd name="T6" fmla="*/ 0 w 87"/>
              <a:gd name="T7" fmla="*/ 0 h 243"/>
              <a:gd name="T8" fmla="*/ 0 w 87"/>
              <a:gd name="T9" fmla="*/ 0 h 2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3"/>
              <a:gd name="T17" fmla="*/ 87 w 87"/>
              <a:gd name="T18" fmla="*/ 243 h 2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3">
                <a:moveTo>
                  <a:pt x="44" y="243"/>
                </a:moveTo>
                <a:lnTo>
                  <a:pt x="0" y="235"/>
                </a:lnTo>
                <a:lnTo>
                  <a:pt x="44" y="0"/>
                </a:lnTo>
                <a:lnTo>
                  <a:pt x="87" y="8"/>
                </a:lnTo>
                <a:lnTo>
                  <a:pt x="44" y="2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3" name="Freeform 2554"/>
          <p:cNvSpPr>
            <a:spLocks/>
          </p:cNvSpPr>
          <p:nvPr/>
        </p:nvSpPr>
        <p:spPr bwMode="auto">
          <a:xfrm>
            <a:off x="4860925" y="4960938"/>
            <a:ext cx="20638" cy="15875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4" y="61"/>
                </a:moveTo>
                <a:lnTo>
                  <a:pt x="0" y="53"/>
                </a:lnTo>
                <a:lnTo>
                  <a:pt x="9" y="0"/>
                </a:lnTo>
                <a:lnTo>
                  <a:pt x="52" y="9"/>
                </a:lnTo>
                <a:lnTo>
                  <a:pt x="44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4" name="Freeform 2555"/>
          <p:cNvSpPr>
            <a:spLocks/>
          </p:cNvSpPr>
          <p:nvPr/>
        </p:nvSpPr>
        <p:spPr bwMode="auto">
          <a:xfrm>
            <a:off x="4838700" y="4991100"/>
            <a:ext cx="38100" cy="69850"/>
          </a:xfrm>
          <a:custGeom>
            <a:avLst/>
            <a:gdLst>
              <a:gd name="T0" fmla="*/ 0 w 96"/>
              <a:gd name="T1" fmla="*/ 0 h 252"/>
              <a:gd name="T2" fmla="*/ 0 w 96"/>
              <a:gd name="T3" fmla="*/ 0 h 252"/>
              <a:gd name="T4" fmla="*/ 0 w 96"/>
              <a:gd name="T5" fmla="*/ 0 h 252"/>
              <a:gd name="T6" fmla="*/ 0 w 96"/>
              <a:gd name="T7" fmla="*/ 0 h 252"/>
              <a:gd name="T8" fmla="*/ 0 w 96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252"/>
              <a:gd name="T17" fmla="*/ 96 w 96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252">
                <a:moveTo>
                  <a:pt x="52" y="252"/>
                </a:moveTo>
                <a:lnTo>
                  <a:pt x="0" y="244"/>
                </a:lnTo>
                <a:lnTo>
                  <a:pt x="52" y="0"/>
                </a:lnTo>
                <a:lnTo>
                  <a:pt x="96" y="8"/>
                </a:lnTo>
                <a:lnTo>
                  <a:pt x="52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5" name="Freeform 2556"/>
          <p:cNvSpPr>
            <a:spLocks/>
          </p:cNvSpPr>
          <p:nvPr/>
        </p:nvSpPr>
        <p:spPr bwMode="auto">
          <a:xfrm>
            <a:off x="5065713" y="5400675"/>
            <a:ext cx="17462" cy="71438"/>
          </a:xfrm>
          <a:custGeom>
            <a:avLst/>
            <a:gdLst>
              <a:gd name="T0" fmla="*/ 0 w 52"/>
              <a:gd name="T1" fmla="*/ 0 h 252"/>
              <a:gd name="T2" fmla="*/ 0 w 52"/>
              <a:gd name="T3" fmla="*/ 0 h 252"/>
              <a:gd name="T4" fmla="*/ 0 w 52"/>
              <a:gd name="T5" fmla="*/ 0 h 252"/>
              <a:gd name="T6" fmla="*/ 0 w 52"/>
              <a:gd name="T7" fmla="*/ 0 h 252"/>
              <a:gd name="T8" fmla="*/ 0 w 52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2"/>
              <a:gd name="T17" fmla="*/ 52 w 5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2">
                <a:moveTo>
                  <a:pt x="0" y="0"/>
                </a:moveTo>
                <a:lnTo>
                  <a:pt x="44" y="0"/>
                </a:lnTo>
                <a:lnTo>
                  <a:pt x="52" y="252"/>
                </a:lnTo>
                <a:lnTo>
                  <a:pt x="0" y="25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6" name="Freeform 2557"/>
          <p:cNvSpPr>
            <a:spLocks/>
          </p:cNvSpPr>
          <p:nvPr/>
        </p:nvSpPr>
        <p:spPr bwMode="auto">
          <a:xfrm>
            <a:off x="5059363" y="5373688"/>
            <a:ext cx="20637" cy="12700"/>
          </a:xfrm>
          <a:custGeom>
            <a:avLst/>
            <a:gdLst>
              <a:gd name="T0" fmla="*/ 0 w 53"/>
              <a:gd name="T1" fmla="*/ 0 h 43"/>
              <a:gd name="T2" fmla="*/ 0 w 53"/>
              <a:gd name="T3" fmla="*/ 0 h 43"/>
              <a:gd name="T4" fmla="*/ 0 w 53"/>
              <a:gd name="T5" fmla="*/ 0 h 43"/>
              <a:gd name="T6" fmla="*/ 0 w 53"/>
              <a:gd name="T7" fmla="*/ 0 h 43"/>
              <a:gd name="T8" fmla="*/ 0 w 53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43"/>
              <a:gd name="T17" fmla="*/ 53 w 53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43">
                <a:moveTo>
                  <a:pt x="0" y="0"/>
                </a:moveTo>
                <a:lnTo>
                  <a:pt x="53" y="0"/>
                </a:lnTo>
                <a:lnTo>
                  <a:pt x="53" y="43"/>
                </a:lnTo>
                <a:lnTo>
                  <a:pt x="9" y="43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7" name="Freeform 2558"/>
          <p:cNvSpPr>
            <a:spLocks/>
          </p:cNvSpPr>
          <p:nvPr/>
        </p:nvSpPr>
        <p:spPr bwMode="auto">
          <a:xfrm>
            <a:off x="6442075" y="4589463"/>
            <a:ext cx="25400" cy="74612"/>
          </a:xfrm>
          <a:custGeom>
            <a:avLst/>
            <a:gdLst>
              <a:gd name="T0" fmla="*/ 0 w 61"/>
              <a:gd name="T1" fmla="*/ 0 h 261"/>
              <a:gd name="T2" fmla="*/ 0 w 61"/>
              <a:gd name="T3" fmla="*/ 0 h 261"/>
              <a:gd name="T4" fmla="*/ 0 w 61"/>
              <a:gd name="T5" fmla="*/ 0 h 261"/>
              <a:gd name="T6" fmla="*/ 0 w 61"/>
              <a:gd name="T7" fmla="*/ 0 h 261"/>
              <a:gd name="T8" fmla="*/ 0 w 61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261"/>
              <a:gd name="T17" fmla="*/ 61 w 61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261">
                <a:moveTo>
                  <a:pt x="52" y="261"/>
                </a:moveTo>
                <a:lnTo>
                  <a:pt x="0" y="252"/>
                </a:lnTo>
                <a:lnTo>
                  <a:pt x="8" y="0"/>
                </a:lnTo>
                <a:lnTo>
                  <a:pt x="61" y="9"/>
                </a:lnTo>
                <a:lnTo>
                  <a:pt x="52" y="2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8" name="Rectangle 2559"/>
          <p:cNvSpPr>
            <a:spLocks noChangeArrowheads="1"/>
          </p:cNvSpPr>
          <p:nvPr/>
        </p:nvSpPr>
        <p:spPr bwMode="auto">
          <a:xfrm>
            <a:off x="6442075" y="4676775"/>
            <a:ext cx="19050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59" name="Freeform 2560"/>
          <p:cNvSpPr>
            <a:spLocks/>
          </p:cNvSpPr>
          <p:nvPr/>
        </p:nvSpPr>
        <p:spPr bwMode="auto">
          <a:xfrm>
            <a:off x="6442075" y="4706938"/>
            <a:ext cx="19050" cy="4762"/>
          </a:xfrm>
          <a:custGeom>
            <a:avLst/>
            <a:gdLst>
              <a:gd name="T0" fmla="*/ 0 w 52"/>
              <a:gd name="T1" fmla="*/ 0 h 17"/>
              <a:gd name="T2" fmla="*/ 0 w 52"/>
              <a:gd name="T3" fmla="*/ 0 h 17"/>
              <a:gd name="T4" fmla="*/ 0 w 52"/>
              <a:gd name="T5" fmla="*/ 0 h 17"/>
              <a:gd name="T6" fmla="*/ 0 w 52"/>
              <a:gd name="T7" fmla="*/ 0 h 17"/>
              <a:gd name="T8" fmla="*/ 0 w 52"/>
              <a:gd name="T9" fmla="*/ 0 h 17"/>
              <a:gd name="T10" fmla="*/ 0 w 52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17"/>
              <a:gd name="T20" fmla="*/ 52 w 52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17">
                <a:moveTo>
                  <a:pt x="43" y="17"/>
                </a:moveTo>
                <a:lnTo>
                  <a:pt x="52" y="0"/>
                </a:lnTo>
                <a:lnTo>
                  <a:pt x="0" y="0"/>
                </a:lnTo>
                <a:lnTo>
                  <a:pt x="43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0" name="Freeform 2561"/>
          <p:cNvSpPr>
            <a:spLocks/>
          </p:cNvSpPr>
          <p:nvPr/>
        </p:nvSpPr>
        <p:spPr bwMode="auto">
          <a:xfrm>
            <a:off x="6442075" y="4706938"/>
            <a:ext cx="19050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8" y="17"/>
                </a:lnTo>
                <a:lnTo>
                  <a:pt x="8" y="26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35" y="17"/>
                </a:lnTo>
                <a:lnTo>
                  <a:pt x="43" y="17"/>
                </a:lnTo>
                <a:lnTo>
                  <a:pt x="43" y="9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1" name="Freeform 2562"/>
          <p:cNvSpPr>
            <a:spLocks/>
          </p:cNvSpPr>
          <p:nvPr/>
        </p:nvSpPr>
        <p:spPr bwMode="auto">
          <a:xfrm>
            <a:off x="6413500" y="4705350"/>
            <a:ext cx="46038" cy="36513"/>
          </a:xfrm>
          <a:custGeom>
            <a:avLst/>
            <a:gdLst>
              <a:gd name="T0" fmla="*/ 0 w 113"/>
              <a:gd name="T1" fmla="*/ 0 h 131"/>
              <a:gd name="T2" fmla="*/ 0 w 113"/>
              <a:gd name="T3" fmla="*/ 0 h 131"/>
              <a:gd name="T4" fmla="*/ 0 w 113"/>
              <a:gd name="T5" fmla="*/ 0 h 131"/>
              <a:gd name="T6" fmla="*/ 0 w 113"/>
              <a:gd name="T7" fmla="*/ 0 h 131"/>
              <a:gd name="T8" fmla="*/ 0 w 113"/>
              <a:gd name="T9" fmla="*/ 0 h 131"/>
              <a:gd name="T10" fmla="*/ 0 w 113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131"/>
              <a:gd name="T20" fmla="*/ 113 w 113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131">
                <a:moveTo>
                  <a:pt x="0" y="114"/>
                </a:moveTo>
                <a:lnTo>
                  <a:pt x="52" y="131"/>
                </a:lnTo>
                <a:lnTo>
                  <a:pt x="113" y="26"/>
                </a:lnTo>
                <a:lnTo>
                  <a:pt x="70" y="0"/>
                </a:lnTo>
                <a:lnTo>
                  <a:pt x="9" y="105"/>
                </a:lnTo>
                <a:lnTo>
                  <a:pt x="0" y="11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2" name="Freeform 2563"/>
          <p:cNvSpPr>
            <a:spLocks/>
          </p:cNvSpPr>
          <p:nvPr/>
        </p:nvSpPr>
        <p:spPr bwMode="auto">
          <a:xfrm>
            <a:off x="6413500" y="4735513"/>
            <a:ext cx="22225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9" y="0"/>
                </a:move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9" y="26"/>
                </a:lnTo>
                <a:lnTo>
                  <a:pt x="9" y="35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44" y="35"/>
                </a:lnTo>
                <a:lnTo>
                  <a:pt x="44" y="26"/>
                </a:lnTo>
                <a:lnTo>
                  <a:pt x="52" y="26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3" name="Freeform 2564"/>
          <p:cNvSpPr>
            <a:spLocks/>
          </p:cNvSpPr>
          <p:nvPr/>
        </p:nvSpPr>
        <p:spPr bwMode="auto">
          <a:xfrm>
            <a:off x="6408738" y="4737100"/>
            <a:ext cx="26987" cy="34925"/>
          </a:xfrm>
          <a:custGeom>
            <a:avLst/>
            <a:gdLst>
              <a:gd name="T0" fmla="*/ 0 w 69"/>
              <a:gd name="T1" fmla="*/ 0 h 121"/>
              <a:gd name="T2" fmla="*/ 0 w 69"/>
              <a:gd name="T3" fmla="*/ 0 h 121"/>
              <a:gd name="T4" fmla="*/ 0 w 69"/>
              <a:gd name="T5" fmla="*/ 0 h 121"/>
              <a:gd name="T6" fmla="*/ 0 w 69"/>
              <a:gd name="T7" fmla="*/ 0 h 121"/>
              <a:gd name="T8" fmla="*/ 0 w 69"/>
              <a:gd name="T9" fmla="*/ 0 h 121"/>
              <a:gd name="T10" fmla="*/ 0 w 69"/>
              <a:gd name="T11" fmla="*/ 0 h 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21"/>
              <a:gd name="T20" fmla="*/ 69 w 69"/>
              <a:gd name="T21" fmla="*/ 121 h 1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21">
                <a:moveTo>
                  <a:pt x="34" y="121"/>
                </a:moveTo>
                <a:lnTo>
                  <a:pt x="52" y="104"/>
                </a:lnTo>
                <a:lnTo>
                  <a:pt x="69" y="8"/>
                </a:lnTo>
                <a:lnTo>
                  <a:pt x="17" y="0"/>
                </a:lnTo>
                <a:lnTo>
                  <a:pt x="0" y="87"/>
                </a:lnTo>
                <a:lnTo>
                  <a:pt x="34" y="12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4" name="Freeform 2565"/>
          <p:cNvSpPr>
            <a:spLocks/>
          </p:cNvSpPr>
          <p:nvPr/>
        </p:nvSpPr>
        <p:spPr bwMode="auto">
          <a:xfrm>
            <a:off x="6408738" y="4760913"/>
            <a:ext cx="20637" cy="11112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0" y="0"/>
                </a:moveTo>
                <a:lnTo>
                  <a:pt x="0" y="8"/>
                </a:lnTo>
                <a:lnTo>
                  <a:pt x="0" y="17"/>
                </a:lnTo>
                <a:lnTo>
                  <a:pt x="8" y="26"/>
                </a:lnTo>
                <a:lnTo>
                  <a:pt x="17" y="34"/>
                </a:lnTo>
                <a:lnTo>
                  <a:pt x="26" y="34"/>
                </a:lnTo>
                <a:lnTo>
                  <a:pt x="34" y="34"/>
                </a:lnTo>
                <a:lnTo>
                  <a:pt x="43" y="34"/>
                </a:lnTo>
                <a:lnTo>
                  <a:pt x="43" y="26"/>
                </a:lnTo>
                <a:lnTo>
                  <a:pt x="52" y="17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5" name="Freeform 2566"/>
          <p:cNvSpPr>
            <a:spLocks/>
          </p:cNvSpPr>
          <p:nvPr/>
        </p:nvSpPr>
        <p:spPr bwMode="auto">
          <a:xfrm>
            <a:off x="6403975" y="4759325"/>
            <a:ext cx="17463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26" y="52"/>
                </a:moveTo>
                <a:lnTo>
                  <a:pt x="0" y="9"/>
                </a:lnTo>
                <a:lnTo>
                  <a:pt x="35" y="0"/>
                </a:lnTo>
                <a:lnTo>
                  <a:pt x="52" y="43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6" name="Freeform 2567"/>
          <p:cNvSpPr>
            <a:spLocks/>
          </p:cNvSpPr>
          <p:nvPr/>
        </p:nvSpPr>
        <p:spPr bwMode="auto">
          <a:xfrm>
            <a:off x="6370638" y="4768850"/>
            <a:ext cx="25400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w 70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69"/>
              <a:gd name="T20" fmla="*/ 70 w 70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69">
                <a:moveTo>
                  <a:pt x="0" y="35"/>
                </a:moveTo>
                <a:lnTo>
                  <a:pt x="35" y="69"/>
                </a:lnTo>
                <a:lnTo>
                  <a:pt x="70" y="43"/>
                </a:lnTo>
                <a:lnTo>
                  <a:pt x="44" y="0"/>
                </a:lnTo>
                <a:lnTo>
                  <a:pt x="9" y="26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7" name="Freeform 2568"/>
          <p:cNvSpPr>
            <a:spLocks/>
          </p:cNvSpPr>
          <p:nvPr/>
        </p:nvSpPr>
        <p:spPr bwMode="auto">
          <a:xfrm>
            <a:off x="6370638" y="4776788"/>
            <a:ext cx="9525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9" y="0"/>
                </a:move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43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8" name="Freeform 2569"/>
          <p:cNvSpPr>
            <a:spLocks/>
          </p:cNvSpPr>
          <p:nvPr/>
        </p:nvSpPr>
        <p:spPr bwMode="auto">
          <a:xfrm>
            <a:off x="6370638" y="4779963"/>
            <a:ext cx="14287" cy="7937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26"/>
              <a:gd name="T17" fmla="*/ 44 w 44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26">
                <a:moveTo>
                  <a:pt x="44" y="26"/>
                </a:moveTo>
                <a:lnTo>
                  <a:pt x="0" y="8"/>
                </a:lnTo>
                <a:lnTo>
                  <a:pt x="0" y="0"/>
                </a:lnTo>
                <a:lnTo>
                  <a:pt x="44" y="17"/>
                </a:lnTo>
                <a:lnTo>
                  <a:pt x="4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69" name="Freeform 2570"/>
          <p:cNvSpPr>
            <a:spLocks/>
          </p:cNvSpPr>
          <p:nvPr/>
        </p:nvSpPr>
        <p:spPr bwMode="auto">
          <a:xfrm>
            <a:off x="6346825" y="4797425"/>
            <a:ext cx="31750" cy="46038"/>
          </a:xfrm>
          <a:custGeom>
            <a:avLst/>
            <a:gdLst>
              <a:gd name="T0" fmla="*/ 0 w 87"/>
              <a:gd name="T1" fmla="*/ 0 h 165"/>
              <a:gd name="T2" fmla="*/ 0 w 87"/>
              <a:gd name="T3" fmla="*/ 0 h 165"/>
              <a:gd name="T4" fmla="*/ 0 w 87"/>
              <a:gd name="T5" fmla="*/ 0 h 165"/>
              <a:gd name="T6" fmla="*/ 0 w 87"/>
              <a:gd name="T7" fmla="*/ 0 h 165"/>
              <a:gd name="T8" fmla="*/ 0 w 87"/>
              <a:gd name="T9" fmla="*/ 0 h 165"/>
              <a:gd name="T10" fmla="*/ 0 w 87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65"/>
              <a:gd name="T20" fmla="*/ 87 w 87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65">
                <a:moveTo>
                  <a:pt x="44" y="165"/>
                </a:moveTo>
                <a:lnTo>
                  <a:pt x="52" y="148"/>
                </a:lnTo>
                <a:lnTo>
                  <a:pt x="87" y="17"/>
                </a:lnTo>
                <a:lnTo>
                  <a:pt x="44" y="0"/>
                </a:lnTo>
                <a:lnTo>
                  <a:pt x="0" y="139"/>
                </a:lnTo>
                <a:lnTo>
                  <a:pt x="44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0" name="Freeform 2571"/>
          <p:cNvSpPr>
            <a:spLocks/>
          </p:cNvSpPr>
          <p:nvPr/>
        </p:nvSpPr>
        <p:spPr bwMode="auto">
          <a:xfrm>
            <a:off x="6346825" y="4835525"/>
            <a:ext cx="19050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7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44" y="26"/>
                </a:lnTo>
                <a:lnTo>
                  <a:pt x="44" y="17"/>
                </a:lnTo>
                <a:lnTo>
                  <a:pt x="52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1" name="Freeform 2572"/>
          <p:cNvSpPr>
            <a:spLocks/>
          </p:cNvSpPr>
          <p:nvPr/>
        </p:nvSpPr>
        <p:spPr bwMode="auto">
          <a:xfrm>
            <a:off x="6316663" y="4832350"/>
            <a:ext cx="46037" cy="30163"/>
          </a:xfrm>
          <a:custGeom>
            <a:avLst/>
            <a:gdLst>
              <a:gd name="T0" fmla="*/ 0 w 122"/>
              <a:gd name="T1" fmla="*/ 0 h 105"/>
              <a:gd name="T2" fmla="*/ 0 w 122"/>
              <a:gd name="T3" fmla="*/ 0 h 105"/>
              <a:gd name="T4" fmla="*/ 0 w 122"/>
              <a:gd name="T5" fmla="*/ 0 h 105"/>
              <a:gd name="T6" fmla="*/ 0 w 122"/>
              <a:gd name="T7" fmla="*/ 0 h 105"/>
              <a:gd name="T8" fmla="*/ 0 w 122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05"/>
              <a:gd name="T17" fmla="*/ 122 w 122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05">
                <a:moveTo>
                  <a:pt x="35" y="105"/>
                </a:moveTo>
                <a:lnTo>
                  <a:pt x="0" y="70"/>
                </a:lnTo>
                <a:lnTo>
                  <a:pt x="87" y="0"/>
                </a:lnTo>
                <a:lnTo>
                  <a:pt x="122" y="44"/>
                </a:lnTo>
                <a:lnTo>
                  <a:pt x="35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2" name="Freeform 2573"/>
          <p:cNvSpPr>
            <a:spLocks/>
          </p:cNvSpPr>
          <p:nvPr/>
        </p:nvSpPr>
        <p:spPr bwMode="auto">
          <a:xfrm>
            <a:off x="6286500" y="4862513"/>
            <a:ext cx="28575" cy="17462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35" y="70"/>
                </a:moveTo>
                <a:lnTo>
                  <a:pt x="0" y="26"/>
                </a:lnTo>
                <a:lnTo>
                  <a:pt x="44" y="0"/>
                </a:lnTo>
                <a:lnTo>
                  <a:pt x="70" y="35"/>
                </a:lnTo>
                <a:lnTo>
                  <a:pt x="35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3" name="Freeform 2574"/>
          <p:cNvSpPr>
            <a:spLocks/>
          </p:cNvSpPr>
          <p:nvPr/>
        </p:nvSpPr>
        <p:spPr bwMode="auto">
          <a:xfrm>
            <a:off x="6262688" y="4886325"/>
            <a:ext cx="33337" cy="39688"/>
          </a:xfrm>
          <a:custGeom>
            <a:avLst/>
            <a:gdLst>
              <a:gd name="T0" fmla="*/ 0 w 87"/>
              <a:gd name="T1" fmla="*/ 0 h 139"/>
              <a:gd name="T2" fmla="*/ 0 w 87"/>
              <a:gd name="T3" fmla="*/ 0 h 139"/>
              <a:gd name="T4" fmla="*/ 0 w 87"/>
              <a:gd name="T5" fmla="*/ 0 h 139"/>
              <a:gd name="T6" fmla="*/ 0 w 87"/>
              <a:gd name="T7" fmla="*/ 0 h 139"/>
              <a:gd name="T8" fmla="*/ 0 w 87"/>
              <a:gd name="T9" fmla="*/ 0 h 139"/>
              <a:gd name="T10" fmla="*/ 0 w 87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39"/>
              <a:gd name="T20" fmla="*/ 87 w 87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39">
                <a:moveTo>
                  <a:pt x="0" y="131"/>
                </a:moveTo>
                <a:lnTo>
                  <a:pt x="52" y="139"/>
                </a:lnTo>
                <a:lnTo>
                  <a:pt x="87" y="17"/>
                </a:lnTo>
                <a:lnTo>
                  <a:pt x="34" y="0"/>
                </a:lnTo>
                <a:lnTo>
                  <a:pt x="0" y="122"/>
                </a:lnTo>
                <a:lnTo>
                  <a:pt x="0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4" name="Freeform 2575"/>
          <p:cNvSpPr>
            <a:spLocks/>
          </p:cNvSpPr>
          <p:nvPr/>
        </p:nvSpPr>
        <p:spPr bwMode="auto">
          <a:xfrm>
            <a:off x="6262688" y="4921250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8" y="17"/>
                </a:lnTo>
                <a:lnTo>
                  <a:pt x="8" y="26"/>
                </a:lnTo>
                <a:lnTo>
                  <a:pt x="17" y="26"/>
                </a:lnTo>
                <a:lnTo>
                  <a:pt x="17" y="35"/>
                </a:lnTo>
                <a:lnTo>
                  <a:pt x="26" y="35"/>
                </a:lnTo>
                <a:lnTo>
                  <a:pt x="34" y="35"/>
                </a:lnTo>
                <a:lnTo>
                  <a:pt x="34" y="26"/>
                </a:lnTo>
                <a:lnTo>
                  <a:pt x="43" y="26"/>
                </a:lnTo>
                <a:lnTo>
                  <a:pt x="52" y="26"/>
                </a:lnTo>
                <a:lnTo>
                  <a:pt x="52" y="17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5" name="Freeform 2576"/>
          <p:cNvSpPr>
            <a:spLocks/>
          </p:cNvSpPr>
          <p:nvPr/>
        </p:nvSpPr>
        <p:spPr bwMode="auto">
          <a:xfrm>
            <a:off x="6262688" y="4922838"/>
            <a:ext cx="20637" cy="38100"/>
          </a:xfrm>
          <a:custGeom>
            <a:avLst/>
            <a:gdLst>
              <a:gd name="T0" fmla="*/ 0 w 52"/>
              <a:gd name="T1" fmla="*/ 0 h 130"/>
              <a:gd name="T2" fmla="*/ 0 w 52"/>
              <a:gd name="T3" fmla="*/ 0 h 130"/>
              <a:gd name="T4" fmla="*/ 0 w 52"/>
              <a:gd name="T5" fmla="*/ 0 h 130"/>
              <a:gd name="T6" fmla="*/ 0 w 52"/>
              <a:gd name="T7" fmla="*/ 0 h 130"/>
              <a:gd name="T8" fmla="*/ 0 w 52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30"/>
              <a:gd name="T17" fmla="*/ 52 w 52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30">
                <a:moveTo>
                  <a:pt x="52" y="130"/>
                </a:moveTo>
                <a:lnTo>
                  <a:pt x="0" y="122"/>
                </a:lnTo>
                <a:lnTo>
                  <a:pt x="0" y="0"/>
                </a:lnTo>
                <a:lnTo>
                  <a:pt x="52" y="0"/>
                </a:lnTo>
                <a:lnTo>
                  <a:pt x="52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6" name="Freeform 2577"/>
          <p:cNvSpPr>
            <a:spLocks/>
          </p:cNvSpPr>
          <p:nvPr/>
        </p:nvSpPr>
        <p:spPr bwMode="auto">
          <a:xfrm>
            <a:off x="6262688" y="4973638"/>
            <a:ext cx="20637" cy="12700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43" y="52"/>
                </a:moveTo>
                <a:lnTo>
                  <a:pt x="0" y="52"/>
                </a:lnTo>
                <a:lnTo>
                  <a:pt x="0" y="0"/>
                </a:lnTo>
                <a:lnTo>
                  <a:pt x="52" y="0"/>
                </a:lnTo>
                <a:lnTo>
                  <a:pt x="43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7" name="Rectangle 2578"/>
          <p:cNvSpPr>
            <a:spLocks noChangeArrowheads="1"/>
          </p:cNvSpPr>
          <p:nvPr/>
        </p:nvSpPr>
        <p:spPr bwMode="auto">
          <a:xfrm>
            <a:off x="6257925" y="5003800"/>
            <a:ext cx="23813" cy="55563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8" name="Freeform 2579"/>
          <p:cNvSpPr>
            <a:spLocks/>
          </p:cNvSpPr>
          <p:nvPr/>
        </p:nvSpPr>
        <p:spPr bwMode="auto">
          <a:xfrm>
            <a:off x="6164263" y="5588000"/>
            <a:ext cx="28575" cy="44450"/>
          </a:xfrm>
          <a:custGeom>
            <a:avLst/>
            <a:gdLst>
              <a:gd name="T0" fmla="*/ 0 w 70"/>
              <a:gd name="T1" fmla="*/ 0 h 156"/>
              <a:gd name="T2" fmla="*/ 0 w 70"/>
              <a:gd name="T3" fmla="*/ 0 h 156"/>
              <a:gd name="T4" fmla="*/ 0 w 70"/>
              <a:gd name="T5" fmla="*/ 0 h 156"/>
              <a:gd name="T6" fmla="*/ 0 w 70"/>
              <a:gd name="T7" fmla="*/ 0 h 156"/>
              <a:gd name="T8" fmla="*/ 0 w 70"/>
              <a:gd name="T9" fmla="*/ 0 h 156"/>
              <a:gd name="T10" fmla="*/ 0 w 70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56"/>
              <a:gd name="T20" fmla="*/ 70 w 70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56">
                <a:moveTo>
                  <a:pt x="61" y="0"/>
                </a:moveTo>
                <a:lnTo>
                  <a:pt x="26" y="17"/>
                </a:lnTo>
                <a:lnTo>
                  <a:pt x="0" y="148"/>
                </a:lnTo>
                <a:lnTo>
                  <a:pt x="53" y="156"/>
                </a:lnTo>
                <a:lnTo>
                  <a:pt x="70" y="26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79" name="Freeform 2580"/>
          <p:cNvSpPr>
            <a:spLocks/>
          </p:cNvSpPr>
          <p:nvPr/>
        </p:nvSpPr>
        <p:spPr bwMode="auto">
          <a:xfrm>
            <a:off x="6173788" y="5588000"/>
            <a:ext cx="20637" cy="4763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44" y="26"/>
                </a:moveTo>
                <a:lnTo>
                  <a:pt x="53" y="26"/>
                </a:lnTo>
                <a:lnTo>
                  <a:pt x="44" y="17"/>
                </a:lnTo>
                <a:lnTo>
                  <a:pt x="44" y="8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4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0" name="Freeform 2581"/>
          <p:cNvSpPr>
            <a:spLocks/>
          </p:cNvSpPr>
          <p:nvPr/>
        </p:nvSpPr>
        <p:spPr bwMode="auto">
          <a:xfrm>
            <a:off x="6143625" y="5576888"/>
            <a:ext cx="46038" cy="22225"/>
          </a:xfrm>
          <a:custGeom>
            <a:avLst/>
            <a:gdLst>
              <a:gd name="T0" fmla="*/ 0 w 113"/>
              <a:gd name="T1" fmla="*/ 0 h 78"/>
              <a:gd name="T2" fmla="*/ 0 w 113"/>
              <a:gd name="T3" fmla="*/ 0 h 78"/>
              <a:gd name="T4" fmla="*/ 0 w 113"/>
              <a:gd name="T5" fmla="*/ 0 h 78"/>
              <a:gd name="T6" fmla="*/ 0 w 113"/>
              <a:gd name="T7" fmla="*/ 0 h 78"/>
              <a:gd name="T8" fmla="*/ 0 w 113"/>
              <a:gd name="T9" fmla="*/ 0 h 78"/>
              <a:gd name="T10" fmla="*/ 0 w 113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78"/>
              <a:gd name="T20" fmla="*/ 113 w 113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78">
                <a:moveTo>
                  <a:pt x="0" y="26"/>
                </a:moveTo>
                <a:lnTo>
                  <a:pt x="17" y="52"/>
                </a:lnTo>
                <a:lnTo>
                  <a:pt x="87" y="78"/>
                </a:lnTo>
                <a:lnTo>
                  <a:pt x="113" y="35"/>
                </a:lnTo>
                <a:lnTo>
                  <a:pt x="35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1" name="Freeform 2582"/>
          <p:cNvSpPr>
            <a:spLocks/>
          </p:cNvSpPr>
          <p:nvPr/>
        </p:nvSpPr>
        <p:spPr bwMode="auto">
          <a:xfrm>
            <a:off x="6143625" y="5576888"/>
            <a:ext cx="15875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0"/>
                </a:move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17" y="9"/>
                </a:lnTo>
                <a:lnTo>
                  <a:pt x="9" y="9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9" y="43"/>
                </a:lnTo>
                <a:lnTo>
                  <a:pt x="17" y="43"/>
                </a:lnTo>
                <a:lnTo>
                  <a:pt x="17" y="5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2" name="Rectangle 2583"/>
          <p:cNvSpPr>
            <a:spLocks noChangeArrowheads="1"/>
          </p:cNvSpPr>
          <p:nvPr/>
        </p:nvSpPr>
        <p:spPr bwMode="auto">
          <a:xfrm>
            <a:off x="6143625" y="5570538"/>
            <a:ext cx="20638" cy="1270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3" name="Freeform 2584"/>
          <p:cNvSpPr>
            <a:spLocks/>
          </p:cNvSpPr>
          <p:nvPr/>
        </p:nvSpPr>
        <p:spPr bwMode="auto">
          <a:xfrm>
            <a:off x="6148388" y="5540375"/>
            <a:ext cx="25400" cy="19050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17" y="0"/>
                </a:moveTo>
                <a:lnTo>
                  <a:pt x="69" y="17"/>
                </a:lnTo>
                <a:lnTo>
                  <a:pt x="52" y="61"/>
                </a:lnTo>
                <a:lnTo>
                  <a:pt x="0" y="4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4" name="Freeform 2585"/>
          <p:cNvSpPr>
            <a:spLocks/>
          </p:cNvSpPr>
          <p:nvPr/>
        </p:nvSpPr>
        <p:spPr bwMode="auto">
          <a:xfrm>
            <a:off x="6161088" y="5521325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35"/>
              <a:gd name="T20" fmla="*/ 52 w 52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35">
                <a:moveTo>
                  <a:pt x="52" y="9"/>
                </a:moveTo>
                <a:lnTo>
                  <a:pt x="8" y="0"/>
                </a:lnTo>
                <a:lnTo>
                  <a:pt x="0" y="18"/>
                </a:lnTo>
                <a:lnTo>
                  <a:pt x="43" y="35"/>
                </a:lnTo>
                <a:lnTo>
                  <a:pt x="52" y="18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5" name="Freeform 2586"/>
          <p:cNvSpPr>
            <a:spLocks/>
          </p:cNvSpPr>
          <p:nvPr/>
        </p:nvSpPr>
        <p:spPr bwMode="auto">
          <a:xfrm>
            <a:off x="6164263" y="5516563"/>
            <a:ext cx="17462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35"/>
                </a:moveTo>
                <a:lnTo>
                  <a:pt x="44" y="35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35" y="9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6" name="Freeform 2587"/>
          <p:cNvSpPr>
            <a:spLocks/>
          </p:cNvSpPr>
          <p:nvPr/>
        </p:nvSpPr>
        <p:spPr bwMode="auto">
          <a:xfrm>
            <a:off x="6161088" y="5502275"/>
            <a:ext cx="20637" cy="22225"/>
          </a:xfrm>
          <a:custGeom>
            <a:avLst/>
            <a:gdLst>
              <a:gd name="T0" fmla="*/ 0 w 52"/>
              <a:gd name="T1" fmla="*/ 0 h 78"/>
              <a:gd name="T2" fmla="*/ 0 w 52"/>
              <a:gd name="T3" fmla="*/ 0 h 78"/>
              <a:gd name="T4" fmla="*/ 0 w 52"/>
              <a:gd name="T5" fmla="*/ 0 h 78"/>
              <a:gd name="T6" fmla="*/ 0 w 52"/>
              <a:gd name="T7" fmla="*/ 0 h 78"/>
              <a:gd name="T8" fmla="*/ 0 w 52"/>
              <a:gd name="T9" fmla="*/ 0 h 78"/>
              <a:gd name="T10" fmla="*/ 0 w 52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78"/>
              <a:gd name="T20" fmla="*/ 52 w 52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78">
                <a:moveTo>
                  <a:pt x="26" y="0"/>
                </a:moveTo>
                <a:lnTo>
                  <a:pt x="0" y="26"/>
                </a:lnTo>
                <a:lnTo>
                  <a:pt x="0" y="78"/>
                </a:lnTo>
                <a:lnTo>
                  <a:pt x="52" y="78"/>
                </a:lnTo>
                <a:lnTo>
                  <a:pt x="52" y="26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7" name="Freeform 2588"/>
          <p:cNvSpPr>
            <a:spLocks/>
          </p:cNvSpPr>
          <p:nvPr/>
        </p:nvSpPr>
        <p:spPr bwMode="auto">
          <a:xfrm>
            <a:off x="6161088" y="5502275"/>
            <a:ext cx="20637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7"/>
                </a:lnTo>
                <a:lnTo>
                  <a:pt x="52" y="8"/>
                </a:lnTo>
                <a:lnTo>
                  <a:pt x="43" y="8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8"/>
                </a:lnTo>
                <a:lnTo>
                  <a:pt x="8" y="17"/>
                </a:lnTo>
                <a:lnTo>
                  <a:pt x="0" y="17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8" name="Rectangle 2589"/>
          <p:cNvSpPr>
            <a:spLocks noChangeArrowheads="1"/>
          </p:cNvSpPr>
          <p:nvPr/>
        </p:nvSpPr>
        <p:spPr bwMode="auto">
          <a:xfrm>
            <a:off x="6105525" y="5502275"/>
            <a:ext cx="66675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89" name="Freeform 2590"/>
          <p:cNvSpPr>
            <a:spLocks/>
          </p:cNvSpPr>
          <p:nvPr/>
        </p:nvSpPr>
        <p:spPr bwMode="auto">
          <a:xfrm>
            <a:off x="6067425" y="5507038"/>
            <a:ext cx="20638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18" y="70"/>
                </a:moveTo>
                <a:lnTo>
                  <a:pt x="0" y="17"/>
                </a:lnTo>
                <a:lnTo>
                  <a:pt x="44" y="0"/>
                </a:lnTo>
                <a:lnTo>
                  <a:pt x="61" y="52"/>
                </a:lnTo>
                <a:lnTo>
                  <a:pt x="18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0" name="Freeform 2591"/>
          <p:cNvSpPr>
            <a:spLocks/>
          </p:cNvSpPr>
          <p:nvPr/>
        </p:nvSpPr>
        <p:spPr bwMode="auto">
          <a:xfrm>
            <a:off x="6019800" y="5516563"/>
            <a:ext cx="31750" cy="20637"/>
          </a:xfrm>
          <a:custGeom>
            <a:avLst/>
            <a:gdLst>
              <a:gd name="T0" fmla="*/ 0 w 87"/>
              <a:gd name="T1" fmla="*/ 0 h 69"/>
              <a:gd name="T2" fmla="*/ 0 w 87"/>
              <a:gd name="T3" fmla="*/ 0 h 69"/>
              <a:gd name="T4" fmla="*/ 0 w 87"/>
              <a:gd name="T5" fmla="*/ 0 h 69"/>
              <a:gd name="T6" fmla="*/ 0 w 87"/>
              <a:gd name="T7" fmla="*/ 0 h 69"/>
              <a:gd name="T8" fmla="*/ 0 w 87"/>
              <a:gd name="T9" fmla="*/ 0 h 69"/>
              <a:gd name="T10" fmla="*/ 0 w 87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69"/>
              <a:gd name="T20" fmla="*/ 87 w 87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69">
                <a:moveTo>
                  <a:pt x="0" y="69"/>
                </a:moveTo>
                <a:lnTo>
                  <a:pt x="26" y="69"/>
                </a:lnTo>
                <a:lnTo>
                  <a:pt x="87" y="52"/>
                </a:lnTo>
                <a:lnTo>
                  <a:pt x="70" y="0"/>
                </a:lnTo>
                <a:lnTo>
                  <a:pt x="9" y="26"/>
                </a:lnTo>
                <a:lnTo>
                  <a:pt x="0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1" name="Freeform 2592"/>
          <p:cNvSpPr>
            <a:spLocks/>
          </p:cNvSpPr>
          <p:nvPr/>
        </p:nvSpPr>
        <p:spPr bwMode="auto">
          <a:xfrm>
            <a:off x="6016625" y="5524500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18" y="0"/>
                </a:move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27" y="43"/>
                </a:lnTo>
                <a:lnTo>
                  <a:pt x="35" y="43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2" name="Freeform 2593"/>
          <p:cNvSpPr>
            <a:spLocks/>
          </p:cNvSpPr>
          <p:nvPr/>
        </p:nvSpPr>
        <p:spPr bwMode="auto">
          <a:xfrm>
            <a:off x="6003925" y="5514975"/>
            <a:ext cx="30163" cy="22225"/>
          </a:xfrm>
          <a:custGeom>
            <a:avLst/>
            <a:gdLst>
              <a:gd name="T0" fmla="*/ 0 w 78"/>
              <a:gd name="T1" fmla="*/ 0 h 78"/>
              <a:gd name="T2" fmla="*/ 0 w 78"/>
              <a:gd name="T3" fmla="*/ 0 h 78"/>
              <a:gd name="T4" fmla="*/ 0 w 78"/>
              <a:gd name="T5" fmla="*/ 0 h 78"/>
              <a:gd name="T6" fmla="*/ 0 w 78"/>
              <a:gd name="T7" fmla="*/ 0 h 78"/>
              <a:gd name="T8" fmla="*/ 0 w 78"/>
              <a:gd name="T9" fmla="*/ 0 h 78"/>
              <a:gd name="T10" fmla="*/ 0 w 78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78"/>
              <a:gd name="T20" fmla="*/ 78 w 78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78">
                <a:moveTo>
                  <a:pt x="0" y="9"/>
                </a:moveTo>
                <a:lnTo>
                  <a:pt x="0" y="35"/>
                </a:lnTo>
                <a:lnTo>
                  <a:pt x="43" y="78"/>
                </a:lnTo>
                <a:lnTo>
                  <a:pt x="78" y="35"/>
                </a:lnTo>
                <a:lnTo>
                  <a:pt x="34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3" name="Freeform 2594"/>
          <p:cNvSpPr>
            <a:spLocks/>
          </p:cNvSpPr>
          <p:nvPr/>
        </p:nvSpPr>
        <p:spPr bwMode="auto">
          <a:xfrm>
            <a:off x="6000750" y="5510213"/>
            <a:ext cx="15875" cy="14287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43" y="9"/>
                </a:move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9"/>
                </a:lnTo>
                <a:lnTo>
                  <a:pt x="9" y="9"/>
                </a:lnTo>
                <a:lnTo>
                  <a:pt x="9" y="18"/>
                </a:lnTo>
                <a:lnTo>
                  <a:pt x="0" y="27"/>
                </a:lnTo>
                <a:lnTo>
                  <a:pt x="9" y="35"/>
                </a:lnTo>
                <a:lnTo>
                  <a:pt x="9" y="44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4" name="Freeform 2595"/>
          <p:cNvSpPr>
            <a:spLocks/>
          </p:cNvSpPr>
          <p:nvPr/>
        </p:nvSpPr>
        <p:spPr bwMode="auto">
          <a:xfrm>
            <a:off x="6003925" y="5492750"/>
            <a:ext cx="33338" cy="31750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13"/>
              <a:gd name="T20" fmla="*/ 87 w 87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13">
                <a:moveTo>
                  <a:pt x="52" y="0"/>
                </a:moveTo>
                <a:lnTo>
                  <a:pt x="43" y="8"/>
                </a:lnTo>
                <a:lnTo>
                  <a:pt x="0" y="87"/>
                </a:lnTo>
                <a:lnTo>
                  <a:pt x="43" y="113"/>
                </a:lnTo>
                <a:lnTo>
                  <a:pt x="87" y="35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5" name="Freeform 2596"/>
          <p:cNvSpPr>
            <a:spLocks/>
          </p:cNvSpPr>
          <p:nvPr/>
        </p:nvSpPr>
        <p:spPr bwMode="auto">
          <a:xfrm>
            <a:off x="6019800" y="5492750"/>
            <a:ext cx="19050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44" y="35"/>
                </a:moveTo>
                <a:lnTo>
                  <a:pt x="44" y="35"/>
                </a:lnTo>
                <a:lnTo>
                  <a:pt x="52" y="26"/>
                </a:lnTo>
                <a:lnTo>
                  <a:pt x="44" y="17"/>
                </a:lnTo>
                <a:lnTo>
                  <a:pt x="44" y="8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6" name="Freeform 2597"/>
          <p:cNvSpPr>
            <a:spLocks/>
          </p:cNvSpPr>
          <p:nvPr/>
        </p:nvSpPr>
        <p:spPr bwMode="auto">
          <a:xfrm>
            <a:off x="6021388" y="5486400"/>
            <a:ext cx="28575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43" y="0"/>
                </a:moveTo>
                <a:lnTo>
                  <a:pt x="70" y="44"/>
                </a:lnTo>
                <a:lnTo>
                  <a:pt x="26" y="61"/>
                </a:lnTo>
                <a:lnTo>
                  <a:pt x="0" y="18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7" name="Freeform 2598"/>
          <p:cNvSpPr>
            <a:spLocks/>
          </p:cNvSpPr>
          <p:nvPr/>
        </p:nvSpPr>
        <p:spPr bwMode="auto">
          <a:xfrm>
            <a:off x="6054725" y="5475288"/>
            <a:ext cx="28575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44" y="0"/>
                </a:moveTo>
                <a:lnTo>
                  <a:pt x="70" y="43"/>
                </a:lnTo>
                <a:lnTo>
                  <a:pt x="26" y="69"/>
                </a:lnTo>
                <a:lnTo>
                  <a:pt x="0" y="17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8" name="Freeform 2599"/>
          <p:cNvSpPr>
            <a:spLocks/>
          </p:cNvSpPr>
          <p:nvPr/>
        </p:nvSpPr>
        <p:spPr bwMode="auto">
          <a:xfrm>
            <a:off x="6088063" y="5422900"/>
            <a:ext cx="85725" cy="55563"/>
          </a:xfrm>
          <a:custGeom>
            <a:avLst/>
            <a:gdLst>
              <a:gd name="T0" fmla="*/ 0 w 226"/>
              <a:gd name="T1" fmla="*/ 0 h 200"/>
              <a:gd name="T2" fmla="*/ 0 w 226"/>
              <a:gd name="T3" fmla="*/ 0 h 200"/>
              <a:gd name="T4" fmla="*/ 0 w 226"/>
              <a:gd name="T5" fmla="*/ 0 h 200"/>
              <a:gd name="T6" fmla="*/ 0 w 226"/>
              <a:gd name="T7" fmla="*/ 0 h 200"/>
              <a:gd name="T8" fmla="*/ 0 w 226"/>
              <a:gd name="T9" fmla="*/ 0 h 200"/>
              <a:gd name="T10" fmla="*/ 0 w 226"/>
              <a:gd name="T11" fmla="*/ 0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200"/>
              <a:gd name="T20" fmla="*/ 226 w 226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200">
                <a:moveTo>
                  <a:pt x="226" y="26"/>
                </a:moveTo>
                <a:lnTo>
                  <a:pt x="183" y="0"/>
                </a:lnTo>
                <a:lnTo>
                  <a:pt x="0" y="165"/>
                </a:lnTo>
                <a:lnTo>
                  <a:pt x="35" y="200"/>
                </a:lnTo>
                <a:lnTo>
                  <a:pt x="218" y="43"/>
                </a:lnTo>
                <a:lnTo>
                  <a:pt x="226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99" name="Freeform 2600"/>
          <p:cNvSpPr>
            <a:spLocks/>
          </p:cNvSpPr>
          <p:nvPr/>
        </p:nvSpPr>
        <p:spPr bwMode="auto">
          <a:xfrm>
            <a:off x="6159500" y="5419725"/>
            <a:ext cx="14288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w 43"/>
              <a:gd name="T13" fmla="*/ 0 h 52"/>
              <a:gd name="T14" fmla="*/ 0 w 43"/>
              <a:gd name="T15" fmla="*/ 0 h 52"/>
              <a:gd name="T16" fmla="*/ 0 w 43"/>
              <a:gd name="T17" fmla="*/ 0 h 52"/>
              <a:gd name="T18" fmla="*/ 0 w 43"/>
              <a:gd name="T19" fmla="*/ 0 h 52"/>
              <a:gd name="T20" fmla="*/ 0 w 43"/>
              <a:gd name="T21" fmla="*/ 0 h 52"/>
              <a:gd name="T22" fmla="*/ 0 w 43"/>
              <a:gd name="T23" fmla="*/ 0 h 52"/>
              <a:gd name="T24" fmla="*/ 0 w 43"/>
              <a:gd name="T25" fmla="*/ 0 h 52"/>
              <a:gd name="T26" fmla="*/ 0 w 43"/>
              <a:gd name="T27" fmla="*/ 0 h 52"/>
              <a:gd name="T28" fmla="*/ 0 w 43"/>
              <a:gd name="T29" fmla="*/ 0 h 52"/>
              <a:gd name="T30" fmla="*/ 0 w 43"/>
              <a:gd name="T31" fmla="*/ 0 h 52"/>
              <a:gd name="T32" fmla="*/ 0 w 43"/>
              <a:gd name="T33" fmla="*/ 0 h 52"/>
              <a:gd name="T34" fmla="*/ 0 w 43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52"/>
              <a:gd name="T56" fmla="*/ 43 w 43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52">
                <a:moveTo>
                  <a:pt x="35" y="52"/>
                </a:moveTo>
                <a:lnTo>
                  <a:pt x="35" y="44"/>
                </a:lnTo>
                <a:lnTo>
                  <a:pt x="43" y="44"/>
                </a:lnTo>
                <a:lnTo>
                  <a:pt x="43" y="35"/>
                </a:lnTo>
                <a:lnTo>
                  <a:pt x="43" y="26"/>
                </a:lnTo>
                <a:lnTo>
                  <a:pt x="43" y="18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17" y="0"/>
                </a:lnTo>
                <a:lnTo>
                  <a:pt x="17" y="9"/>
                </a:lnTo>
                <a:lnTo>
                  <a:pt x="9" y="9"/>
                </a:lnTo>
                <a:lnTo>
                  <a:pt x="0" y="9"/>
                </a:lnTo>
                <a:lnTo>
                  <a:pt x="35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0" name="Freeform 2601"/>
          <p:cNvSpPr>
            <a:spLocks/>
          </p:cNvSpPr>
          <p:nvPr/>
        </p:nvSpPr>
        <p:spPr bwMode="auto">
          <a:xfrm>
            <a:off x="6156325" y="5424488"/>
            <a:ext cx="17463" cy="6350"/>
          </a:xfrm>
          <a:custGeom>
            <a:avLst/>
            <a:gdLst>
              <a:gd name="T0" fmla="*/ 0 w 52"/>
              <a:gd name="T1" fmla="*/ 0 h 17"/>
              <a:gd name="T2" fmla="*/ 0 w 52"/>
              <a:gd name="T3" fmla="*/ 0 h 17"/>
              <a:gd name="T4" fmla="*/ 0 w 52"/>
              <a:gd name="T5" fmla="*/ 0 h 17"/>
              <a:gd name="T6" fmla="*/ 0 w 52"/>
              <a:gd name="T7" fmla="*/ 0 h 17"/>
              <a:gd name="T8" fmla="*/ 0 w 52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7"/>
              <a:gd name="T17" fmla="*/ 52 w 52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7">
                <a:moveTo>
                  <a:pt x="0" y="0"/>
                </a:moveTo>
                <a:lnTo>
                  <a:pt x="52" y="8"/>
                </a:lnTo>
                <a:lnTo>
                  <a:pt x="52" y="17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1" name="Freeform 2602"/>
          <p:cNvSpPr>
            <a:spLocks/>
          </p:cNvSpPr>
          <p:nvPr/>
        </p:nvSpPr>
        <p:spPr bwMode="auto">
          <a:xfrm>
            <a:off x="6161088" y="5395913"/>
            <a:ext cx="23812" cy="17462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8" y="0"/>
                </a:moveTo>
                <a:lnTo>
                  <a:pt x="61" y="18"/>
                </a:lnTo>
                <a:lnTo>
                  <a:pt x="52" y="70"/>
                </a:lnTo>
                <a:lnTo>
                  <a:pt x="0" y="52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2" name="Freeform 2603"/>
          <p:cNvSpPr>
            <a:spLocks/>
          </p:cNvSpPr>
          <p:nvPr/>
        </p:nvSpPr>
        <p:spPr bwMode="auto">
          <a:xfrm>
            <a:off x="6172200" y="5356225"/>
            <a:ext cx="25400" cy="30163"/>
          </a:xfrm>
          <a:custGeom>
            <a:avLst/>
            <a:gdLst>
              <a:gd name="T0" fmla="*/ 0 w 69"/>
              <a:gd name="T1" fmla="*/ 0 h 104"/>
              <a:gd name="T2" fmla="*/ 0 w 69"/>
              <a:gd name="T3" fmla="*/ 0 h 104"/>
              <a:gd name="T4" fmla="*/ 0 w 69"/>
              <a:gd name="T5" fmla="*/ 0 h 104"/>
              <a:gd name="T6" fmla="*/ 0 w 69"/>
              <a:gd name="T7" fmla="*/ 0 h 104"/>
              <a:gd name="T8" fmla="*/ 0 w 69"/>
              <a:gd name="T9" fmla="*/ 0 h 104"/>
              <a:gd name="T10" fmla="*/ 0 w 69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04"/>
              <a:gd name="T20" fmla="*/ 69 w 69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04">
                <a:moveTo>
                  <a:pt x="26" y="0"/>
                </a:moveTo>
                <a:lnTo>
                  <a:pt x="26" y="17"/>
                </a:lnTo>
                <a:lnTo>
                  <a:pt x="0" y="96"/>
                </a:lnTo>
                <a:lnTo>
                  <a:pt x="52" y="104"/>
                </a:lnTo>
                <a:lnTo>
                  <a:pt x="69" y="26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3" name="Freeform 2604"/>
          <p:cNvSpPr>
            <a:spLocks/>
          </p:cNvSpPr>
          <p:nvPr/>
        </p:nvSpPr>
        <p:spPr bwMode="auto">
          <a:xfrm>
            <a:off x="6181725" y="5353050"/>
            <a:ext cx="15875" cy="11113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43" y="35"/>
                </a:moveTo>
                <a:lnTo>
                  <a:pt x="43" y="35"/>
                </a:lnTo>
                <a:lnTo>
                  <a:pt x="43" y="26"/>
                </a:lnTo>
                <a:lnTo>
                  <a:pt x="43" y="18"/>
                </a:lnTo>
                <a:lnTo>
                  <a:pt x="43" y="9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4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4" name="Freeform 2605"/>
          <p:cNvSpPr>
            <a:spLocks/>
          </p:cNvSpPr>
          <p:nvPr/>
        </p:nvSpPr>
        <p:spPr bwMode="auto">
          <a:xfrm>
            <a:off x="6181725" y="5321300"/>
            <a:ext cx="55563" cy="44450"/>
          </a:xfrm>
          <a:custGeom>
            <a:avLst/>
            <a:gdLst>
              <a:gd name="T0" fmla="*/ 0 w 148"/>
              <a:gd name="T1" fmla="*/ 0 h 157"/>
              <a:gd name="T2" fmla="*/ 0 w 148"/>
              <a:gd name="T3" fmla="*/ 0 h 157"/>
              <a:gd name="T4" fmla="*/ 0 w 148"/>
              <a:gd name="T5" fmla="*/ 0 h 157"/>
              <a:gd name="T6" fmla="*/ 0 w 148"/>
              <a:gd name="T7" fmla="*/ 0 h 157"/>
              <a:gd name="T8" fmla="*/ 0 w 148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57"/>
              <a:gd name="T17" fmla="*/ 148 w 148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57">
                <a:moveTo>
                  <a:pt x="113" y="0"/>
                </a:moveTo>
                <a:lnTo>
                  <a:pt x="148" y="35"/>
                </a:lnTo>
                <a:lnTo>
                  <a:pt x="43" y="157"/>
                </a:lnTo>
                <a:lnTo>
                  <a:pt x="0" y="122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5" name="Freeform 2606"/>
          <p:cNvSpPr>
            <a:spLocks/>
          </p:cNvSpPr>
          <p:nvPr/>
        </p:nvSpPr>
        <p:spPr bwMode="auto">
          <a:xfrm>
            <a:off x="6237288" y="5299075"/>
            <a:ext cx="25400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6" y="0"/>
                </a:moveTo>
                <a:lnTo>
                  <a:pt x="70" y="34"/>
                </a:lnTo>
                <a:lnTo>
                  <a:pt x="35" y="69"/>
                </a:lnTo>
                <a:lnTo>
                  <a:pt x="0" y="3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6" name="Freeform 2607"/>
          <p:cNvSpPr>
            <a:spLocks/>
          </p:cNvSpPr>
          <p:nvPr/>
        </p:nvSpPr>
        <p:spPr bwMode="auto">
          <a:xfrm>
            <a:off x="6257925" y="5281613"/>
            <a:ext cx="23813" cy="14287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17" y="0"/>
                </a:moveTo>
                <a:lnTo>
                  <a:pt x="0" y="26"/>
                </a:lnTo>
                <a:lnTo>
                  <a:pt x="35" y="52"/>
                </a:lnTo>
                <a:lnTo>
                  <a:pt x="52" y="3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7" name="Freeform 2608"/>
          <p:cNvSpPr>
            <a:spLocks/>
          </p:cNvSpPr>
          <p:nvPr/>
        </p:nvSpPr>
        <p:spPr bwMode="auto">
          <a:xfrm>
            <a:off x="6265863" y="5278438"/>
            <a:ext cx="17462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35" y="43"/>
                </a:moveTo>
                <a:lnTo>
                  <a:pt x="44" y="43"/>
                </a:lnTo>
                <a:lnTo>
                  <a:pt x="44" y="35"/>
                </a:lnTo>
                <a:lnTo>
                  <a:pt x="44" y="26"/>
                </a:lnTo>
                <a:lnTo>
                  <a:pt x="44" y="17"/>
                </a:lnTo>
                <a:lnTo>
                  <a:pt x="35" y="9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35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8" name="Freeform 2609"/>
          <p:cNvSpPr>
            <a:spLocks/>
          </p:cNvSpPr>
          <p:nvPr/>
        </p:nvSpPr>
        <p:spPr bwMode="auto">
          <a:xfrm>
            <a:off x="7018338" y="5335588"/>
            <a:ext cx="95250" cy="28575"/>
          </a:xfrm>
          <a:custGeom>
            <a:avLst/>
            <a:gdLst>
              <a:gd name="T0" fmla="*/ 0 w 253"/>
              <a:gd name="T1" fmla="*/ 0 h 96"/>
              <a:gd name="T2" fmla="*/ 0 w 253"/>
              <a:gd name="T3" fmla="*/ 0 h 96"/>
              <a:gd name="T4" fmla="*/ 0 w 253"/>
              <a:gd name="T5" fmla="*/ 0 h 96"/>
              <a:gd name="T6" fmla="*/ 0 w 253"/>
              <a:gd name="T7" fmla="*/ 0 h 96"/>
              <a:gd name="T8" fmla="*/ 0 w 253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96"/>
              <a:gd name="T17" fmla="*/ 253 w 253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96">
                <a:moveTo>
                  <a:pt x="0" y="52"/>
                </a:moveTo>
                <a:lnTo>
                  <a:pt x="9" y="0"/>
                </a:lnTo>
                <a:lnTo>
                  <a:pt x="253" y="44"/>
                </a:lnTo>
                <a:lnTo>
                  <a:pt x="244" y="96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09" name="Freeform 2610"/>
          <p:cNvSpPr>
            <a:spLocks/>
          </p:cNvSpPr>
          <p:nvPr/>
        </p:nvSpPr>
        <p:spPr bwMode="auto">
          <a:xfrm>
            <a:off x="6978650" y="5330825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9" y="0"/>
                </a:lnTo>
                <a:lnTo>
                  <a:pt x="61" y="8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0" name="Freeform 2611"/>
          <p:cNvSpPr>
            <a:spLocks/>
          </p:cNvSpPr>
          <p:nvPr/>
        </p:nvSpPr>
        <p:spPr bwMode="auto">
          <a:xfrm>
            <a:off x="6865938" y="5314950"/>
            <a:ext cx="100012" cy="28575"/>
          </a:xfrm>
          <a:custGeom>
            <a:avLst/>
            <a:gdLst>
              <a:gd name="T0" fmla="*/ 0 w 261"/>
              <a:gd name="T1" fmla="*/ 0 h 96"/>
              <a:gd name="T2" fmla="*/ 0 w 261"/>
              <a:gd name="T3" fmla="*/ 0 h 96"/>
              <a:gd name="T4" fmla="*/ 0 w 261"/>
              <a:gd name="T5" fmla="*/ 0 h 96"/>
              <a:gd name="T6" fmla="*/ 0 w 261"/>
              <a:gd name="T7" fmla="*/ 0 h 96"/>
              <a:gd name="T8" fmla="*/ 0 w 261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96"/>
              <a:gd name="T17" fmla="*/ 261 w 261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96">
                <a:moveTo>
                  <a:pt x="0" y="53"/>
                </a:moveTo>
                <a:lnTo>
                  <a:pt x="9" y="0"/>
                </a:lnTo>
                <a:lnTo>
                  <a:pt x="261" y="44"/>
                </a:lnTo>
                <a:lnTo>
                  <a:pt x="252" y="96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1" name="Freeform 2612"/>
          <p:cNvSpPr>
            <a:spLocks/>
          </p:cNvSpPr>
          <p:nvPr/>
        </p:nvSpPr>
        <p:spPr bwMode="auto">
          <a:xfrm>
            <a:off x="6831013" y="5311775"/>
            <a:ext cx="20637" cy="15875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52"/>
                </a:moveTo>
                <a:lnTo>
                  <a:pt x="9" y="0"/>
                </a:lnTo>
                <a:lnTo>
                  <a:pt x="52" y="9"/>
                </a:lnTo>
                <a:lnTo>
                  <a:pt x="44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2" name="Freeform 2613"/>
          <p:cNvSpPr>
            <a:spLocks/>
          </p:cNvSpPr>
          <p:nvPr/>
        </p:nvSpPr>
        <p:spPr bwMode="auto">
          <a:xfrm>
            <a:off x="6713538" y="5295900"/>
            <a:ext cx="100012" cy="26988"/>
          </a:xfrm>
          <a:custGeom>
            <a:avLst/>
            <a:gdLst>
              <a:gd name="T0" fmla="*/ 0 w 262"/>
              <a:gd name="T1" fmla="*/ 0 h 96"/>
              <a:gd name="T2" fmla="*/ 0 w 262"/>
              <a:gd name="T3" fmla="*/ 0 h 96"/>
              <a:gd name="T4" fmla="*/ 0 w 262"/>
              <a:gd name="T5" fmla="*/ 0 h 96"/>
              <a:gd name="T6" fmla="*/ 0 w 262"/>
              <a:gd name="T7" fmla="*/ 0 h 96"/>
              <a:gd name="T8" fmla="*/ 0 w 26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96"/>
              <a:gd name="T17" fmla="*/ 262 w 262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96">
                <a:moveTo>
                  <a:pt x="0" y="52"/>
                </a:moveTo>
                <a:lnTo>
                  <a:pt x="9" y="0"/>
                </a:lnTo>
                <a:lnTo>
                  <a:pt x="262" y="43"/>
                </a:lnTo>
                <a:lnTo>
                  <a:pt x="253" y="96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3" name="Freeform 2614"/>
          <p:cNvSpPr>
            <a:spLocks/>
          </p:cNvSpPr>
          <p:nvPr/>
        </p:nvSpPr>
        <p:spPr bwMode="auto">
          <a:xfrm>
            <a:off x="6680200" y="5291138"/>
            <a:ext cx="23813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3"/>
                </a:moveTo>
                <a:lnTo>
                  <a:pt x="8" y="0"/>
                </a:lnTo>
                <a:lnTo>
                  <a:pt x="61" y="9"/>
                </a:lnTo>
                <a:lnTo>
                  <a:pt x="52" y="61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4" name="Freeform 2615"/>
          <p:cNvSpPr>
            <a:spLocks/>
          </p:cNvSpPr>
          <p:nvPr/>
        </p:nvSpPr>
        <p:spPr bwMode="auto">
          <a:xfrm>
            <a:off x="6565900" y="5275263"/>
            <a:ext cx="96838" cy="28575"/>
          </a:xfrm>
          <a:custGeom>
            <a:avLst/>
            <a:gdLst>
              <a:gd name="T0" fmla="*/ 0 w 252"/>
              <a:gd name="T1" fmla="*/ 0 h 96"/>
              <a:gd name="T2" fmla="*/ 0 w 252"/>
              <a:gd name="T3" fmla="*/ 0 h 96"/>
              <a:gd name="T4" fmla="*/ 0 w 252"/>
              <a:gd name="T5" fmla="*/ 0 h 96"/>
              <a:gd name="T6" fmla="*/ 0 w 252"/>
              <a:gd name="T7" fmla="*/ 0 h 96"/>
              <a:gd name="T8" fmla="*/ 0 w 25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96"/>
              <a:gd name="T17" fmla="*/ 252 w 252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96">
                <a:moveTo>
                  <a:pt x="0" y="44"/>
                </a:moveTo>
                <a:lnTo>
                  <a:pt x="8" y="0"/>
                </a:lnTo>
                <a:lnTo>
                  <a:pt x="252" y="44"/>
                </a:lnTo>
                <a:lnTo>
                  <a:pt x="243" y="96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5" name="Freeform 2616"/>
          <p:cNvSpPr>
            <a:spLocks/>
          </p:cNvSpPr>
          <p:nvPr/>
        </p:nvSpPr>
        <p:spPr bwMode="auto">
          <a:xfrm>
            <a:off x="6527800" y="5270500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9" y="0"/>
                </a:lnTo>
                <a:lnTo>
                  <a:pt x="61" y="8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6" name="Freeform 2617"/>
          <p:cNvSpPr>
            <a:spLocks/>
          </p:cNvSpPr>
          <p:nvPr/>
        </p:nvSpPr>
        <p:spPr bwMode="auto">
          <a:xfrm>
            <a:off x="6446838" y="5265738"/>
            <a:ext cx="63500" cy="17462"/>
          </a:xfrm>
          <a:custGeom>
            <a:avLst/>
            <a:gdLst>
              <a:gd name="T0" fmla="*/ 0 w 166"/>
              <a:gd name="T1" fmla="*/ 0 h 61"/>
              <a:gd name="T2" fmla="*/ 0 w 166"/>
              <a:gd name="T3" fmla="*/ 0 h 61"/>
              <a:gd name="T4" fmla="*/ 0 w 166"/>
              <a:gd name="T5" fmla="*/ 0 h 61"/>
              <a:gd name="T6" fmla="*/ 0 w 166"/>
              <a:gd name="T7" fmla="*/ 0 h 61"/>
              <a:gd name="T8" fmla="*/ 0 w 166"/>
              <a:gd name="T9" fmla="*/ 0 h 61"/>
              <a:gd name="T10" fmla="*/ 0 w 166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61"/>
              <a:gd name="T20" fmla="*/ 166 w 166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61">
                <a:moveTo>
                  <a:pt x="0" y="44"/>
                </a:moveTo>
                <a:lnTo>
                  <a:pt x="9" y="44"/>
                </a:lnTo>
                <a:lnTo>
                  <a:pt x="166" y="61"/>
                </a:lnTo>
                <a:lnTo>
                  <a:pt x="166" y="18"/>
                </a:lnTo>
                <a:lnTo>
                  <a:pt x="9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7" name="Freeform 2618"/>
          <p:cNvSpPr>
            <a:spLocks/>
          </p:cNvSpPr>
          <p:nvPr/>
        </p:nvSpPr>
        <p:spPr bwMode="auto">
          <a:xfrm>
            <a:off x="6442075" y="5265738"/>
            <a:ext cx="9525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18"/>
                </a:lnTo>
                <a:lnTo>
                  <a:pt x="0" y="26"/>
                </a:lnTo>
                <a:lnTo>
                  <a:pt x="8" y="35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8" name="Freeform 2619"/>
          <p:cNvSpPr>
            <a:spLocks/>
          </p:cNvSpPr>
          <p:nvPr/>
        </p:nvSpPr>
        <p:spPr bwMode="auto">
          <a:xfrm>
            <a:off x="6413500" y="5253038"/>
            <a:ext cx="46038" cy="25400"/>
          </a:xfrm>
          <a:custGeom>
            <a:avLst/>
            <a:gdLst>
              <a:gd name="T0" fmla="*/ 0 w 113"/>
              <a:gd name="T1" fmla="*/ 0 h 87"/>
              <a:gd name="T2" fmla="*/ 0 w 113"/>
              <a:gd name="T3" fmla="*/ 0 h 87"/>
              <a:gd name="T4" fmla="*/ 0 w 113"/>
              <a:gd name="T5" fmla="*/ 0 h 87"/>
              <a:gd name="T6" fmla="*/ 0 w 113"/>
              <a:gd name="T7" fmla="*/ 0 h 87"/>
              <a:gd name="T8" fmla="*/ 0 w 11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87"/>
              <a:gd name="T17" fmla="*/ 113 w 11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87">
                <a:moveTo>
                  <a:pt x="0" y="43"/>
                </a:moveTo>
                <a:lnTo>
                  <a:pt x="26" y="0"/>
                </a:lnTo>
                <a:lnTo>
                  <a:pt x="113" y="43"/>
                </a:lnTo>
                <a:lnTo>
                  <a:pt x="87" y="87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19" name="Freeform 2620"/>
          <p:cNvSpPr>
            <a:spLocks/>
          </p:cNvSpPr>
          <p:nvPr/>
        </p:nvSpPr>
        <p:spPr bwMode="auto">
          <a:xfrm>
            <a:off x="6396038" y="5243513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52"/>
              <a:gd name="T20" fmla="*/ 35 w 35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52">
                <a:moveTo>
                  <a:pt x="9" y="0"/>
                </a:moveTo>
                <a:lnTo>
                  <a:pt x="0" y="52"/>
                </a:lnTo>
                <a:lnTo>
                  <a:pt x="9" y="52"/>
                </a:lnTo>
                <a:lnTo>
                  <a:pt x="35" y="9"/>
                </a:lnTo>
                <a:lnTo>
                  <a:pt x="26" y="9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0" name="Freeform 2621"/>
          <p:cNvSpPr>
            <a:spLocks/>
          </p:cNvSpPr>
          <p:nvPr/>
        </p:nvSpPr>
        <p:spPr bwMode="auto">
          <a:xfrm>
            <a:off x="6392863" y="5243513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9"/>
                </a:move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3"/>
                </a:lnTo>
                <a:lnTo>
                  <a:pt x="9" y="52"/>
                </a:lnTo>
                <a:lnTo>
                  <a:pt x="35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1" name="Freeform 2622"/>
          <p:cNvSpPr>
            <a:spLocks/>
          </p:cNvSpPr>
          <p:nvPr/>
        </p:nvSpPr>
        <p:spPr bwMode="auto">
          <a:xfrm>
            <a:off x="6380163" y="5243513"/>
            <a:ext cx="23812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9" y="61"/>
                </a:moveTo>
                <a:lnTo>
                  <a:pt x="0" y="9"/>
                </a:lnTo>
                <a:lnTo>
                  <a:pt x="44" y="0"/>
                </a:lnTo>
                <a:lnTo>
                  <a:pt x="52" y="52"/>
                </a:lnTo>
                <a:lnTo>
                  <a:pt x="9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2" name="Freeform 2623"/>
          <p:cNvSpPr>
            <a:spLocks/>
          </p:cNvSpPr>
          <p:nvPr/>
        </p:nvSpPr>
        <p:spPr bwMode="auto">
          <a:xfrm>
            <a:off x="6327775" y="5248275"/>
            <a:ext cx="38100" cy="14288"/>
          </a:xfrm>
          <a:custGeom>
            <a:avLst/>
            <a:gdLst>
              <a:gd name="T0" fmla="*/ 0 w 104"/>
              <a:gd name="T1" fmla="*/ 0 h 53"/>
              <a:gd name="T2" fmla="*/ 0 w 104"/>
              <a:gd name="T3" fmla="*/ 0 h 53"/>
              <a:gd name="T4" fmla="*/ 0 w 104"/>
              <a:gd name="T5" fmla="*/ 0 h 53"/>
              <a:gd name="T6" fmla="*/ 0 w 104"/>
              <a:gd name="T7" fmla="*/ 0 h 53"/>
              <a:gd name="T8" fmla="*/ 0 w 104"/>
              <a:gd name="T9" fmla="*/ 0 h 53"/>
              <a:gd name="T10" fmla="*/ 0 w 104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53"/>
              <a:gd name="T20" fmla="*/ 104 w 104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53">
                <a:moveTo>
                  <a:pt x="0" y="9"/>
                </a:moveTo>
                <a:lnTo>
                  <a:pt x="17" y="53"/>
                </a:lnTo>
                <a:lnTo>
                  <a:pt x="104" y="44"/>
                </a:lnTo>
                <a:lnTo>
                  <a:pt x="96" y="0"/>
                </a:lnTo>
                <a:lnTo>
                  <a:pt x="9" y="9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3" name="Freeform 2624"/>
          <p:cNvSpPr>
            <a:spLocks/>
          </p:cNvSpPr>
          <p:nvPr/>
        </p:nvSpPr>
        <p:spPr bwMode="auto">
          <a:xfrm>
            <a:off x="6321425" y="5251450"/>
            <a:ext cx="11113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18" y="0"/>
                </a:move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44"/>
                </a:lnTo>
                <a:lnTo>
                  <a:pt x="18" y="52"/>
                </a:lnTo>
                <a:lnTo>
                  <a:pt x="26" y="44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4" name="Freeform 2625"/>
          <p:cNvSpPr>
            <a:spLocks/>
          </p:cNvSpPr>
          <p:nvPr/>
        </p:nvSpPr>
        <p:spPr bwMode="auto">
          <a:xfrm>
            <a:off x="6273800" y="5251450"/>
            <a:ext cx="63500" cy="38100"/>
          </a:xfrm>
          <a:custGeom>
            <a:avLst/>
            <a:gdLst>
              <a:gd name="T0" fmla="*/ 0 w 165"/>
              <a:gd name="T1" fmla="*/ 0 h 131"/>
              <a:gd name="T2" fmla="*/ 0 w 165"/>
              <a:gd name="T3" fmla="*/ 0 h 131"/>
              <a:gd name="T4" fmla="*/ 0 w 165"/>
              <a:gd name="T5" fmla="*/ 0 h 131"/>
              <a:gd name="T6" fmla="*/ 0 w 165"/>
              <a:gd name="T7" fmla="*/ 0 h 131"/>
              <a:gd name="T8" fmla="*/ 0 w 165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31"/>
              <a:gd name="T17" fmla="*/ 165 w 165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31">
                <a:moveTo>
                  <a:pt x="34" y="131"/>
                </a:moveTo>
                <a:lnTo>
                  <a:pt x="0" y="96"/>
                </a:lnTo>
                <a:lnTo>
                  <a:pt x="139" y="0"/>
                </a:lnTo>
                <a:lnTo>
                  <a:pt x="165" y="44"/>
                </a:lnTo>
                <a:lnTo>
                  <a:pt x="34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5" name="Freeform 2626"/>
          <p:cNvSpPr>
            <a:spLocks/>
          </p:cNvSpPr>
          <p:nvPr/>
        </p:nvSpPr>
        <p:spPr bwMode="auto">
          <a:xfrm>
            <a:off x="6243638" y="5265738"/>
            <a:ext cx="26987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44"/>
                </a:moveTo>
                <a:lnTo>
                  <a:pt x="26" y="0"/>
                </a:lnTo>
                <a:lnTo>
                  <a:pt x="70" y="35"/>
                </a:lnTo>
                <a:lnTo>
                  <a:pt x="44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6" name="Freeform 2627"/>
          <p:cNvSpPr>
            <a:spLocks/>
          </p:cNvSpPr>
          <p:nvPr/>
        </p:nvSpPr>
        <p:spPr bwMode="auto">
          <a:xfrm>
            <a:off x="6224588" y="5232400"/>
            <a:ext cx="23812" cy="30163"/>
          </a:xfrm>
          <a:custGeom>
            <a:avLst/>
            <a:gdLst>
              <a:gd name="T0" fmla="*/ 0 w 61"/>
              <a:gd name="T1" fmla="*/ 0 h 105"/>
              <a:gd name="T2" fmla="*/ 0 w 61"/>
              <a:gd name="T3" fmla="*/ 0 h 105"/>
              <a:gd name="T4" fmla="*/ 0 w 61"/>
              <a:gd name="T5" fmla="*/ 0 h 105"/>
              <a:gd name="T6" fmla="*/ 0 w 61"/>
              <a:gd name="T7" fmla="*/ 0 h 105"/>
              <a:gd name="T8" fmla="*/ 0 w 61"/>
              <a:gd name="T9" fmla="*/ 0 h 105"/>
              <a:gd name="T10" fmla="*/ 0 w 61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05"/>
              <a:gd name="T20" fmla="*/ 61 w 61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05">
                <a:moveTo>
                  <a:pt x="26" y="0"/>
                </a:moveTo>
                <a:lnTo>
                  <a:pt x="17" y="18"/>
                </a:lnTo>
                <a:lnTo>
                  <a:pt x="0" y="105"/>
                </a:lnTo>
                <a:lnTo>
                  <a:pt x="52" y="105"/>
                </a:lnTo>
                <a:lnTo>
                  <a:pt x="61" y="26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7" name="Freeform 2628"/>
          <p:cNvSpPr>
            <a:spLocks/>
          </p:cNvSpPr>
          <p:nvPr/>
        </p:nvSpPr>
        <p:spPr bwMode="auto">
          <a:xfrm>
            <a:off x="6230938" y="5230813"/>
            <a:ext cx="17462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35"/>
                </a:moveTo>
                <a:lnTo>
                  <a:pt x="44" y="27"/>
                </a:lnTo>
                <a:lnTo>
                  <a:pt x="44" y="18"/>
                </a:lnTo>
                <a:lnTo>
                  <a:pt x="35" y="9"/>
                </a:lnTo>
                <a:lnTo>
                  <a:pt x="27" y="9"/>
                </a:lnTo>
                <a:lnTo>
                  <a:pt x="27" y="0"/>
                </a:lnTo>
                <a:lnTo>
                  <a:pt x="18" y="0"/>
                </a:lnTo>
                <a:lnTo>
                  <a:pt x="18" y="9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8" name="Freeform 2629"/>
          <p:cNvSpPr>
            <a:spLocks/>
          </p:cNvSpPr>
          <p:nvPr/>
        </p:nvSpPr>
        <p:spPr bwMode="auto">
          <a:xfrm>
            <a:off x="6232525" y="5208588"/>
            <a:ext cx="63500" cy="38100"/>
          </a:xfrm>
          <a:custGeom>
            <a:avLst/>
            <a:gdLst>
              <a:gd name="T0" fmla="*/ 0 w 166"/>
              <a:gd name="T1" fmla="*/ 0 h 131"/>
              <a:gd name="T2" fmla="*/ 0 w 166"/>
              <a:gd name="T3" fmla="*/ 0 h 131"/>
              <a:gd name="T4" fmla="*/ 0 w 166"/>
              <a:gd name="T5" fmla="*/ 0 h 131"/>
              <a:gd name="T6" fmla="*/ 0 w 166"/>
              <a:gd name="T7" fmla="*/ 0 h 131"/>
              <a:gd name="T8" fmla="*/ 0 w 166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31"/>
              <a:gd name="T17" fmla="*/ 166 w 166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31">
                <a:moveTo>
                  <a:pt x="139" y="0"/>
                </a:moveTo>
                <a:lnTo>
                  <a:pt x="166" y="44"/>
                </a:lnTo>
                <a:lnTo>
                  <a:pt x="26" y="131"/>
                </a:lnTo>
                <a:lnTo>
                  <a:pt x="0" y="87"/>
                </a:lnTo>
                <a:lnTo>
                  <a:pt x="13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29" name="Freeform 2630"/>
          <p:cNvSpPr>
            <a:spLocks/>
          </p:cNvSpPr>
          <p:nvPr/>
        </p:nvSpPr>
        <p:spPr bwMode="auto">
          <a:xfrm>
            <a:off x="6303963" y="5194300"/>
            <a:ext cx="25400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44" y="0"/>
                </a:moveTo>
                <a:lnTo>
                  <a:pt x="70" y="43"/>
                </a:lnTo>
                <a:lnTo>
                  <a:pt x="26" y="69"/>
                </a:lnTo>
                <a:lnTo>
                  <a:pt x="0" y="26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0" name="Freeform 2631"/>
          <p:cNvSpPr>
            <a:spLocks/>
          </p:cNvSpPr>
          <p:nvPr/>
        </p:nvSpPr>
        <p:spPr bwMode="auto">
          <a:xfrm>
            <a:off x="6337300" y="5176838"/>
            <a:ext cx="41275" cy="22225"/>
          </a:xfrm>
          <a:custGeom>
            <a:avLst/>
            <a:gdLst>
              <a:gd name="T0" fmla="*/ 0 w 105"/>
              <a:gd name="T1" fmla="*/ 0 h 78"/>
              <a:gd name="T2" fmla="*/ 0 w 105"/>
              <a:gd name="T3" fmla="*/ 0 h 78"/>
              <a:gd name="T4" fmla="*/ 0 w 105"/>
              <a:gd name="T5" fmla="*/ 0 h 78"/>
              <a:gd name="T6" fmla="*/ 0 w 105"/>
              <a:gd name="T7" fmla="*/ 0 h 78"/>
              <a:gd name="T8" fmla="*/ 0 w 105"/>
              <a:gd name="T9" fmla="*/ 0 h 78"/>
              <a:gd name="T10" fmla="*/ 0 w 105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78"/>
              <a:gd name="T20" fmla="*/ 105 w 105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78">
                <a:moveTo>
                  <a:pt x="105" y="9"/>
                </a:moveTo>
                <a:lnTo>
                  <a:pt x="61" y="0"/>
                </a:lnTo>
                <a:lnTo>
                  <a:pt x="0" y="35"/>
                </a:lnTo>
                <a:lnTo>
                  <a:pt x="26" y="78"/>
                </a:lnTo>
                <a:lnTo>
                  <a:pt x="87" y="43"/>
                </a:lnTo>
                <a:lnTo>
                  <a:pt x="105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1" name="Freeform 2632"/>
          <p:cNvSpPr>
            <a:spLocks/>
          </p:cNvSpPr>
          <p:nvPr/>
        </p:nvSpPr>
        <p:spPr bwMode="auto">
          <a:xfrm>
            <a:off x="6359525" y="5173663"/>
            <a:ext cx="19050" cy="14287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w 44"/>
              <a:gd name="T13" fmla="*/ 0 h 52"/>
              <a:gd name="T14" fmla="*/ 0 w 44"/>
              <a:gd name="T15" fmla="*/ 0 h 52"/>
              <a:gd name="T16" fmla="*/ 0 w 44"/>
              <a:gd name="T17" fmla="*/ 0 h 52"/>
              <a:gd name="T18" fmla="*/ 0 w 44"/>
              <a:gd name="T19" fmla="*/ 0 h 52"/>
              <a:gd name="T20" fmla="*/ 0 w 44"/>
              <a:gd name="T21" fmla="*/ 0 h 52"/>
              <a:gd name="T22" fmla="*/ 0 w 44"/>
              <a:gd name="T23" fmla="*/ 0 h 52"/>
              <a:gd name="T24" fmla="*/ 0 w 44"/>
              <a:gd name="T25" fmla="*/ 0 h 52"/>
              <a:gd name="T26" fmla="*/ 0 w 44"/>
              <a:gd name="T27" fmla="*/ 0 h 52"/>
              <a:gd name="T28" fmla="*/ 0 w 44"/>
              <a:gd name="T29" fmla="*/ 0 h 52"/>
              <a:gd name="T30" fmla="*/ 0 w 44"/>
              <a:gd name="T31" fmla="*/ 0 h 52"/>
              <a:gd name="T32" fmla="*/ 0 w 44"/>
              <a:gd name="T33" fmla="*/ 0 h 52"/>
              <a:gd name="T34" fmla="*/ 0 w 44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52"/>
              <a:gd name="T56" fmla="*/ 44 w 44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52">
                <a:moveTo>
                  <a:pt x="26" y="52"/>
                </a:moveTo>
                <a:lnTo>
                  <a:pt x="35" y="44"/>
                </a:lnTo>
                <a:lnTo>
                  <a:pt x="44" y="35"/>
                </a:lnTo>
                <a:lnTo>
                  <a:pt x="44" y="26"/>
                </a:lnTo>
                <a:lnTo>
                  <a:pt x="44" y="18"/>
                </a:lnTo>
                <a:lnTo>
                  <a:pt x="35" y="18"/>
                </a:lnTo>
                <a:lnTo>
                  <a:pt x="35" y="9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2" name="Freeform 2633"/>
          <p:cNvSpPr>
            <a:spLocks/>
          </p:cNvSpPr>
          <p:nvPr/>
        </p:nvSpPr>
        <p:spPr bwMode="auto">
          <a:xfrm>
            <a:off x="6342063" y="5149850"/>
            <a:ext cx="36512" cy="34925"/>
          </a:xfrm>
          <a:custGeom>
            <a:avLst/>
            <a:gdLst>
              <a:gd name="T0" fmla="*/ 0 w 88"/>
              <a:gd name="T1" fmla="*/ 0 h 122"/>
              <a:gd name="T2" fmla="*/ 0 w 88"/>
              <a:gd name="T3" fmla="*/ 0 h 122"/>
              <a:gd name="T4" fmla="*/ 0 w 88"/>
              <a:gd name="T5" fmla="*/ 0 h 122"/>
              <a:gd name="T6" fmla="*/ 0 w 88"/>
              <a:gd name="T7" fmla="*/ 0 h 122"/>
              <a:gd name="T8" fmla="*/ 0 w 88"/>
              <a:gd name="T9" fmla="*/ 0 h 122"/>
              <a:gd name="T10" fmla="*/ 0 w 88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"/>
              <a:gd name="T19" fmla="*/ 0 h 122"/>
              <a:gd name="T20" fmla="*/ 88 w 88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" h="122">
                <a:moveTo>
                  <a:pt x="35" y="0"/>
                </a:moveTo>
                <a:lnTo>
                  <a:pt x="0" y="35"/>
                </a:lnTo>
                <a:lnTo>
                  <a:pt x="35" y="122"/>
                </a:lnTo>
                <a:lnTo>
                  <a:pt x="88" y="105"/>
                </a:lnTo>
                <a:lnTo>
                  <a:pt x="53" y="17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3" name="Freeform 2634"/>
          <p:cNvSpPr>
            <a:spLocks/>
          </p:cNvSpPr>
          <p:nvPr/>
        </p:nvSpPr>
        <p:spPr bwMode="auto">
          <a:xfrm>
            <a:off x="6342063" y="5149850"/>
            <a:ext cx="20637" cy="7938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53" y="17"/>
                </a:moveTo>
                <a:lnTo>
                  <a:pt x="53" y="9"/>
                </a:ln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9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3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4" name="Freeform 2635"/>
          <p:cNvSpPr>
            <a:spLocks/>
          </p:cNvSpPr>
          <p:nvPr/>
        </p:nvSpPr>
        <p:spPr bwMode="auto">
          <a:xfrm>
            <a:off x="6319838" y="5143500"/>
            <a:ext cx="34925" cy="20638"/>
          </a:xfrm>
          <a:custGeom>
            <a:avLst/>
            <a:gdLst>
              <a:gd name="T0" fmla="*/ 0 w 95"/>
              <a:gd name="T1" fmla="*/ 0 h 69"/>
              <a:gd name="T2" fmla="*/ 0 w 95"/>
              <a:gd name="T3" fmla="*/ 0 h 69"/>
              <a:gd name="T4" fmla="*/ 0 w 95"/>
              <a:gd name="T5" fmla="*/ 0 h 69"/>
              <a:gd name="T6" fmla="*/ 0 w 95"/>
              <a:gd name="T7" fmla="*/ 0 h 69"/>
              <a:gd name="T8" fmla="*/ 0 w 95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9"/>
              <a:gd name="T17" fmla="*/ 95 w 95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9">
                <a:moveTo>
                  <a:pt x="0" y="43"/>
                </a:moveTo>
                <a:lnTo>
                  <a:pt x="8" y="0"/>
                </a:lnTo>
                <a:lnTo>
                  <a:pt x="95" y="17"/>
                </a:lnTo>
                <a:lnTo>
                  <a:pt x="78" y="69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5" name="Freeform 2636"/>
          <p:cNvSpPr>
            <a:spLocks/>
          </p:cNvSpPr>
          <p:nvPr/>
        </p:nvSpPr>
        <p:spPr bwMode="auto">
          <a:xfrm>
            <a:off x="6288088" y="5140325"/>
            <a:ext cx="19050" cy="14288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2"/>
              <a:gd name="T20" fmla="*/ 44 w 4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2">
                <a:moveTo>
                  <a:pt x="0" y="26"/>
                </a:moveTo>
                <a:lnTo>
                  <a:pt x="26" y="52"/>
                </a:lnTo>
                <a:lnTo>
                  <a:pt x="44" y="0"/>
                </a:lnTo>
                <a:lnTo>
                  <a:pt x="35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6" name="Freeform 2637"/>
          <p:cNvSpPr>
            <a:spLocks/>
          </p:cNvSpPr>
          <p:nvPr/>
        </p:nvSpPr>
        <p:spPr bwMode="auto">
          <a:xfrm>
            <a:off x="6288088" y="5140325"/>
            <a:ext cx="15875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0"/>
                </a:moveTo>
                <a:lnTo>
                  <a:pt x="26" y="0"/>
                </a:lnTo>
                <a:lnTo>
                  <a:pt x="18" y="0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8" y="44"/>
                </a:lnTo>
                <a:lnTo>
                  <a:pt x="26" y="5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7" name="Freeform 2638"/>
          <p:cNvSpPr>
            <a:spLocks/>
          </p:cNvSpPr>
          <p:nvPr/>
        </p:nvSpPr>
        <p:spPr bwMode="auto">
          <a:xfrm>
            <a:off x="6286500" y="5132388"/>
            <a:ext cx="22225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0" y="18"/>
                </a:moveTo>
                <a:lnTo>
                  <a:pt x="53" y="0"/>
                </a:lnTo>
                <a:lnTo>
                  <a:pt x="61" y="44"/>
                </a:lnTo>
                <a:lnTo>
                  <a:pt x="9" y="52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8" name="Freeform 2639"/>
          <p:cNvSpPr>
            <a:spLocks/>
          </p:cNvSpPr>
          <p:nvPr/>
        </p:nvSpPr>
        <p:spPr bwMode="auto">
          <a:xfrm>
            <a:off x="6281738" y="5110163"/>
            <a:ext cx="17462" cy="11112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43"/>
              <a:gd name="T20" fmla="*/ 52 w 52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43">
                <a:moveTo>
                  <a:pt x="44" y="0"/>
                </a:moveTo>
                <a:lnTo>
                  <a:pt x="0" y="26"/>
                </a:lnTo>
                <a:lnTo>
                  <a:pt x="9" y="43"/>
                </a:lnTo>
                <a:lnTo>
                  <a:pt x="52" y="35"/>
                </a:lnTo>
                <a:lnTo>
                  <a:pt x="52" y="8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39" name="Freeform 2640"/>
          <p:cNvSpPr>
            <a:spLocks/>
          </p:cNvSpPr>
          <p:nvPr/>
        </p:nvSpPr>
        <p:spPr bwMode="auto">
          <a:xfrm>
            <a:off x="6281738" y="5108575"/>
            <a:ext cx="17462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7"/>
                </a:moveTo>
                <a:lnTo>
                  <a:pt x="52" y="17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0" name="Freeform 2641"/>
          <p:cNvSpPr>
            <a:spLocks/>
          </p:cNvSpPr>
          <p:nvPr/>
        </p:nvSpPr>
        <p:spPr bwMode="auto">
          <a:xfrm>
            <a:off x="6256338" y="5087938"/>
            <a:ext cx="39687" cy="31750"/>
          </a:xfrm>
          <a:custGeom>
            <a:avLst/>
            <a:gdLst>
              <a:gd name="T0" fmla="*/ 0 w 114"/>
              <a:gd name="T1" fmla="*/ 0 h 114"/>
              <a:gd name="T2" fmla="*/ 0 w 114"/>
              <a:gd name="T3" fmla="*/ 0 h 114"/>
              <a:gd name="T4" fmla="*/ 0 w 114"/>
              <a:gd name="T5" fmla="*/ 0 h 114"/>
              <a:gd name="T6" fmla="*/ 0 w 114"/>
              <a:gd name="T7" fmla="*/ 0 h 114"/>
              <a:gd name="T8" fmla="*/ 0 w 114"/>
              <a:gd name="T9" fmla="*/ 0 h 114"/>
              <a:gd name="T10" fmla="*/ 0 w 114"/>
              <a:gd name="T11" fmla="*/ 0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14"/>
              <a:gd name="T20" fmla="*/ 114 w 114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14">
                <a:moveTo>
                  <a:pt x="0" y="18"/>
                </a:moveTo>
                <a:lnTo>
                  <a:pt x="9" y="35"/>
                </a:lnTo>
                <a:lnTo>
                  <a:pt x="79" y="114"/>
                </a:lnTo>
                <a:lnTo>
                  <a:pt x="114" y="79"/>
                </a:lnTo>
                <a:lnTo>
                  <a:pt x="44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1" name="Freeform 2642"/>
          <p:cNvSpPr>
            <a:spLocks/>
          </p:cNvSpPr>
          <p:nvPr/>
        </p:nvSpPr>
        <p:spPr bwMode="auto">
          <a:xfrm>
            <a:off x="6256338" y="5087938"/>
            <a:ext cx="14287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0"/>
                </a:moveTo>
                <a:lnTo>
                  <a:pt x="44" y="0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2" name="Freeform 2643"/>
          <p:cNvSpPr>
            <a:spLocks/>
          </p:cNvSpPr>
          <p:nvPr/>
        </p:nvSpPr>
        <p:spPr bwMode="auto">
          <a:xfrm>
            <a:off x="6256338" y="5051425"/>
            <a:ext cx="25400" cy="42863"/>
          </a:xfrm>
          <a:custGeom>
            <a:avLst/>
            <a:gdLst>
              <a:gd name="T0" fmla="*/ 0 w 70"/>
              <a:gd name="T1" fmla="*/ 0 h 148"/>
              <a:gd name="T2" fmla="*/ 0 w 70"/>
              <a:gd name="T3" fmla="*/ 0 h 148"/>
              <a:gd name="T4" fmla="*/ 0 w 70"/>
              <a:gd name="T5" fmla="*/ 0 h 148"/>
              <a:gd name="T6" fmla="*/ 0 w 70"/>
              <a:gd name="T7" fmla="*/ 0 h 148"/>
              <a:gd name="T8" fmla="*/ 0 w 70"/>
              <a:gd name="T9" fmla="*/ 0 h 148"/>
              <a:gd name="T10" fmla="*/ 0 w 70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48"/>
              <a:gd name="T20" fmla="*/ 70 w 70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48">
                <a:moveTo>
                  <a:pt x="53" y="0"/>
                </a:moveTo>
                <a:lnTo>
                  <a:pt x="18" y="18"/>
                </a:lnTo>
                <a:lnTo>
                  <a:pt x="0" y="140"/>
                </a:lnTo>
                <a:lnTo>
                  <a:pt x="53" y="148"/>
                </a:lnTo>
                <a:lnTo>
                  <a:pt x="70" y="27"/>
                </a:lnTo>
                <a:lnTo>
                  <a:pt x="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3" name="Freeform 2644"/>
          <p:cNvSpPr>
            <a:spLocks/>
          </p:cNvSpPr>
          <p:nvPr/>
        </p:nvSpPr>
        <p:spPr bwMode="auto">
          <a:xfrm>
            <a:off x="6257925" y="5051425"/>
            <a:ext cx="23813" cy="7938"/>
          </a:xfrm>
          <a:custGeom>
            <a:avLst/>
            <a:gdLst>
              <a:gd name="T0" fmla="*/ 0 w 52"/>
              <a:gd name="T1" fmla="*/ 0 h 27"/>
              <a:gd name="T2" fmla="*/ 0 w 52"/>
              <a:gd name="T3" fmla="*/ 0 h 27"/>
              <a:gd name="T4" fmla="*/ 0 w 52"/>
              <a:gd name="T5" fmla="*/ 0 h 27"/>
              <a:gd name="T6" fmla="*/ 0 w 52"/>
              <a:gd name="T7" fmla="*/ 0 h 27"/>
              <a:gd name="T8" fmla="*/ 0 w 52"/>
              <a:gd name="T9" fmla="*/ 0 h 27"/>
              <a:gd name="T10" fmla="*/ 0 w 52"/>
              <a:gd name="T11" fmla="*/ 0 h 27"/>
              <a:gd name="T12" fmla="*/ 0 w 52"/>
              <a:gd name="T13" fmla="*/ 0 h 27"/>
              <a:gd name="T14" fmla="*/ 0 w 52"/>
              <a:gd name="T15" fmla="*/ 0 h 27"/>
              <a:gd name="T16" fmla="*/ 0 w 52"/>
              <a:gd name="T17" fmla="*/ 0 h 27"/>
              <a:gd name="T18" fmla="*/ 0 w 52"/>
              <a:gd name="T19" fmla="*/ 0 h 27"/>
              <a:gd name="T20" fmla="*/ 0 w 52"/>
              <a:gd name="T21" fmla="*/ 0 h 27"/>
              <a:gd name="T22" fmla="*/ 0 w 52"/>
              <a:gd name="T23" fmla="*/ 0 h 27"/>
              <a:gd name="T24" fmla="*/ 0 w 52"/>
              <a:gd name="T25" fmla="*/ 0 h 27"/>
              <a:gd name="T26" fmla="*/ 0 w 52"/>
              <a:gd name="T27" fmla="*/ 0 h 27"/>
              <a:gd name="T28" fmla="*/ 0 w 52"/>
              <a:gd name="T29" fmla="*/ 0 h 27"/>
              <a:gd name="T30" fmla="*/ 0 w 52"/>
              <a:gd name="T31" fmla="*/ 0 h 27"/>
              <a:gd name="T32" fmla="*/ 0 w 52"/>
              <a:gd name="T33" fmla="*/ 0 h 27"/>
              <a:gd name="T34" fmla="*/ 0 w 52"/>
              <a:gd name="T35" fmla="*/ 0 h 2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7"/>
              <a:gd name="T56" fmla="*/ 52 w 52"/>
              <a:gd name="T57" fmla="*/ 27 h 2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7">
                <a:moveTo>
                  <a:pt x="52" y="27"/>
                </a:moveTo>
                <a:lnTo>
                  <a:pt x="52" y="18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52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4" name="Freeform 2645"/>
          <p:cNvSpPr>
            <a:spLocks/>
          </p:cNvSpPr>
          <p:nvPr/>
        </p:nvSpPr>
        <p:spPr bwMode="auto">
          <a:xfrm>
            <a:off x="6262688" y="5051425"/>
            <a:ext cx="11112" cy="14288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  <a:gd name="T12" fmla="*/ 0 w 26"/>
              <a:gd name="T13" fmla="*/ 0 h 44"/>
              <a:gd name="T14" fmla="*/ 26 w 26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" h="44">
                <a:moveTo>
                  <a:pt x="0" y="44"/>
                </a:moveTo>
                <a:lnTo>
                  <a:pt x="17" y="0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5" name="Freeform 2646"/>
          <p:cNvSpPr>
            <a:spLocks/>
          </p:cNvSpPr>
          <p:nvPr/>
        </p:nvSpPr>
        <p:spPr bwMode="auto">
          <a:xfrm>
            <a:off x="6224588" y="5037138"/>
            <a:ext cx="31750" cy="20637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0" y="44"/>
                </a:moveTo>
                <a:lnTo>
                  <a:pt x="26" y="0"/>
                </a:lnTo>
                <a:lnTo>
                  <a:pt x="69" y="26"/>
                </a:lnTo>
                <a:lnTo>
                  <a:pt x="43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6" name="Freeform 2647"/>
          <p:cNvSpPr>
            <a:spLocks/>
          </p:cNvSpPr>
          <p:nvPr/>
        </p:nvSpPr>
        <p:spPr bwMode="auto">
          <a:xfrm>
            <a:off x="6199188" y="5026025"/>
            <a:ext cx="23812" cy="19050"/>
          </a:xfrm>
          <a:custGeom>
            <a:avLst/>
            <a:gdLst>
              <a:gd name="T0" fmla="*/ 0 w 52"/>
              <a:gd name="T1" fmla="*/ 0 h 69"/>
              <a:gd name="T2" fmla="*/ 0 w 52"/>
              <a:gd name="T3" fmla="*/ 0 h 69"/>
              <a:gd name="T4" fmla="*/ 0 w 52"/>
              <a:gd name="T5" fmla="*/ 0 h 69"/>
              <a:gd name="T6" fmla="*/ 0 w 52"/>
              <a:gd name="T7" fmla="*/ 0 h 69"/>
              <a:gd name="T8" fmla="*/ 0 w 52"/>
              <a:gd name="T9" fmla="*/ 0 h 69"/>
              <a:gd name="T10" fmla="*/ 0 w 52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69"/>
              <a:gd name="T20" fmla="*/ 52 w 52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69">
                <a:moveTo>
                  <a:pt x="9" y="0"/>
                </a:moveTo>
                <a:lnTo>
                  <a:pt x="0" y="52"/>
                </a:lnTo>
                <a:lnTo>
                  <a:pt x="26" y="69"/>
                </a:lnTo>
                <a:lnTo>
                  <a:pt x="52" y="17"/>
                </a:lnTo>
                <a:lnTo>
                  <a:pt x="26" y="8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7" name="Freeform 2648"/>
          <p:cNvSpPr>
            <a:spLocks/>
          </p:cNvSpPr>
          <p:nvPr/>
        </p:nvSpPr>
        <p:spPr bwMode="auto">
          <a:xfrm>
            <a:off x="6194425" y="5026025"/>
            <a:ext cx="15875" cy="12700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w 43"/>
              <a:gd name="T13" fmla="*/ 0 h 52"/>
              <a:gd name="T14" fmla="*/ 0 w 43"/>
              <a:gd name="T15" fmla="*/ 0 h 52"/>
              <a:gd name="T16" fmla="*/ 0 w 43"/>
              <a:gd name="T17" fmla="*/ 0 h 52"/>
              <a:gd name="T18" fmla="*/ 0 w 43"/>
              <a:gd name="T19" fmla="*/ 0 h 52"/>
              <a:gd name="T20" fmla="*/ 0 w 43"/>
              <a:gd name="T21" fmla="*/ 0 h 52"/>
              <a:gd name="T22" fmla="*/ 0 w 43"/>
              <a:gd name="T23" fmla="*/ 0 h 52"/>
              <a:gd name="T24" fmla="*/ 0 w 43"/>
              <a:gd name="T25" fmla="*/ 0 h 52"/>
              <a:gd name="T26" fmla="*/ 0 w 43"/>
              <a:gd name="T27" fmla="*/ 0 h 52"/>
              <a:gd name="T28" fmla="*/ 0 w 43"/>
              <a:gd name="T29" fmla="*/ 0 h 52"/>
              <a:gd name="T30" fmla="*/ 0 w 43"/>
              <a:gd name="T31" fmla="*/ 0 h 52"/>
              <a:gd name="T32" fmla="*/ 0 w 43"/>
              <a:gd name="T33" fmla="*/ 0 h 52"/>
              <a:gd name="T34" fmla="*/ 0 w 43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52"/>
              <a:gd name="T56" fmla="*/ 43 w 43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52">
                <a:moveTo>
                  <a:pt x="43" y="8"/>
                </a:move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17" y="8"/>
                </a:lnTo>
                <a:lnTo>
                  <a:pt x="8" y="8"/>
                </a:lnTo>
                <a:lnTo>
                  <a:pt x="8" y="17"/>
                </a:lnTo>
                <a:lnTo>
                  <a:pt x="0" y="26"/>
                </a:lnTo>
                <a:lnTo>
                  <a:pt x="0" y="34"/>
                </a:lnTo>
                <a:lnTo>
                  <a:pt x="8" y="34"/>
                </a:lnTo>
                <a:lnTo>
                  <a:pt x="8" y="43"/>
                </a:lnTo>
                <a:lnTo>
                  <a:pt x="17" y="52"/>
                </a:lnTo>
                <a:lnTo>
                  <a:pt x="43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8" name="Rectangle 2649"/>
          <p:cNvSpPr>
            <a:spLocks noChangeArrowheads="1"/>
          </p:cNvSpPr>
          <p:nvPr/>
        </p:nvSpPr>
        <p:spPr bwMode="auto">
          <a:xfrm>
            <a:off x="6121400" y="5026025"/>
            <a:ext cx="84138" cy="1270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49" name="Freeform 2650"/>
          <p:cNvSpPr>
            <a:spLocks/>
          </p:cNvSpPr>
          <p:nvPr/>
        </p:nvSpPr>
        <p:spPr bwMode="auto">
          <a:xfrm>
            <a:off x="6083300" y="5026025"/>
            <a:ext cx="20638" cy="12700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0" y="52"/>
                </a:moveTo>
                <a:lnTo>
                  <a:pt x="8" y="0"/>
                </a:lnTo>
                <a:lnTo>
                  <a:pt x="52" y="0"/>
                </a:lnTo>
                <a:lnTo>
                  <a:pt x="52" y="52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0" name="Freeform 2651"/>
          <p:cNvSpPr>
            <a:spLocks/>
          </p:cNvSpPr>
          <p:nvPr/>
        </p:nvSpPr>
        <p:spPr bwMode="auto">
          <a:xfrm>
            <a:off x="6045200" y="5037138"/>
            <a:ext cx="30163" cy="22225"/>
          </a:xfrm>
          <a:custGeom>
            <a:avLst/>
            <a:gdLst>
              <a:gd name="T0" fmla="*/ 0 w 78"/>
              <a:gd name="T1" fmla="*/ 0 h 79"/>
              <a:gd name="T2" fmla="*/ 0 w 78"/>
              <a:gd name="T3" fmla="*/ 0 h 79"/>
              <a:gd name="T4" fmla="*/ 0 w 78"/>
              <a:gd name="T5" fmla="*/ 0 h 79"/>
              <a:gd name="T6" fmla="*/ 0 w 78"/>
              <a:gd name="T7" fmla="*/ 0 h 79"/>
              <a:gd name="T8" fmla="*/ 0 w 78"/>
              <a:gd name="T9" fmla="*/ 0 h 79"/>
              <a:gd name="T10" fmla="*/ 0 w 78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79"/>
              <a:gd name="T20" fmla="*/ 78 w 78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79">
                <a:moveTo>
                  <a:pt x="26" y="79"/>
                </a:moveTo>
                <a:lnTo>
                  <a:pt x="35" y="70"/>
                </a:lnTo>
                <a:lnTo>
                  <a:pt x="78" y="35"/>
                </a:lnTo>
                <a:lnTo>
                  <a:pt x="43" y="0"/>
                </a:lnTo>
                <a:lnTo>
                  <a:pt x="0" y="35"/>
                </a:lnTo>
                <a:lnTo>
                  <a:pt x="26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1" name="Freeform 2652"/>
          <p:cNvSpPr>
            <a:spLocks/>
          </p:cNvSpPr>
          <p:nvPr/>
        </p:nvSpPr>
        <p:spPr bwMode="auto">
          <a:xfrm>
            <a:off x="6045200" y="5048250"/>
            <a:ext cx="14288" cy="11113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2" name="Freeform 2653"/>
          <p:cNvSpPr>
            <a:spLocks/>
          </p:cNvSpPr>
          <p:nvPr/>
        </p:nvSpPr>
        <p:spPr bwMode="auto">
          <a:xfrm>
            <a:off x="5994400" y="5048250"/>
            <a:ext cx="60325" cy="19050"/>
          </a:xfrm>
          <a:custGeom>
            <a:avLst/>
            <a:gdLst>
              <a:gd name="T0" fmla="*/ 0 w 165"/>
              <a:gd name="T1" fmla="*/ 0 h 70"/>
              <a:gd name="T2" fmla="*/ 0 w 165"/>
              <a:gd name="T3" fmla="*/ 0 h 70"/>
              <a:gd name="T4" fmla="*/ 0 w 165"/>
              <a:gd name="T5" fmla="*/ 0 h 70"/>
              <a:gd name="T6" fmla="*/ 0 w 165"/>
              <a:gd name="T7" fmla="*/ 0 h 70"/>
              <a:gd name="T8" fmla="*/ 0 w 165"/>
              <a:gd name="T9" fmla="*/ 0 h 70"/>
              <a:gd name="T10" fmla="*/ 0 w 165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70"/>
              <a:gd name="T20" fmla="*/ 165 w 165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70">
                <a:moveTo>
                  <a:pt x="0" y="35"/>
                </a:moveTo>
                <a:lnTo>
                  <a:pt x="26" y="70"/>
                </a:lnTo>
                <a:lnTo>
                  <a:pt x="165" y="44"/>
                </a:lnTo>
                <a:lnTo>
                  <a:pt x="156" y="0"/>
                </a:lnTo>
                <a:lnTo>
                  <a:pt x="17" y="26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3" name="Freeform 2654"/>
          <p:cNvSpPr>
            <a:spLocks/>
          </p:cNvSpPr>
          <p:nvPr/>
        </p:nvSpPr>
        <p:spPr bwMode="auto">
          <a:xfrm>
            <a:off x="5994400" y="5056188"/>
            <a:ext cx="9525" cy="11112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17" y="0"/>
                </a:moveTo>
                <a:lnTo>
                  <a:pt x="8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4" name="Freeform 2655"/>
          <p:cNvSpPr>
            <a:spLocks/>
          </p:cNvSpPr>
          <p:nvPr/>
        </p:nvSpPr>
        <p:spPr bwMode="auto">
          <a:xfrm>
            <a:off x="5981700" y="5057775"/>
            <a:ext cx="30163" cy="20638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35" y="70"/>
                </a:moveTo>
                <a:lnTo>
                  <a:pt x="0" y="35"/>
                </a:lnTo>
                <a:lnTo>
                  <a:pt x="27" y="0"/>
                </a:lnTo>
                <a:lnTo>
                  <a:pt x="70" y="26"/>
                </a:lnTo>
                <a:lnTo>
                  <a:pt x="35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5" name="Freeform 2656"/>
          <p:cNvSpPr>
            <a:spLocks/>
          </p:cNvSpPr>
          <p:nvPr/>
        </p:nvSpPr>
        <p:spPr bwMode="auto">
          <a:xfrm>
            <a:off x="5956300" y="5080000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43" y="70"/>
                </a:moveTo>
                <a:lnTo>
                  <a:pt x="0" y="35"/>
                </a:lnTo>
                <a:lnTo>
                  <a:pt x="35" y="0"/>
                </a:lnTo>
                <a:lnTo>
                  <a:pt x="69" y="26"/>
                </a:lnTo>
                <a:lnTo>
                  <a:pt x="43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6" name="Freeform 2657"/>
          <p:cNvSpPr>
            <a:spLocks/>
          </p:cNvSpPr>
          <p:nvPr/>
        </p:nvSpPr>
        <p:spPr bwMode="auto">
          <a:xfrm>
            <a:off x="5948363" y="5103813"/>
            <a:ext cx="30162" cy="42862"/>
          </a:xfrm>
          <a:custGeom>
            <a:avLst/>
            <a:gdLst>
              <a:gd name="T0" fmla="*/ 0 w 78"/>
              <a:gd name="T1" fmla="*/ 0 h 148"/>
              <a:gd name="T2" fmla="*/ 0 w 78"/>
              <a:gd name="T3" fmla="*/ 0 h 148"/>
              <a:gd name="T4" fmla="*/ 0 w 78"/>
              <a:gd name="T5" fmla="*/ 0 h 148"/>
              <a:gd name="T6" fmla="*/ 0 w 78"/>
              <a:gd name="T7" fmla="*/ 0 h 148"/>
              <a:gd name="T8" fmla="*/ 0 w 78"/>
              <a:gd name="T9" fmla="*/ 0 h 148"/>
              <a:gd name="T10" fmla="*/ 0 w 78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48"/>
              <a:gd name="T20" fmla="*/ 78 w 78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48">
                <a:moveTo>
                  <a:pt x="69" y="148"/>
                </a:moveTo>
                <a:lnTo>
                  <a:pt x="78" y="131"/>
                </a:lnTo>
                <a:lnTo>
                  <a:pt x="52" y="0"/>
                </a:lnTo>
                <a:lnTo>
                  <a:pt x="0" y="9"/>
                </a:lnTo>
                <a:lnTo>
                  <a:pt x="26" y="140"/>
                </a:lnTo>
                <a:lnTo>
                  <a:pt x="69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7" name="Freeform 2658"/>
          <p:cNvSpPr>
            <a:spLocks/>
          </p:cNvSpPr>
          <p:nvPr/>
        </p:nvSpPr>
        <p:spPr bwMode="auto">
          <a:xfrm>
            <a:off x="5956300" y="5141913"/>
            <a:ext cx="22225" cy="11112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0" y="9"/>
                </a:moveTo>
                <a:lnTo>
                  <a:pt x="0" y="17"/>
                </a:lnTo>
                <a:lnTo>
                  <a:pt x="0" y="26"/>
                </a:lnTo>
                <a:lnTo>
                  <a:pt x="8" y="26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3" y="26"/>
                </a:lnTo>
                <a:lnTo>
                  <a:pt x="43" y="17"/>
                </a:lnTo>
                <a:lnTo>
                  <a:pt x="52" y="9"/>
                </a:lnTo>
                <a:lnTo>
                  <a:pt x="5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8" name="Freeform 2659"/>
          <p:cNvSpPr>
            <a:spLocks/>
          </p:cNvSpPr>
          <p:nvPr/>
        </p:nvSpPr>
        <p:spPr bwMode="auto">
          <a:xfrm>
            <a:off x="5935663" y="5140325"/>
            <a:ext cx="38100" cy="36513"/>
          </a:xfrm>
          <a:custGeom>
            <a:avLst/>
            <a:gdLst>
              <a:gd name="T0" fmla="*/ 0 w 104"/>
              <a:gd name="T1" fmla="*/ 0 h 131"/>
              <a:gd name="T2" fmla="*/ 0 w 104"/>
              <a:gd name="T3" fmla="*/ 0 h 131"/>
              <a:gd name="T4" fmla="*/ 0 w 104"/>
              <a:gd name="T5" fmla="*/ 0 h 131"/>
              <a:gd name="T6" fmla="*/ 0 w 104"/>
              <a:gd name="T7" fmla="*/ 0 h 131"/>
              <a:gd name="T8" fmla="*/ 0 w 104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31"/>
              <a:gd name="T17" fmla="*/ 104 w 104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31">
                <a:moveTo>
                  <a:pt x="43" y="131"/>
                </a:moveTo>
                <a:lnTo>
                  <a:pt x="0" y="105"/>
                </a:lnTo>
                <a:lnTo>
                  <a:pt x="61" y="0"/>
                </a:lnTo>
                <a:lnTo>
                  <a:pt x="104" y="26"/>
                </a:lnTo>
                <a:lnTo>
                  <a:pt x="43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59" name="Freeform 2660"/>
          <p:cNvSpPr>
            <a:spLocks/>
          </p:cNvSpPr>
          <p:nvPr/>
        </p:nvSpPr>
        <p:spPr bwMode="auto">
          <a:xfrm>
            <a:off x="5918200" y="5183188"/>
            <a:ext cx="22225" cy="17462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44" y="70"/>
                </a:moveTo>
                <a:lnTo>
                  <a:pt x="0" y="44"/>
                </a:lnTo>
                <a:lnTo>
                  <a:pt x="18" y="0"/>
                </a:lnTo>
                <a:lnTo>
                  <a:pt x="61" y="26"/>
                </a:lnTo>
                <a:lnTo>
                  <a:pt x="4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0" name="Freeform 2661"/>
          <p:cNvSpPr>
            <a:spLocks/>
          </p:cNvSpPr>
          <p:nvPr/>
        </p:nvSpPr>
        <p:spPr bwMode="auto">
          <a:xfrm>
            <a:off x="5872163" y="5207000"/>
            <a:ext cx="50800" cy="55563"/>
          </a:xfrm>
          <a:custGeom>
            <a:avLst/>
            <a:gdLst>
              <a:gd name="T0" fmla="*/ 0 w 140"/>
              <a:gd name="T1" fmla="*/ 0 h 201"/>
              <a:gd name="T2" fmla="*/ 0 w 140"/>
              <a:gd name="T3" fmla="*/ 0 h 201"/>
              <a:gd name="T4" fmla="*/ 0 w 140"/>
              <a:gd name="T5" fmla="*/ 0 h 201"/>
              <a:gd name="T6" fmla="*/ 0 w 140"/>
              <a:gd name="T7" fmla="*/ 0 h 201"/>
              <a:gd name="T8" fmla="*/ 0 w 140"/>
              <a:gd name="T9" fmla="*/ 0 h 201"/>
              <a:gd name="T10" fmla="*/ 0 w 140"/>
              <a:gd name="T11" fmla="*/ 0 h 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201"/>
              <a:gd name="T20" fmla="*/ 140 w 140"/>
              <a:gd name="T21" fmla="*/ 201 h 2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201">
                <a:moveTo>
                  <a:pt x="26" y="201"/>
                </a:moveTo>
                <a:lnTo>
                  <a:pt x="44" y="192"/>
                </a:lnTo>
                <a:lnTo>
                  <a:pt x="140" y="26"/>
                </a:lnTo>
                <a:lnTo>
                  <a:pt x="96" y="0"/>
                </a:lnTo>
                <a:lnTo>
                  <a:pt x="0" y="166"/>
                </a:lnTo>
                <a:lnTo>
                  <a:pt x="26" y="20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1" name="Freeform 2662"/>
          <p:cNvSpPr>
            <a:spLocks/>
          </p:cNvSpPr>
          <p:nvPr/>
        </p:nvSpPr>
        <p:spPr bwMode="auto">
          <a:xfrm>
            <a:off x="5865813" y="5253038"/>
            <a:ext cx="23812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26" y="35"/>
                </a:lnTo>
                <a:lnTo>
                  <a:pt x="34" y="35"/>
                </a:lnTo>
                <a:lnTo>
                  <a:pt x="43" y="35"/>
                </a:lnTo>
                <a:lnTo>
                  <a:pt x="43" y="26"/>
                </a:lnTo>
                <a:lnTo>
                  <a:pt x="52" y="26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2" name="Freeform 2663"/>
          <p:cNvSpPr>
            <a:spLocks/>
          </p:cNvSpPr>
          <p:nvPr/>
        </p:nvSpPr>
        <p:spPr bwMode="auto">
          <a:xfrm>
            <a:off x="5851525" y="5251450"/>
            <a:ext cx="30163" cy="17463"/>
          </a:xfrm>
          <a:custGeom>
            <a:avLst/>
            <a:gdLst>
              <a:gd name="T0" fmla="*/ 0 w 78"/>
              <a:gd name="T1" fmla="*/ 0 h 61"/>
              <a:gd name="T2" fmla="*/ 0 w 78"/>
              <a:gd name="T3" fmla="*/ 0 h 61"/>
              <a:gd name="T4" fmla="*/ 0 w 78"/>
              <a:gd name="T5" fmla="*/ 0 h 61"/>
              <a:gd name="T6" fmla="*/ 0 w 78"/>
              <a:gd name="T7" fmla="*/ 0 h 61"/>
              <a:gd name="T8" fmla="*/ 0 w 78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1"/>
              <a:gd name="T17" fmla="*/ 78 w 7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1">
                <a:moveTo>
                  <a:pt x="18" y="61"/>
                </a:moveTo>
                <a:lnTo>
                  <a:pt x="0" y="9"/>
                </a:lnTo>
                <a:lnTo>
                  <a:pt x="61" y="0"/>
                </a:lnTo>
                <a:lnTo>
                  <a:pt x="78" y="44"/>
                </a:lnTo>
                <a:lnTo>
                  <a:pt x="18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3" name="Freeform 2664"/>
          <p:cNvSpPr>
            <a:spLocks/>
          </p:cNvSpPr>
          <p:nvPr/>
        </p:nvSpPr>
        <p:spPr bwMode="auto">
          <a:xfrm>
            <a:off x="5815013" y="5259388"/>
            <a:ext cx="23812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18" y="61"/>
                </a:moveTo>
                <a:lnTo>
                  <a:pt x="0" y="9"/>
                </a:lnTo>
                <a:lnTo>
                  <a:pt x="53" y="0"/>
                </a:lnTo>
                <a:lnTo>
                  <a:pt x="61" y="52"/>
                </a:lnTo>
                <a:lnTo>
                  <a:pt x="18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4" name="Freeform 2665"/>
          <p:cNvSpPr>
            <a:spLocks/>
          </p:cNvSpPr>
          <p:nvPr/>
        </p:nvSpPr>
        <p:spPr bwMode="auto">
          <a:xfrm>
            <a:off x="5775325" y="5265738"/>
            <a:ext cx="25400" cy="17462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w 70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61"/>
              <a:gd name="T20" fmla="*/ 70 w 70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61">
                <a:moveTo>
                  <a:pt x="0" y="18"/>
                </a:moveTo>
                <a:lnTo>
                  <a:pt x="17" y="61"/>
                </a:lnTo>
                <a:lnTo>
                  <a:pt x="70" y="44"/>
                </a:lnTo>
                <a:lnTo>
                  <a:pt x="61" y="0"/>
                </a:lnTo>
                <a:lnTo>
                  <a:pt x="9" y="9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5" name="Freeform 2666"/>
          <p:cNvSpPr>
            <a:spLocks/>
          </p:cNvSpPr>
          <p:nvPr/>
        </p:nvSpPr>
        <p:spPr bwMode="auto">
          <a:xfrm>
            <a:off x="5772150" y="5268913"/>
            <a:ext cx="11113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18" y="0"/>
                </a:move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44"/>
                </a:lnTo>
                <a:lnTo>
                  <a:pt x="9" y="52"/>
                </a:lnTo>
                <a:lnTo>
                  <a:pt x="18" y="52"/>
                </a:lnTo>
                <a:lnTo>
                  <a:pt x="26" y="52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6" name="Freeform 2667"/>
          <p:cNvSpPr>
            <a:spLocks/>
          </p:cNvSpPr>
          <p:nvPr/>
        </p:nvSpPr>
        <p:spPr bwMode="auto">
          <a:xfrm>
            <a:off x="5719763" y="5270500"/>
            <a:ext cx="69850" cy="52388"/>
          </a:xfrm>
          <a:custGeom>
            <a:avLst/>
            <a:gdLst>
              <a:gd name="T0" fmla="*/ 0 w 183"/>
              <a:gd name="T1" fmla="*/ 0 h 183"/>
              <a:gd name="T2" fmla="*/ 0 w 183"/>
              <a:gd name="T3" fmla="*/ 0 h 183"/>
              <a:gd name="T4" fmla="*/ 0 w 183"/>
              <a:gd name="T5" fmla="*/ 0 h 183"/>
              <a:gd name="T6" fmla="*/ 0 w 183"/>
              <a:gd name="T7" fmla="*/ 0 h 183"/>
              <a:gd name="T8" fmla="*/ 0 w 183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183"/>
              <a:gd name="T17" fmla="*/ 183 w 183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183">
                <a:moveTo>
                  <a:pt x="35" y="183"/>
                </a:moveTo>
                <a:lnTo>
                  <a:pt x="0" y="139"/>
                </a:lnTo>
                <a:lnTo>
                  <a:pt x="148" y="0"/>
                </a:lnTo>
                <a:lnTo>
                  <a:pt x="183" y="35"/>
                </a:lnTo>
                <a:lnTo>
                  <a:pt x="35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7" name="Freeform 2668"/>
          <p:cNvSpPr>
            <a:spLocks/>
          </p:cNvSpPr>
          <p:nvPr/>
        </p:nvSpPr>
        <p:spPr bwMode="auto">
          <a:xfrm>
            <a:off x="5691188" y="5300663"/>
            <a:ext cx="25400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44"/>
                </a:moveTo>
                <a:lnTo>
                  <a:pt x="27" y="0"/>
                </a:lnTo>
                <a:lnTo>
                  <a:pt x="70" y="26"/>
                </a:lnTo>
                <a:lnTo>
                  <a:pt x="44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8" name="Freeform 2669"/>
          <p:cNvSpPr>
            <a:spLocks/>
          </p:cNvSpPr>
          <p:nvPr/>
        </p:nvSpPr>
        <p:spPr bwMode="auto">
          <a:xfrm>
            <a:off x="5586413" y="5259388"/>
            <a:ext cx="96837" cy="47625"/>
          </a:xfrm>
          <a:custGeom>
            <a:avLst/>
            <a:gdLst>
              <a:gd name="T0" fmla="*/ 0 w 252"/>
              <a:gd name="T1" fmla="*/ 0 h 174"/>
              <a:gd name="T2" fmla="*/ 0 w 252"/>
              <a:gd name="T3" fmla="*/ 0 h 174"/>
              <a:gd name="T4" fmla="*/ 0 w 252"/>
              <a:gd name="T5" fmla="*/ 0 h 174"/>
              <a:gd name="T6" fmla="*/ 0 w 252"/>
              <a:gd name="T7" fmla="*/ 0 h 174"/>
              <a:gd name="T8" fmla="*/ 0 w 252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74"/>
              <a:gd name="T17" fmla="*/ 252 w 252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74">
                <a:moveTo>
                  <a:pt x="0" y="52"/>
                </a:moveTo>
                <a:lnTo>
                  <a:pt x="26" y="0"/>
                </a:lnTo>
                <a:lnTo>
                  <a:pt x="252" y="131"/>
                </a:lnTo>
                <a:lnTo>
                  <a:pt x="226" y="174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69" name="Freeform 2670"/>
          <p:cNvSpPr>
            <a:spLocks/>
          </p:cNvSpPr>
          <p:nvPr/>
        </p:nvSpPr>
        <p:spPr bwMode="auto">
          <a:xfrm>
            <a:off x="5553075" y="5246688"/>
            <a:ext cx="28575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0" y="43"/>
                </a:moveTo>
                <a:lnTo>
                  <a:pt x="27" y="0"/>
                </a:lnTo>
                <a:lnTo>
                  <a:pt x="70" y="26"/>
                </a:lnTo>
                <a:lnTo>
                  <a:pt x="44" y="69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0" name="Freeform 2671"/>
          <p:cNvSpPr>
            <a:spLocks/>
          </p:cNvSpPr>
          <p:nvPr/>
        </p:nvSpPr>
        <p:spPr bwMode="auto">
          <a:xfrm>
            <a:off x="5513388" y="5229225"/>
            <a:ext cx="34925" cy="22225"/>
          </a:xfrm>
          <a:custGeom>
            <a:avLst/>
            <a:gdLst>
              <a:gd name="T0" fmla="*/ 0 w 96"/>
              <a:gd name="T1" fmla="*/ 0 h 78"/>
              <a:gd name="T2" fmla="*/ 0 w 96"/>
              <a:gd name="T3" fmla="*/ 0 h 78"/>
              <a:gd name="T4" fmla="*/ 0 w 96"/>
              <a:gd name="T5" fmla="*/ 0 h 78"/>
              <a:gd name="T6" fmla="*/ 0 w 96"/>
              <a:gd name="T7" fmla="*/ 0 h 78"/>
              <a:gd name="T8" fmla="*/ 0 w 96"/>
              <a:gd name="T9" fmla="*/ 0 h 78"/>
              <a:gd name="T10" fmla="*/ 0 w 96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78"/>
              <a:gd name="T20" fmla="*/ 96 w 96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78">
                <a:moveTo>
                  <a:pt x="0" y="17"/>
                </a:moveTo>
                <a:lnTo>
                  <a:pt x="9" y="43"/>
                </a:lnTo>
                <a:lnTo>
                  <a:pt x="70" y="78"/>
                </a:lnTo>
                <a:lnTo>
                  <a:pt x="96" y="35"/>
                </a:lnTo>
                <a:lnTo>
                  <a:pt x="35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1" name="Freeform 2672"/>
          <p:cNvSpPr>
            <a:spLocks/>
          </p:cNvSpPr>
          <p:nvPr/>
        </p:nvSpPr>
        <p:spPr bwMode="auto">
          <a:xfrm>
            <a:off x="5513388" y="5229225"/>
            <a:ext cx="9525" cy="11113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35" y="0"/>
                </a:move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3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2" name="Freeform 2673"/>
          <p:cNvSpPr>
            <a:spLocks/>
          </p:cNvSpPr>
          <p:nvPr/>
        </p:nvSpPr>
        <p:spPr bwMode="auto">
          <a:xfrm>
            <a:off x="5489575" y="5232400"/>
            <a:ext cx="38100" cy="52388"/>
          </a:xfrm>
          <a:custGeom>
            <a:avLst/>
            <a:gdLst>
              <a:gd name="T0" fmla="*/ 0 w 105"/>
              <a:gd name="T1" fmla="*/ 0 h 183"/>
              <a:gd name="T2" fmla="*/ 0 w 105"/>
              <a:gd name="T3" fmla="*/ 0 h 183"/>
              <a:gd name="T4" fmla="*/ 0 w 105"/>
              <a:gd name="T5" fmla="*/ 0 h 183"/>
              <a:gd name="T6" fmla="*/ 0 w 105"/>
              <a:gd name="T7" fmla="*/ 0 h 183"/>
              <a:gd name="T8" fmla="*/ 0 w 105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83"/>
              <a:gd name="T17" fmla="*/ 105 w 105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83">
                <a:moveTo>
                  <a:pt x="44" y="183"/>
                </a:moveTo>
                <a:lnTo>
                  <a:pt x="0" y="166"/>
                </a:lnTo>
                <a:lnTo>
                  <a:pt x="61" y="0"/>
                </a:lnTo>
                <a:lnTo>
                  <a:pt x="105" y="18"/>
                </a:lnTo>
                <a:lnTo>
                  <a:pt x="44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3" name="Freeform 2674"/>
          <p:cNvSpPr>
            <a:spLocks/>
          </p:cNvSpPr>
          <p:nvPr/>
        </p:nvSpPr>
        <p:spPr bwMode="auto">
          <a:xfrm>
            <a:off x="5459413" y="5283200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17" y="61"/>
                </a:moveTo>
                <a:lnTo>
                  <a:pt x="0" y="18"/>
                </a:lnTo>
                <a:lnTo>
                  <a:pt x="44" y="0"/>
                </a:lnTo>
                <a:lnTo>
                  <a:pt x="61" y="44"/>
                </a:lnTo>
                <a:lnTo>
                  <a:pt x="1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4" name="Freeform 2675"/>
          <p:cNvSpPr>
            <a:spLocks/>
          </p:cNvSpPr>
          <p:nvPr/>
        </p:nvSpPr>
        <p:spPr bwMode="auto">
          <a:xfrm>
            <a:off x="5416550" y="5292725"/>
            <a:ext cx="30163" cy="19050"/>
          </a:xfrm>
          <a:custGeom>
            <a:avLst/>
            <a:gdLst>
              <a:gd name="T0" fmla="*/ 0 w 78"/>
              <a:gd name="T1" fmla="*/ 0 h 61"/>
              <a:gd name="T2" fmla="*/ 0 w 78"/>
              <a:gd name="T3" fmla="*/ 0 h 61"/>
              <a:gd name="T4" fmla="*/ 0 w 78"/>
              <a:gd name="T5" fmla="*/ 0 h 61"/>
              <a:gd name="T6" fmla="*/ 0 w 78"/>
              <a:gd name="T7" fmla="*/ 0 h 61"/>
              <a:gd name="T8" fmla="*/ 0 w 78"/>
              <a:gd name="T9" fmla="*/ 0 h 61"/>
              <a:gd name="T10" fmla="*/ 0 w 78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61"/>
              <a:gd name="T20" fmla="*/ 78 w 78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61">
                <a:moveTo>
                  <a:pt x="0" y="26"/>
                </a:moveTo>
                <a:lnTo>
                  <a:pt x="26" y="61"/>
                </a:lnTo>
                <a:lnTo>
                  <a:pt x="78" y="44"/>
                </a:lnTo>
                <a:lnTo>
                  <a:pt x="61" y="0"/>
                </a:lnTo>
                <a:lnTo>
                  <a:pt x="8" y="18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5" name="Freeform 2676"/>
          <p:cNvSpPr>
            <a:spLocks/>
          </p:cNvSpPr>
          <p:nvPr/>
        </p:nvSpPr>
        <p:spPr bwMode="auto">
          <a:xfrm>
            <a:off x="5413375" y="5299075"/>
            <a:ext cx="12700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7" y="0"/>
                </a:move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43"/>
                </a:lnTo>
                <a:lnTo>
                  <a:pt x="17" y="43"/>
                </a:lnTo>
                <a:lnTo>
                  <a:pt x="17" y="52"/>
                </a:lnTo>
                <a:lnTo>
                  <a:pt x="26" y="52"/>
                </a:lnTo>
                <a:lnTo>
                  <a:pt x="35" y="4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6" name="Freeform 2677"/>
          <p:cNvSpPr>
            <a:spLocks/>
          </p:cNvSpPr>
          <p:nvPr/>
        </p:nvSpPr>
        <p:spPr bwMode="auto">
          <a:xfrm>
            <a:off x="5375275" y="5300663"/>
            <a:ext cx="55563" cy="49212"/>
          </a:xfrm>
          <a:custGeom>
            <a:avLst/>
            <a:gdLst>
              <a:gd name="T0" fmla="*/ 0 w 140"/>
              <a:gd name="T1" fmla="*/ 0 h 174"/>
              <a:gd name="T2" fmla="*/ 0 w 140"/>
              <a:gd name="T3" fmla="*/ 0 h 174"/>
              <a:gd name="T4" fmla="*/ 0 w 140"/>
              <a:gd name="T5" fmla="*/ 0 h 174"/>
              <a:gd name="T6" fmla="*/ 0 w 140"/>
              <a:gd name="T7" fmla="*/ 0 h 174"/>
              <a:gd name="T8" fmla="*/ 0 w 140"/>
              <a:gd name="T9" fmla="*/ 0 h 174"/>
              <a:gd name="T10" fmla="*/ 0 w 140"/>
              <a:gd name="T11" fmla="*/ 0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174"/>
              <a:gd name="T20" fmla="*/ 140 w 140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174">
                <a:moveTo>
                  <a:pt x="18" y="174"/>
                </a:moveTo>
                <a:lnTo>
                  <a:pt x="35" y="166"/>
                </a:lnTo>
                <a:lnTo>
                  <a:pt x="140" y="26"/>
                </a:lnTo>
                <a:lnTo>
                  <a:pt x="105" y="0"/>
                </a:lnTo>
                <a:lnTo>
                  <a:pt x="0" y="140"/>
                </a:lnTo>
                <a:lnTo>
                  <a:pt x="18" y="17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7" name="Freeform 2678"/>
          <p:cNvSpPr>
            <a:spLocks/>
          </p:cNvSpPr>
          <p:nvPr/>
        </p:nvSpPr>
        <p:spPr bwMode="auto">
          <a:xfrm>
            <a:off x="5373688" y="5341938"/>
            <a:ext cx="17462" cy="7937"/>
          </a:xfrm>
          <a:custGeom>
            <a:avLst/>
            <a:gdLst>
              <a:gd name="T0" fmla="*/ 0 w 43"/>
              <a:gd name="T1" fmla="*/ 0 h 34"/>
              <a:gd name="T2" fmla="*/ 0 w 43"/>
              <a:gd name="T3" fmla="*/ 0 h 34"/>
              <a:gd name="T4" fmla="*/ 0 w 43"/>
              <a:gd name="T5" fmla="*/ 0 h 34"/>
              <a:gd name="T6" fmla="*/ 0 w 43"/>
              <a:gd name="T7" fmla="*/ 0 h 34"/>
              <a:gd name="T8" fmla="*/ 0 w 43"/>
              <a:gd name="T9" fmla="*/ 0 h 34"/>
              <a:gd name="T10" fmla="*/ 0 w 43"/>
              <a:gd name="T11" fmla="*/ 0 h 34"/>
              <a:gd name="T12" fmla="*/ 0 w 43"/>
              <a:gd name="T13" fmla="*/ 0 h 34"/>
              <a:gd name="T14" fmla="*/ 0 w 43"/>
              <a:gd name="T15" fmla="*/ 0 h 34"/>
              <a:gd name="T16" fmla="*/ 0 w 43"/>
              <a:gd name="T17" fmla="*/ 0 h 34"/>
              <a:gd name="T18" fmla="*/ 0 w 43"/>
              <a:gd name="T19" fmla="*/ 0 h 34"/>
              <a:gd name="T20" fmla="*/ 0 w 43"/>
              <a:gd name="T21" fmla="*/ 0 h 34"/>
              <a:gd name="T22" fmla="*/ 0 w 43"/>
              <a:gd name="T23" fmla="*/ 0 h 34"/>
              <a:gd name="T24" fmla="*/ 0 w 43"/>
              <a:gd name="T25" fmla="*/ 0 h 34"/>
              <a:gd name="T26" fmla="*/ 0 w 43"/>
              <a:gd name="T27" fmla="*/ 0 h 34"/>
              <a:gd name="T28" fmla="*/ 0 w 43"/>
              <a:gd name="T29" fmla="*/ 0 h 34"/>
              <a:gd name="T30" fmla="*/ 0 w 43"/>
              <a:gd name="T31" fmla="*/ 0 h 34"/>
              <a:gd name="T32" fmla="*/ 0 w 43"/>
              <a:gd name="T33" fmla="*/ 0 h 34"/>
              <a:gd name="T34" fmla="*/ 0 w 43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4"/>
              <a:gd name="T56" fmla="*/ 43 w 43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4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8" y="26"/>
                </a:lnTo>
                <a:lnTo>
                  <a:pt x="8" y="34"/>
                </a:lnTo>
                <a:lnTo>
                  <a:pt x="17" y="34"/>
                </a:lnTo>
                <a:lnTo>
                  <a:pt x="26" y="34"/>
                </a:lnTo>
                <a:lnTo>
                  <a:pt x="34" y="34"/>
                </a:lnTo>
                <a:lnTo>
                  <a:pt x="43" y="34"/>
                </a:lnTo>
                <a:lnTo>
                  <a:pt x="43" y="26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8" name="Freeform 2679"/>
          <p:cNvSpPr>
            <a:spLocks/>
          </p:cNvSpPr>
          <p:nvPr/>
        </p:nvSpPr>
        <p:spPr bwMode="auto">
          <a:xfrm>
            <a:off x="5373688" y="5337175"/>
            <a:ext cx="9525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43"/>
              <a:gd name="T17" fmla="*/ 26 w 26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43">
                <a:moveTo>
                  <a:pt x="8" y="43"/>
                </a:moveTo>
                <a:lnTo>
                  <a:pt x="0" y="0"/>
                </a:lnTo>
                <a:lnTo>
                  <a:pt x="26" y="0"/>
                </a:lnTo>
                <a:lnTo>
                  <a:pt x="26" y="43"/>
                </a:lnTo>
                <a:lnTo>
                  <a:pt x="8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79" name="Rectangle 2680"/>
          <p:cNvSpPr>
            <a:spLocks noChangeArrowheads="1"/>
          </p:cNvSpPr>
          <p:nvPr/>
        </p:nvSpPr>
        <p:spPr bwMode="auto">
          <a:xfrm>
            <a:off x="5337175" y="5337175"/>
            <a:ext cx="20638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0" name="Freeform 2681"/>
          <p:cNvSpPr>
            <a:spLocks/>
          </p:cNvSpPr>
          <p:nvPr/>
        </p:nvSpPr>
        <p:spPr bwMode="auto">
          <a:xfrm>
            <a:off x="5278438" y="5343525"/>
            <a:ext cx="46037" cy="42863"/>
          </a:xfrm>
          <a:custGeom>
            <a:avLst/>
            <a:gdLst>
              <a:gd name="T0" fmla="*/ 0 w 122"/>
              <a:gd name="T1" fmla="*/ 0 h 148"/>
              <a:gd name="T2" fmla="*/ 0 w 122"/>
              <a:gd name="T3" fmla="*/ 0 h 148"/>
              <a:gd name="T4" fmla="*/ 0 w 122"/>
              <a:gd name="T5" fmla="*/ 0 h 148"/>
              <a:gd name="T6" fmla="*/ 0 w 122"/>
              <a:gd name="T7" fmla="*/ 0 h 148"/>
              <a:gd name="T8" fmla="*/ 0 w 122"/>
              <a:gd name="T9" fmla="*/ 0 h 148"/>
              <a:gd name="T10" fmla="*/ 0 w 122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48"/>
              <a:gd name="T20" fmla="*/ 122 w 122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48">
                <a:moveTo>
                  <a:pt x="17" y="148"/>
                </a:moveTo>
                <a:lnTo>
                  <a:pt x="44" y="140"/>
                </a:lnTo>
                <a:lnTo>
                  <a:pt x="122" y="35"/>
                </a:lnTo>
                <a:lnTo>
                  <a:pt x="87" y="0"/>
                </a:lnTo>
                <a:lnTo>
                  <a:pt x="0" y="105"/>
                </a:lnTo>
                <a:lnTo>
                  <a:pt x="17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1" name="Freeform 2682"/>
          <p:cNvSpPr>
            <a:spLocks/>
          </p:cNvSpPr>
          <p:nvPr/>
        </p:nvSpPr>
        <p:spPr bwMode="auto">
          <a:xfrm>
            <a:off x="5276850" y="5373688"/>
            <a:ext cx="17463" cy="12700"/>
          </a:xfrm>
          <a:custGeom>
            <a:avLst/>
            <a:gdLst>
              <a:gd name="T0" fmla="*/ 0 w 53"/>
              <a:gd name="T1" fmla="*/ 0 h 43"/>
              <a:gd name="T2" fmla="*/ 0 w 53"/>
              <a:gd name="T3" fmla="*/ 0 h 43"/>
              <a:gd name="T4" fmla="*/ 0 w 53"/>
              <a:gd name="T5" fmla="*/ 0 h 43"/>
              <a:gd name="T6" fmla="*/ 0 w 53"/>
              <a:gd name="T7" fmla="*/ 0 h 43"/>
              <a:gd name="T8" fmla="*/ 0 w 53"/>
              <a:gd name="T9" fmla="*/ 0 h 43"/>
              <a:gd name="T10" fmla="*/ 0 w 53"/>
              <a:gd name="T11" fmla="*/ 0 h 43"/>
              <a:gd name="T12" fmla="*/ 0 w 53"/>
              <a:gd name="T13" fmla="*/ 0 h 43"/>
              <a:gd name="T14" fmla="*/ 0 w 53"/>
              <a:gd name="T15" fmla="*/ 0 h 43"/>
              <a:gd name="T16" fmla="*/ 0 w 53"/>
              <a:gd name="T17" fmla="*/ 0 h 43"/>
              <a:gd name="T18" fmla="*/ 0 w 53"/>
              <a:gd name="T19" fmla="*/ 0 h 43"/>
              <a:gd name="T20" fmla="*/ 0 w 53"/>
              <a:gd name="T21" fmla="*/ 0 h 43"/>
              <a:gd name="T22" fmla="*/ 0 w 53"/>
              <a:gd name="T23" fmla="*/ 0 h 43"/>
              <a:gd name="T24" fmla="*/ 0 w 53"/>
              <a:gd name="T25" fmla="*/ 0 h 43"/>
              <a:gd name="T26" fmla="*/ 0 w 53"/>
              <a:gd name="T27" fmla="*/ 0 h 43"/>
              <a:gd name="T28" fmla="*/ 0 w 53"/>
              <a:gd name="T29" fmla="*/ 0 h 43"/>
              <a:gd name="T30" fmla="*/ 0 w 53"/>
              <a:gd name="T31" fmla="*/ 0 h 43"/>
              <a:gd name="T32" fmla="*/ 0 w 53"/>
              <a:gd name="T33" fmla="*/ 0 h 43"/>
              <a:gd name="T34" fmla="*/ 0 w 5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43"/>
              <a:gd name="T56" fmla="*/ 53 w 5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43">
                <a:moveTo>
                  <a:pt x="9" y="0"/>
                </a:move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lnTo>
                  <a:pt x="9" y="26"/>
                </a:lnTo>
                <a:lnTo>
                  <a:pt x="9" y="35"/>
                </a:lnTo>
                <a:lnTo>
                  <a:pt x="18" y="35"/>
                </a:ln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44" y="35"/>
                </a:lnTo>
                <a:lnTo>
                  <a:pt x="53" y="35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2" name="Freeform 2683"/>
          <p:cNvSpPr>
            <a:spLocks/>
          </p:cNvSpPr>
          <p:nvPr/>
        </p:nvSpPr>
        <p:spPr bwMode="auto">
          <a:xfrm>
            <a:off x="5238750" y="5364163"/>
            <a:ext cx="47625" cy="22225"/>
          </a:xfrm>
          <a:custGeom>
            <a:avLst/>
            <a:gdLst>
              <a:gd name="T0" fmla="*/ 0 w 130"/>
              <a:gd name="T1" fmla="*/ 0 h 78"/>
              <a:gd name="T2" fmla="*/ 0 w 130"/>
              <a:gd name="T3" fmla="*/ 0 h 78"/>
              <a:gd name="T4" fmla="*/ 0 w 130"/>
              <a:gd name="T5" fmla="*/ 0 h 78"/>
              <a:gd name="T6" fmla="*/ 0 w 130"/>
              <a:gd name="T7" fmla="*/ 0 h 78"/>
              <a:gd name="T8" fmla="*/ 0 w 130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78"/>
              <a:gd name="T17" fmla="*/ 130 w 130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78">
                <a:moveTo>
                  <a:pt x="0" y="52"/>
                </a:moveTo>
                <a:lnTo>
                  <a:pt x="8" y="0"/>
                </a:lnTo>
                <a:lnTo>
                  <a:pt x="130" y="26"/>
                </a:lnTo>
                <a:lnTo>
                  <a:pt x="121" y="78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3" name="Freeform 2684"/>
          <p:cNvSpPr>
            <a:spLocks/>
          </p:cNvSpPr>
          <p:nvPr/>
        </p:nvSpPr>
        <p:spPr bwMode="auto">
          <a:xfrm>
            <a:off x="5202238" y="5357813"/>
            <a:ext cx="23812" cy="17462"/>
          </a:xfrm>
          <a:custGeom>
            <a:avLst/>
            <a:gdLst>
              <a:gd name="T0" fmla="*/ 0 w 61"/>
              <a:gd name="T1" fmla="*/ 0 h 60"/>
              <a:gd name="T2" fmla="*/ 0 w 61"/>
              <a:gd name="T3" fmla="*/ 0 h 60"/>
              <a:gd name="T4" fmla="*/ 0 w 61"/>
              <a:gd name="T5" fmla="*/ 0 h 60"/>
              <a:gd name="T6" fmla="*/ 0 w 61"/>
              <a:gd name="T7" fmla="*/ 0 h 60"/>
              <a:gd name="T8" fmla="*/ 0 w 61"/>
              <a:gd name="T9" fmla="*/ 0 h 60"/>
              <a:gd name="T10" fmla="*/ 0 w 61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0"/>
              <a:gd name="T20" fmla="*/ 61 w 61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0">
                <a:moveTo>
                  <a:pt x="0" y="0"/>
                </a:moveTo>
                <a:lnTo>
                  <a:pt x="9" y="52"/>
                </a:lnTo>
                <a:lnTo>
                  <a:pt x="52" y="60"/>
                </a:lnTo>
                <a:lnTo>
                  <a:pt x="61" y="8"/>
                </a:lnTo>
                <a:lnTo>
                  <a:pt x="17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4" name="Freeform 2685"/>
          <p:cNvSpPr>
            <a:spLocks/>
          </p:cNvSpPr>
          <p:nvPr/>
        </p:nvSpPr>
        <p:spPr bwMode="auto">
          <a:xfrm>
            <a:off x="5197475" y="5357813"/>
            <a:ext cx="12700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0" y="43"/>
                </a:lnTo>
                <a:lnTo>
                  <a:pt x="9" y="43"/>
                </a:lnTo>
                <a:lnTo>
                  <a:pt x="9" y="52"/>
                </a:lnTo>
                <a:lnTo>
                  <a:pt x="18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5" name="Freeform 2686"/>
          <p:cNvSpPr>
            <a:spLocks/>
          </p:cNvSpPr>
          <p:nvPr/>
        </p:nvSpPr>
        <p:spPr bwMode="auto">
          <a:xfrm>
            <a:off x="5197475" y="5357813"/>
            <a:ext cx="15875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26" y="52"/>
                </a:moveTo>
                <a:lnTo>
                  <a:pt x="0" y="8"/>
                </a:lnTo>
                <a:lnTo>
                  <a:pt x="9" y="0"/>
                </a:lnTo>
                <a:lnTo>
                  <a:pt x="35" y="43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6" name="Freeform 2687"/>
          <p:cNvSpPr>
            <a:spLocks/>
          </p:cNvSpPr>
          <p:nvPr/>
        </p:nvSpPr>
        <p:spPr bwMode="auto">
          <a:xfrm>
            <a:off x="5156200" y="5367338"/>
            <a:ext cx="36513" cy="25400"/>
          </a:xfrm>
          <a:custGeom>
            <a:avLst/>
            <a:gdLst>
              <a:gd name="T0" fmla="*/ 0 w 96"/>
              <a:gd name="T1" fmla="*/ 0 h 87"/>
              <a:gd name="T2" fmla="*/ 0 w 96"/>
              <a:gd name="T3" fmla="*/ 0 h 87"/>
              <a:gd name="T4" fmla="*/ 0 w 96"/>
              <a:gd name="T5" fmla="*/ 0 h 87"/>
              <a:gd name="T6" fmla="*/ 0 w 96"/>
              <a:gd name="T7" fmla="*/ 0 h 87"/>
              <a:gd name="T8" fmla="*/ 0 w 96"/>
              <a:gd name="T9" fmla="*/ 0 h 87"/>
              <a:gd name="T10" fmla="*/ 0 w 96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87"/>
              <a:gd name="T20" fmla="*/ 96 w 96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87">
                <a:moveTo>
                  <a:pt x="0" y="87"/>
                </a:moveTo>
                <a:lnTo>
                  <a:pt x="26" y="87"/>
                </a:lnTo>
                <a:lnTo>
                  <a:pt x="96" y="44"/>
                </a:lnTo>
                <a:lnTo>
                  <a:pt x="70" y="0"/>
                </a:lnTo>
                <a:lnTo>
                  <a:pt x="0" y="44"/>
                </a:lnTo>
                <a:lnTo>
                  <a:pt x="0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7" name="Freeform 2688"/>
          <p:cNvSpPr>
            <a:spLocks/>
          </p:cNvSpPr>
          <p:nvPr/>
        </p:nvSpPr>
        <p:spPr bwMode="auto">
          <a:xfrm>
            <a:off x="5151438" y="5380038"/>
            <a:ext cx="12700" cy="12700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17" y="0"/>
                </a:moveTo>
                <a:lnTo>
                  <a:pt x="8" y="0"/>
                </a:lnTo>
                <a:lnTo>
                  <a:pt x="8" y="9"/>
                </a:lnTo>
                <a:lnTo>
                  <a:pt x="0" y="17"/>
                </a:lnTo>
                <a:lnTo>
                  <a:pt x="8" y="26"/>
                </a:lnTo>
                <a:lnTo>
                  <a:pt x="8" y="35"/>
                </a:lnTo>
                <a:lnTo>
                  <a:pt x="17" y="43"/>
                </a:lnTo>
                <a:lnTo>
                  <a:pt x="26" y="43"/>
                </a:lnTo>
                <a:lnTo>
                  <a:pt x="34" y="43"/>
                </a:lnTo>
                <a:lnTo>
                  <a:pt x="43" y="4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8" name="Freeform 2689"/>
          <p:cNvSpPr>
            <a:spLocks/>
          </p:cNvSpPr>
          <p:nvPr/>
        </p:nvSpPr>
        <p:spPr bwMode="auto">
          <a:xfrm>
            <a:off x="5095875" y="5364163"/>
            <a:ext cx="66675" cy="28575"/>
          </a:xfrm>
          <a:custGeom>
            <a:avLst/>
            <a:gdLst>
              <a:gd name="T0" fmla="*/ 0 w 174"/>
              <a:gd name="T1" fmla="*/ 0 h 104"/>
              <a:gd name="T2" fmla="*/ 0 w 174"/>
              <a:gd name="T3" fmla="*/ 0 h 104"/>
              <a:gd name="T4" fmla="*/ 0 w 174"/>
              <a:gd name="T5" fmla="*/ 0 h 104"/>
              <a:gd name="T6" fmla="*/ 0 w 174"/>
              <a:gd name="T7" fmla="*/ 0 h 104"/>
              <a:gd name="T8" fmla="*/ 0 w 174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4"/>
              <a:gd name="T17" fmla="*/ 174 w 174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4">
                <a:moveTo>
                  <a:pt x="0" y="43"/>
                </a:moveTo>
                <a:lnTo>
                  <a:pt x="18" y="0"/>
                </a:lnTo>
                <a:lnTo>
                  <a:pt x="174" y="61"/>
                </a:lnTo>
                <a:lnTo>
                  <a:pt x="157" y="104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89" name="Freeform 2690"/>
          <p:cNvSpPr>
            <a:spLocks/>
          </p:cNvSpPr>
          <p:nvPr/>
        </p:nvSpPr>
        <p:spPr bwMode="auto">
          <a:xfrm>
            <a:off x="5065713" y="5353050"/>
            <a:ext cx="22225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w 52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61"/>
              <a:gd name="T20" fmla="*/ 52 w 52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61">
                <a:moveTo>
                  <a:pt x="17" y="0"/>
                </a:moveTo>
                <a:lnTo>
                  <a:pt x="0" y="44"/>
                </a:lnTo>
                <a:lnTo>
                  <a:pt x="35" y="61"/>
                </a:lnTo>
                <a:lnTo>
                  <a:pt x="52" y="9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0" name="Freeform 2691"/>
          <p:cNvSpPr>
            <a:spLocks/>
          </p:cNvSpPr>
          <p:nvPr/>
        </p:nvSpPr>
        <p:spPr bwMode="auto">
          <a:xfrm>
            <a:off x="5059363" y="5353050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35" y="0"/>
                </a:move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8" y="4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1" name="Freeform 2692"/>
          <p:cNvSpPr>
            <a:spLocks/>
          </p:cNvSpPr>
          <p:nvPr/>
        </p:nvSpPr>
        <p:spPr bwMode="auto">
          <a:xfrm>
            <a:off x="5065713" y="5349875"/>
            <a:ext cx="6350" cy="15875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53"/>
              <a:gd name="T17" fmla="*/ 26 w 26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53">
                <a:moveTo>
                  <a:pt x="0" y="53"/>
                </a:moveTo>
                <a:lnTo>
                  <a:pt x="9" y="0"/>
                </a:lnTo>
                <a:lnTo>
                  <a:pt x="26" y="9"/>
                </a:lnTo>
                <a:lnTo>
                  <a:pt x="9" y="53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2" name="Freeform 2693"/>
          <p:cNvSpPr>
            <a:spLocks/>
          </p:cNvSpPr>
          <p:nvPr/>
        </p:nvSpPr>
        <p:spPr bwMode="auto">
          <a:xfrm>
            <a:off x="5032375" y="5345113"/>
            <a:ext cx="17463" cy="14287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w 52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2"/>
              <a:gd name="T20" fmla="*/ 52 w 52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2">
                <a:moveTo>
                  <a:pt x="0" y="17"/>
                </a:moveTo>
                <a:lnTo>
                  <a:pt x="17" y="52"/>
                </a:lnTo>
                <a:lnTo>
                  <a:pt x="35" y="52"/>
                </a:lnTo>
                <a:lnTo>
                  <a:pt x="52" y="9"/>
                </a:lnTo>
                <a:lnTo>
                  <a:pt x="26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3" name="Freeform 2694"/>
          <p:cNvSpPr>
            <a:spLocks/>
          </p:cNvSpPr>
          <p:nvPr/>
        </p:nvSpPr>
        <p:spPr bwMode="auto">
          <a:xfrm>
            <a:off x="5032375" y="5345113"/>
            <a:ext cx="7938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44"/>
                </a:lnTo>
                <a:lnTo>
                  <a:pt x="9" y="52"/>
                </a:lnTo>
                <a:lnTo>
                  <a:pt x="17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4" name="Freeform 2695"/>
          <p:cNvSpPr>
            <a:spLocks/>
          </p:cNvSpPr>
          <p:nvPr/>
        </p:nvSpPr>
        <p:spPr bwMode="auto">
          <a:xfrm>
            <a:off x="5032375" y="5284788"/>
            <a:ext cx="33338" cy="71437"/>
          </a:xfrm>
          <a:custGeom>
            <a:avLst/>
            <a:gdLst>
              <a:gd name="T0" fmla="*/ 0 w 87"/>
              <a:gd name="T1" fmla="*/ 0 h 244"/>
              <a:gd name="T2" fmla="*/ 0 w 87"/>
              <a:gd name="T3" fmla="*/ 0 h 244"/>
              <a:gd name="T4" fmla="*/ 0 w 87"/>
              <a:gd name="T5" fmla="*/ 0 h 244"/>
              <a:gd name="T6" fmla="*/ 0 w 87"/>
              <a:gd name="T7" fmla="*/ 0 h 244"/>
              <a:gd name="T8" fmla="*/ 0 w 87"/>
              <a:gd name="T9" fmla="*/ 0 h 2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4"/>
              <a:gd name="T17" fmla="*/ 87 w 87"/>
              <a:gd name="T18" fmla="*/ 244 h 2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4">
                <a:moveTo>
                  <a:pt x="35" y="0"/>
                </a:moveTo>
                <a:lnTo>
                  <a:pt x="87" y="9"/>
                </a:lnTo>
                <a:lnTo>
                  <a:pt x="44" y="244"/>
                </a:lnTo>
                <a:lnTo>
                  <a:pt x="0" y="226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5" name="Freeform 2696"/>
          <p:cNvSpPr>
            <a:spLocks/>
          </p:cNvSpPr>
          <p:nvPr/>
        </p:nvSpPr>
        <p:spPr bwMode="auto">
          <a:xfrm>
            <a:off x="5016500" y="5270500"/>
            <a:ext cx="23813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18" y="0"/>
                </a:lnTo>
                <a:lnTo>
                  <a:pt x="61" y="17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6" name="Freeform 2697"/>
          <p:cNvSpPr>
            <a:spLocks/>
          </p:cNvSpPr>
          <p:nvPr/>
        </p:nvSpPr>
        <p:spPr bwMode="auto">
          <a:xfrm>
            <a:off x="5006975" y="5194300"/>
            <a:ext cx="26988" cy="71438"/>
          </a:xfrm>
          <a:custGeom>
            <a:avLst/>
            <a:gdLst>
              <a:gd name="T0" fmla="*/ 0 w 70"/>
              <a:gd name="T1" fmla="*/ 0 h 252"/>
              <a:gd name="T2" fmla="*/ 0 w 70"/>
              <a:gd name="T3" fmla="*/ 0 h 252"/>
              <a:gd name="T4" fmla="*/ 0 w 70"/>
              <a:gd name="T5" fmla="*/ 0 h 252"/>
              <a:gd name="T6" fmla="*/ 0 w 70"/>
              <a:gd name="T7" fmla="*/ 0 h 252"/>
              <a:gd name="T8" fmla="*/ 0 w 70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52"/>
              <a:gd name="T17" fmla="*/ 70 w 70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52">
                <a:moveTo>
                  <a:pt x="26" y="0"/>
                </a:moveTo>
                <a:lnTo>
                  <a:pt x="70" y="0"/>
                </a:lnTo>
                <a:lnTo>
                  <a:pt x="52" y="252"/>
                </a:lnTo>
                <a:lnTo>
                  <a:pt x="0" y="2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7" name="Freeform 2698"/>
          <p:cNvSpPr>
            <a:spLocks/>
          </p:cNvSpPr>
          <p:nvPr/>
        </p:nvSpPr>
        <p:spPr bwMode="auto">
          <a:xfrm>
            <a:off x="5016500" y="5164138"/>
            <a:ext cx="20638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0"/>
                </a:moveTo>
                <a:lnTo>
                  <a:pt x="52" y="9"/>
                </a:lnTo>
                <a:lnTo>
                  <a:pt x="52" y="61"/>
                </a:lnTo>
                <a:lnTo>
                  <a:pt x="0" y="53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8" name="Freeform 2699"/>
          <p:cNvSpPr>
            <a:spLocks/>
          </p:cNvSpPr>
          <p:nvPr/>
        </p:nvSpPr>
        <p:spPr bwMode="auto">
          <a:xfrm>
            <a:off x="5021263" y="5124450"/>
            <a:ext cx="19050" cy="28575"/>
          </a:xfrm>
          <a:custGeom>
            <a:avLst/>
            <a:gdLst>
              <a:gd name="T0" fmla="*/ 0 w 52"/>
              <a:gd name="T1" fmla="*/ 0 h 96"/>
              <a:gd name="T2" fmla="*/ 0 w 52"/>
              <a:gd name="T3" fmla="*/ 0 h 96"/>
              <a:gd name="T4" fmla="*/ 0 w 52"/>
              <a:gd name="T5" fmla="*/ 0 h 96"/>
              <a:gd name="T6" fmla="*/ 0 w 52"/>
              <a:gd name="T7" fmla="*/ 0 h 96"/>
              <a:gd name="T8" fmla="*/ 0 w 52"/>
              <a:gd name="T9" fmla="*/ 0 h 96"/>
              <a:gd name="T10" fmla="*/ 0 w 52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96"/>
              <a:gd name="T20" fmla="*/ 52 w 52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96">
                <a:moveTo>
                  <a:pt x="43" y="0"/>
                </a:moveTo>
                <a:lnTo>
                  <a:pt x="9" y="26"/>
                </a:lnTo>
                <a:lnTo>
                  <a:pt x="0" y="87"/>
                </a:lnTo>
                <a:lnTo>
                  <a:pt x="52" y="96"/>
                </a:lnTo>
                <a:lnTo>
                  <a:pt x="52" y="26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99" name="Freeform 2700"/>
          <p:cNvSpPr>
            <a:spLocks/>
          </p:cNvSpPr>
          <p:nvPr/>
        </p:nvSpPr>
        <p:spPr bwMode="auto">
          <a:xfrm>
            <a:off x="5024438" y="5124450"/>
            <a:ext cx="15875" cy="7938"/>
          </a:xfrm>
          <a:custGeom>
            <a:avLst/>
            <a:gdLst>
              <a:gd name="T0" fmla="*/ 0 w 43"/>
              <a:gd name="T1" fmla="*/ 0 h 26"/>
              <a:gd name="T2" fmla="*/ 0 w 43"/>
              <a:gd name="T3" fmla="*/ 0 h 26"/>
              <a:gd name="T4" fmla="*/ 0 w 43"/>
              <a:gd name="T5" fmla="*/ 0 h 26"/>
              <a:gd name="T6" fmla="*/ 0 w 43"/>
              <a:gd name="T7" fmla="*/ 0 h 26"/>
              <a:gd name="T8" fmla="*/ 0 w 43"/>
              <a:gd name="T9" fmla="*/ 0 h 26"/>
              <a:gd name="T10" fmla="*/ 0 w 43"/>
              <a:gd name="T11" fmla="*/ 0 h 26"/>
              <a:gd name="T12" fmla="*/ 0 w 43"/>
              <a:gd name="T13" fmla="*/ 0 h 26"/>
              <a:gd name="T14" fmla="*/ 0 w 43"/>
              <a:gd name="T15" fmla="*/ 0 h 26"/>
              <a:gd name="T16" fmla="*/ 0 w 43"/>
              <a:gd name="T17" fmla="*/ 0 h 26"/>
              <a:gd name="T18" fmla="*/ 0 w 43"/>
              <a:gd name="T19" fmla="*/ 0 h 26"/>
              <a:gd name="T20" fmla="*/ 0 w 43"/>
              <a:gd name="T21" fmla="*/ 0 h 26"/>
              <a:gd name="T22" fmla="*/ 0 w 43"/>
              <a:gd name="T23" fmla="*/ 0 h 26"/>
              <a:gd name="T24" fmla="*/ 0 w 43"/>
              <a:gd name="T25" fmla="*/ 0 h 26"/>
              <a:gd name="T26" fmla="*/ 0 w 43"/>
              <a:gd name="T27" fmla="*/ 0 h 26"/>
              <a:gd name="T28" fmla="*/ 0 w 43"/>
              <a:gd name="T29" fmla="*/ 0 h 26"/>
              <a:gd name="T30" fmla="*/ 0 w 43"/>
              <a:gd name="T31" fmla="*/ 0 h 26"/>
              <a:gd name="T32" fmla="*/ 0 w 43"/>
              <a:gd name="T33" fmla="*/ 0 h 26"/>
              <a:gd name="T34" fmla="*/ 0 w 4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26"/>
              <a:gd name="T56" fmla="*/ 43 w 4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26">
                <a:moveTo>
                  <a:pt x="43" y="26"/>
                </a:moveTo>
                <a:lnTo>
                  <a:pt x="43" y="26"/>
                </a:lnTo>
                <a:lnTo>
                  <a:pt x="43" y="17"/>
                </a:lnTo>
                <a:lnTo>
                  <a:pt x="43" y="9"/>
                </a:lnTo>
                <a:lnTo>
                  <a:pt x="34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4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0" name="Freeform 2701"/>
          <p:cNvSpPr>
            <a:spLocks/>
          </p:cNvSpPr>
          <p:nvPr/>
        </p:nvSpPr>
        <p:spPr bwMode="auto">
          <a:xfrm>
            <a:off x="4983163" y="5111750"/>
            <a:ext cx="53975" cy="28575"/>
          </a:xfrm>
          <a:custGeom>
            <a:avLst/>
            <a:gdLst>
              <a:gd name="T0" fmla="*/ 0 w 139"/>
              <a:gd name="T1" fmla="*/ 0 h 96"/>
              <a:gd name="T2" fmla="*/ 0 w 139"/>
              <a:gd name="T3" fmla="*/ 0 h 96"/>
              <a:gd name="T4" fmla="*/ 0 w 139"/>
              <a:gd name="T5" fmla="*/ 0 h 96"/>
              <a:gd name="T6" fmla="*/ 0 w 139"/>
              <a:gd name="T7" fmla="*/ 0 h 96"/>
              <a:gd name="T8" fmla="*/ 0 w 139"/>
              <a:gd name="T9" fmla="*/ 0 h 96"/>
              <a:gd name="T10" fmla="*/ 0 w 139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96"/>
              <a:gd name="T20" fmla="*/ 139 w 139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96">
                <a:moveTo>
                  <a:pt x="0" y="27"/>
                </a:moveTo>
                <a:lnTo>
                  <a:pt x="18" y="44"/>
                </a:lnTo>
                <a:lnTo>
                  <a:pt x="113" y="96"/>
                </a:lnTo>
                <a:lnTo>
                  <a:pt x="139" y="44"/>
                </a:lnTo>
                <a:lnTo>
                  <a:pt x="35" y="0"/>
                </a:lnTo>
                <a:lnTo>
                  <a:pt x="0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1" name="Freeform 2702"/>
          <p:cNvSpPr>
            <a:spLocks/>
          </p:cNvSpPr>
          <p:nvPr/>
        </p:nvSpPr>
        <p:spPr bwMode="auto">
          <a:xfrm>
            <a:off x="4983163" y="5111750"/>
            <a:ext cx="15875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35" y="0"/>
                </a:move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8" y="4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2" name="Freeform 2703"/>
          <p:cNvSpPr>
            <a:spLocks/>
          </p:cNvSpPr>
          <p:nvPr/>
        </p:nvSpPr>
        <p:spPr bwMode="auto">
          <a:xfrm>
            <a:off x="4976813" y="5097463"/>
            <a:ext cx="26987" cy="22225"/>
          </a:xfrm>
          <a:custGeom>
            <a:avLst/>
            <a:gdLst>
              <a:gd name="T0" fmla="*/ 0 w 69"/>
              <a:gd name="T1" fmla="*/ 0 h 79"/>
              <a:gd name="T2" fmla="*/ 0 w 69"/>
              <a:gd name="T3" fmla="*/ 0 h 79"/>
              <a:gd name="T4" fmla="*/ 0 w 69"/>
              <a:gd name="T5" fmla="*/ 0 h 79"/>
              <a:gd name="T6" fmla="*/ 0 w 69"/>
              <a:gd name="T7" fmla="*/ 0 h 79"/>
              <a:gd name="T8" fmla="*/ 0 w 69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9"/>
              <a:gd name="T17" fmla="*/ 69 w 69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9">
                <a:moveTo>
                  <a:pt x="0" y="9"/>
                </a:moveTo>
                <a:lnTo>
                  <a:pt x="43" y="0"/>
                </a:lnTo>
                <a:lnTo>
                  <a:pt x="69" y="70"/>
                </a:lnTo>
                <a:lnTo>
                  <a:pt x="17" y="79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3" name="Freeform 2704"/>
          <p:cNvSpPr>
            <a:spLocks/>
          </p:cNvSpPr>
          <p:nvPr/>
        </p:nvSpPr>
        <p:spPr bwMode="auto">
          <a:xfrm>
            <a:off x="4973638" y="5078413"/>
            <a:ext cx="15875" cy="9525"/>
          </a:xfrm>
          <a:custGeom>
            <a:avLst/>
            <a:gdLst>
              <a:gd name="T0" fmla="*/ 0 w 44"/>
              <a:gd name="T1" fmla="*/ 0 h 34"/>
              <a:gd name="T2" fmla="*/ 0 w 44"/>
              <a:gd name="T3" fmla="*/ 0 h 34"/>
              <a:gd name="T4" fmla="*/ 0 w 44"/>
              <a:gd name="T5" fmla="*/ 0 h 34"/>
              <a:gd name="T6" fmla="*/ 0 w 44"/>
              <a:gd name="T7" fmla="*/ 0 h 34"/>
              <a:gd name="T8" fmla="*/ 0 w 44"/>
              <a:gd name="T9" fmla="*/ 0 h 34"/>
              <a:gd name="T10" fmla="*/ 0 w 44"/>
              <a:gd name="T11" fmla="*/ 0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34"/>
              <a:gd name="T20" fmla="*/ 44 w 44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34">
                <a:moveTo>
                  <a:pt x="26" y="0"/>
                </a:moveTo>
                <a:lnTo>
                  <a:pt x="0" y="34"/>
                </a:lnTo>
                <a:lnTo>
                  <a:pt x="44" y="17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4" name="Freeform 2705"/>
          <p:cNvSpPr>
            <a:spLocks/>
          </p:cNvSpPr>
          <p:nvPr/>
        </p:nvSpPr>
        <p:spPr bwMode="auto">
          <a:xfrm>
            <a:off x="4973638" y="5078413"/>
            <a:ext cx="15875" cy="9525"/>
          </a:xfrm>
          <a:custGeom>
            <a:avLst/>
            <a:gdLst>
              <a:gd name="T0" fmla="*/ 0 w 44"/>
              <a:gd name="T1" fmla="*/ 0 h 34"/>
              <a:gd name="T2" fmla="*/ 0 w 44"/>
              <a:gd name="T3" fmla="*/ 0 h 34"/>
              <a:gd name="T4" fmla="*/ 0 w 44"/>
              <a:gd name="T5" fmla="*/ 0 h 34"/>
              <a:gd name="T6" fmla="*/ 0 w 44"/>
              <a:gd name="T7" fmla="*/ 0 h 34"/>
              <a:gd name="T8" fmla="*/ 0 w 44"/>
              <a:gd name="T9" fmla="*/ 0 h 34"/>
              <a:gd name="T10" fmla="*/ 0 w 44"/>
              <a:gd name="T11" fmla="*/ 0 h 34"/>
              <a:gd name="T12" fmla="*/ 0 w 44"/>
              <a:gd name="T13" fmla="*/ 0 h 34"/>
              <a:gd name="T14" fmla="*/ 0 w 44"/>
              <a:gd name="T15" fmla="*/ 0 h 34"/>
              <a:gd name="T16" fmla="*/ 0 w 44"/>
              <a:gd name="T17" fmla="*/ 0 h 34"/>
              <a:gd name="T18" fmla="*/ 0 w 44"/>
              <a:gd name="T19" fmla="*/ 0 h 34"/>
              <a:gd name="T20" fmla="*/ 0 w 44"/>
              <a:gd name="T21" fmla="*/ 0 h 34"/>
              <a:gd name="T22" fmla="*/ 0 w 44"/>
              <a:gd name="T23" fmla="*/ 0 h 34"/>
              <a:gd name="T24" fmla="*/ 0 w 44"/>
              <a:gd name="T25" fmla="*/ 0 h 34"/>
              <a:gd name="T26" fmla="*/ 0 w 44"/>
              <a:gd name="T27" fmla="*/ 0 h 34"/>
              <a:gd name="T28" fmla="*/ 0 w 44"/>
              <a:gd name="T29" fmla="*/ 0 h 34"/>
              <a:gd name="T30" fmla="*/ 0 w 44"/>
              <a:gd name="T31" fmla="*/ 0 h 34"/>
              <a:gd name="T32" fmla="*/ 0 w 44"/>
              <a:gd name="T33" fmla="*/ 0 h 34"/>
              <a:gd name="T34" fmla="*/ 0 w 44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4"/>
              <a:gd name="T56" fmla="*/ 44 w 44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4">
                <a:moveTo>
                  <a:pt x="44" y="17"/>
                </a:moveTo>
                <a:lnTo>
                  <a:pt x="44" y="8"/>
                </a:lnTo>
                <a:lnTo>
                  <a:pt x="35" y="8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44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5" name="Freeform 2706"/>
          <p:cNvSpPr>
            <a:spLocks/>
          </p:cNvSpPr>
          <p:nvPr/>
        </p:nvSpPr>
        <p:spPr bwMode="auto">
          <a:xfrm>
            <a:off x="4957763" y="5075238"/>
            <a:ext cx="23812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3"/>
                </a:moveTo>
                <a:lnTo>
                  <a:pt x="18" y="0"/>
                </a:lnTo>
                <a:lnTo>
                  <a:pt x="61" y="9"/>
                </a:lnTo>
                <a:lnTo>
                  <a:pt x="53" y="61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6" name="Freeform 2707"/>
          <p:cNvSpPr>
            <a:spLocks/>
          </p:cNvSpPr>
          <p:nvPr/>
        </p:nvSpPr>
        <p:spPr bwMode="auto">
          <a:xfrm>
            <a:off x="4922838" y="5065713"/>
            <a:ext cx="20637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w 61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70"/>
              <a:gd name="T20" fmla="*/ 61 w 61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70">
                <a:moveTo>
                  <a:pt x="8" y="0"/>
                </a:moveTo>
                <a:lnTo>
                  <a:pt x="0" y="52"/>
                </a:lnTo>
                <a:lnTo>
                  <a:pt x="52" y="70"/>
                </a:lnTo>
                <a:lnTo>
                  <a:pt x="61" y="17"/>
                </a:lnTo>
                <a:lnTo>
                  <a:pt x="17" y="0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7" name="Freeform 2708"/>
          <p:cNvSpPr>
            <a:spLocks/>
          </p:cNvSpPr>
          <p:nvPr/>
        </p:nvSpPr>
        <p:spPr bwMode="auto">
          <a:xfrm>
            <a:off x="4914900" y="506571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0"/>
                </a:moveTo>
                <a:lnTo>
                  <a:pt x="26" y="0"/>
                </a:lnTo>
                <a:lnTo>
                  <a:pt x="18" y="9"/>
                </a:lnTo>
                <a:lnTo>
                  <a:pt x="9" y="9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9" y="52"/>
                </a:lnTo>
                <a:lnTo>
                  <a:pt x="18" y="5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8" name="Freeform 2709"/>
          <p:cNvSpPr>
            <a:spLocks/>
          </p:cNvSpPr>
          <p:nvPr/>
        </p:nvSpPr>
        <p:spPr bwMode="auto">
          <a:xfrm>
            <a:off x="4851400" y="5059363"/>
            <a:ext cx="74613" cy="20637"/>
          </a:xfrm>
          <a:custGeom>
            <a:avLst/>
            <a:gdLst>
              <a:gd name="T0" fmla="*/ 0 w 200"/>
              <a:gd name="T1" fmla="*/ 0 h 69"/>
              <a:gd name="T2" fmla="*/ 0 w 200"/>
              <a:gd name="T3" fmla="*/ 0 h 69"/>
              <a:gd name="T4" fmla="*/ 0 w 200"/>
              <a:gd name="T5" fmla="*/ 0 h 69"/>
              <a:gd name="T6" fmla="*/ 0 w 200"/>
              <a:gd name="T7" fmla="*/ 0 h 69"/>
              <a:gd name="T8" fmla="*/ 0 w 20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69"/>
              <a:gd name="T17" fmla="*/ 200 w 20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69">
                <a:moveTo>
                  <a:pt x="0" y="52"/>
                </a:moveTo>
                <a:lnTo>
                  <a:pt x="0" y="0"/>
                </a:lnTo>
                <a:lnTo>
                  <a:pt x="200" y="17"/>
                </a:lnTo>
                <a:lnTo>
                  <a:pt x="200" y="69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09" name="Freeform 2710"/>
          <p:cNvSpPr>
            <a:spLocks/>
          </p:cNvSpPr>
          <p:nvPr/>
        </p:nvSpPr>
        <p:spPr bwMode="auto">
          <a:xfrm>
            <a:off x="4810125" y="5048250"/>
            <a:ext cx="25400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0" y="44"/>
                </a:moveTo>
                <a:lnTo>
                  <a:pt x="26" y="0"/>
                </a:lnTo>
                <a:lnTo>
                  <a:pt x="69" y="26"/>
                </a:lnTo>
                <a:lnTo>
                  <a:pt x="43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0" name="Freeform 2711"/>
          <p:cNvSpPr>
            <a:spLocks/>
          </p:cNvSpPr>
          <p:nvPr/>
        </p:nvSpPr>
        <p:spPr bwMode="auto">
          <a:xfrm>
            <a:off x="4767263" y="5026025"/>
            <a:ext cx="36512" cy="25400"/>
          </a:xfrm>
          <a:custGeom>
            <a:avLst/>
            <a:gdLst>
              <a:gd name="T0" fmla="*/ 0 w 96"/>
              <a:gd name="T1" fmla="*/ 0 h 95"/>
              <a:gd name="T2" fmla="*/ 0 w 96"/>
              <a:gd name="T3" fmla="*/ 0 h 95"/>
              <a:gd name="T4" fmla="*/ 0 w 96"/>
              <a:gd name="T5" fmla="*/ 0 h 95"/>
              <a:gd name="T6" fmla="*/ 0 w 96"/>
              <a:gd name="T7" fmla="*/ 0 h 95"/>
              <a:gd name="T8" fmla="*/ 0 w 96"/>
              <a:gd name="T9" fmla="*/ 0 h 95"/>
              <a:gd name="T10" fmla="*/ 0 w 96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95"/>
              <a:gd name="T20" fmla="*/ 96 w 96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95">
                <a:moveTo>
                  <a:pt x="18" y="0"/>
                </a:moveTo>
                <a:lnTo>
                  <a:pt x="0" y="52"/>
                </a:lnTo>
                <a:lnTo>
                  <a:pt x="70" y="95"/>
                </a:lnTo>
                <a:lnTo>
                  <a:pt x="96" y="52"/>
                </a:lnTo>
                <a:lnTo>
                  <a:pt x="27" y="8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1" name="Freeform 2712"/>
          <p:cNvSpPr>
            <a:spLocks/>
          </p:cNvSpPr>
          <p:nvPr/>
        </p:nvSpPr>
        <p:spPr bwMode="auto">
          <a:xfrm>
            <a:off x="4762500" y="5026025"/>
            <a:ext cx="15875" cy="12700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8"/>
                </a:moveTo>
                <a:lnTo>
                  <a:pt x="35" y="8"/>
                </a:lnTo>
                <a:lnTo>
                  <a:pt x="26" y="0"/>
                </a:lnTo>
                <a:lnTo>
                  <a:pt x="17" y="8"/>
                </a:lnTo>
                <a:lnTo>
                  <a:pt x="8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0" y="43"/>
                </a:lnTo>
                <a:lnTo>
                  <a:pt x="8" y="43"/>
                </a:lnTo>
                <a:lnTo>
                  <a:pt x="8" y="52"/>
                </a:lnTo>
                <a:lnTo>
                  <a:pt x="35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2" name="Freeform 2713"/>
          <p:cNvSpPr>
            <a:spLocks/>
          </p:cNvSpPr>
          <p:nvPr/>
        </p:nvSpPr>
        <p:spPr bwMode="auto">
          <a:xfrm>
            <a:off x="4706938" y="5019675"/>
            <a:ext cx="65087" cy="19050"/>
          </a:xfrm>
          <a:custGeom>
            <a:avLst/>
            <a:gdLst>
              <a:gd name="T0" fmla="*/ 0 w 174"/>
              <a:gd name="T1" fmla="*/ 0 h 70"/>
              <a:gd name="T2" fmla="*/ 0 w 174"/>
              <a:gd name="T3" fmla="*/ 0 h 70"/>
              <a:gd name="T4" fmla="*/ 0 w 174"/>
              <a:gd name="T5" fmla="*/ 0 h 70"/>
              <a:gd name="T6" fmla="*/ 0 w 174"/>
              <a:gd name="T7" fmla="*/ 0 h 70"/>
              <a:gd name="T8" fmla="*/ 0 w 174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70"/>
              <a:gd name="T17" fmla="*/ 174 w 174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70">
                <a:moveTo>
                  <a:pt x="0" y="44"/>
                </a:moveTo>
                <a:lnTo>
                  <a:pt x="8" y="0"/>
                </a:lnTo>
                <a:lnTo>
                  <a:pt x="174" y="18"/>
                </a:lnTo>
                <a:lnTo>
                  <a:pt x="165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3" name="Freeform 2714"/>
          <p:cNvSpPr>
            <a:spLocks/>
          </p:cNvSpPr>
          <p:nvPr/>
        </p:nvSpPr>
        <p:spPr bwMode="auto">
          <a:xfrm>
            <a:off x="4668838" y="5014913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9" y="0"/>
                </a:lnTo>
                <a:lnTo>
                  <a:pt x="61" y="9"/>
                </a:lnTo>
                <a:lnTo>
                  <a:pt x="53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4" name="Freeform 2715"/>
          <p:cNvSpPr>
            <a:spLocks/>
          </p:cNvSpPr>
          <p:nvPr/>
        </p:nvSpPr>
        <p:spPr bwMode="auto">
          <a:xfrm>
            <a:off x="4632325" y="5013325"/>
            <a:ext cx="23813" cy="14288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0" y="26"/>
                </a:moveTo>
                <a:lnTo>
                  <a:pt x="18" y="44"/>
                </a:lnTo>
                <a:lnTo>
                  <a:pt x="53" y="52"/>
                </a:lnTo>
                <a:lnTo>
                  <a:pt x="61" y="0"/>
                </a:lnTo>
                <a:lnTo>
                  <a:pt x="27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5" name="Freeform 2716"/>
          <p:cNvSpPr>
            <a:spLocks/>
          </p:cNvSpPr>
          <p:nvPr/>
        </p:nvSpPr>
        <p:spPr bwMode="auto">
          <a:xfrm>
            <a:off x="4632325" y="5013325"/>
            <a:ext cx="7938" cy="12700"/>
          </a:xfrm>
          <a:custGeom>
            <a:avLst/>
            <a:gdLst>
              <a:gd name="T0" fmla="*/ 0 w 27"/>
              <a:gd name="T1" fmla="*/ 0 h 44"/>
              <a:gd name="T2" fmla="*/ 0 w 27"/>
              <a:gd name="T3" fmla="*/ 0 h 44"/>
              <a:gd name="T4" fmla="*/ 0 w 27"/>
              <a:gd name="T5" fmla="*/ 0 h 44"/>
              <a:gd name="T6" fmla="*/ 0 w 27"/>
              <a:gd name="T7" fmla="*/ 0 h 44"/>
              <a:gd name="T8" fmla="*/ 0 w 27"/>
              <a:gd name="T9" fmla="*/ 0 h 44"/>
              <a:gd name="T10" fmla="*/ 0 w 27"/>
              <a:gd name="T11" fmla="*/ 0 h 44"/>
              <a:gd name="T12" fmla="*/ 0 w 27"/>
              <a:gd name="T13" fmla="*/ 0 h 44"/>
              <a:gd name="T14" fmla="*/ 0 w 27"/>
              <a:gd name="T15" fmla="*/ 0 h 44"/>
              <a:gd name="T16" fmla="*/ 0 w 27"/>
              <a:gd name="T17" fmla="*/ 0 h 44"/>
              <a:gd name="T18" fmla="*/ 0 w 27"/>
              <a:gd name="T19" fmla="*/ 0 h 44"/>
              <a:gd name="T20" fmla="*/ 0 w 27"/>
              <a:gd name="T21" fmla="*/ 0 h 44"/>
              <a:gd name="T22" fmla="*/ 0 w 27"/>
              <a:gd name="T23" fmla="*/ 0 h 44"/>
              <a:gd name="T24" fmla="*/ 0 w 27"/>
              <a:gd name="T25" fmla="*/ 0 h 44"/>
              <a:gd name="T26" fmla="*/ 0 w 27"/>
              <a:gd name="T27" fmla="*/ 0 h 44"/>
              <a:gd name="T28" fmla="*/ 0 w 27"/>
              <a:gd name="T29" fmla="*/ 0 h 44"/>
              <a:gd name="T30" fmla="*/ 0 w 27"/>
              <a:gd name="T31" fmla="*/ 0 h 44"/>
              <a:gd name="T32" fmla="*/ 0 w 27"/>
              <a:gd name="T33" fmla="*/ 0 h 44"/>
              <a:gd name="T34" fmla="*/ 0 w 27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44"/>
              <a:gd name="T56" fmla="*/ 27 w 27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44">
                <a:moveTo>
                  <a:pt x="27" y="0"/>
                </a:move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44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6" name="Freeform 2717"/>
          <p:cNvSpPr>
            <a:spLocks/>
          </p:cNvSpPr>
          <p:nvPr/>
        </p:nvSpPr>
        <p:spPr bwMode="auto">
          <a:xfrm>
            <a:off x="4606925" y="4959350"/>
            <a:ext cx="41275" cy="60325"/>
          </a:xfrm>
          <a:custGeom>
            <a:avLst/>
            <a:gdLst>
              <a:gd name="T0" fmla="*/ 0 w 113"/>
              <a:gd name="T1" fmla="*/ 0 h 217"/>
              <a:gd name="T2" fmla="*/ 0 w 113"/>
              <a:gd name="T3" fmla="*/ 0 h 217"/>
              <a:gd name="T4" fmla="*/ 0 w 113"/>
              <a:gd name="T5" fmla="*/ 0 h 217"/>
              <a:gd name="T6" fmla="*/ 0 w 113"/>
              <a:gd name="T7" fmla="*/ 0 h 217"/>
              <a:gd name="T8" fmla="*/ 0 w 113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217"/>
              <a:gd name="T17" fmla="*/ 113 w 113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217">
                <a:moveTo>
                  <a:pt x="0" y="8"/>
                </a:moveTo>
                <a:lnTo>
                  <a:pt x="43" y="0"/>
                </a:lnTo>
                <a:lnTo>
                  <a:pt x="113" y="209"/>
                </a:lnTo>
                <a:lnTo>
                  <a:pt x="69" y="217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7" name="Freeform 2718"/>
          <p:cNvSpPr>
            <a:spLocks/>
          </p:cNvSpPr>
          <p:nvPr/>
        </p:nvSpPr>
        <p:spPr bwMode="auto">
          <a:xfrm>
            <a:off x="4592638" y="4930775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8"/>
                </a:moveTo>
                <a:lnTo>
                  <a:pt x="44" y="0"/>
                </a:lnTo>
                <a:lnTo>
                  <a:pt x="61" y="43"/>
                </a:lnTo>
                <a:lnTo>
                  <a:pt x="17" y="61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8" name="Freeform 2719"/>
          <p:cNvSpPr>
            <a:spLocks/>
          </p:cNvSpPr>
          <p:nvPr/>
        </p:nvSpPr>
        <p:spPr bwMode="auto">
          <a:xfrm>
            <a:off x="4568825" y="4878388"/>
            <a:ext cx="33338" cy="42862"/>
          </a:xfrm>
          <a:custGeom>
            <a:avLst/>
            <a:gdLst>
              <a:gd name="T0" fmla="*/ 0 w 87"/>
              <a:gd name="T1" fmla="*/ 0 h 148"/>
              <a:gd name="T2" fmla="*/ 0 w 87"/>
              <a:gd name="T3" fmla="*/ 0 h 148"/>
              <a:gd name="T4" fmla="*/ 0 w 87"/>
              <a:gd name="T5" fmla="*/ 0 h 148"/>
              <a:gd name="T6" fmla="*/ 0 w 87"/>
              <a:gd name="T7" fmla="*/ 0 h 148"/>
              <a:gd name="T8" fmla="*/ 0 w 87"/>
              <a:gd name="T9" fmla="*/ 0 h 148"/>
              <a:gd name="T10" fmla="*/ 0 w 87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48"/>
              <a:gd name="T20" fmla="*/ 87 w 87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48">
                <a:moveTo>
                  <a:pt x="35" y="0"/>
                </a:moveTo>
                <a:lnTo>
                  <a:pt x="0" y="26"/>
                </a:lnTo>
                <a:lnTo>
                  <a:pt x="44" y="148"/>
                </a:lnTo>
                <a:lnTo>
                  <a:pt x="87" y="131"/>
                </a:lnTo>
                <a:lnTo>
                  <a:pt x="52" y="9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9" name="Freeform 2720"/>
          <p:cNvSpPr>
            <a:spLocks/>
          </p:cNvSpPr>
          <p:nvPr/>
        </p:nvSpPr>
        <p:spPr bwMode="auto">
          <a:xfrm>
            <a:off x="4568825" y="4876800"/>
            <a:ext cx="20638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8"/>
                </a:moveTo>
                <a:lnTo>
                  <a:pt x="44" y="18"/>
                </a:lnTo>
                <a:lnTo>
                  <a:pt x="44" y="9"/>
                </a:lnTo>
                <a:lnTo>
                  <a:pt x="35" y="9"/>
                </a:lnTo>
                <a:lnTo>
                  <a:pt x="26" y="0"/>
                </a:lnTo>
                <a:lnTo>
                  <a:pt x="17" y="9"/>
                </a:lnTo>
                <a:lnTo>
                  <a:pt x="9" y="9"/>
                </a:lnTo>
                <a:lnTo>
                  <a:pt x="9" y="18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52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0" name="Freeform 2721"/>
          <p:cNvSpPr>
            <a:spLocks/>
          </p:cNvSpPr>
          <p:nvPr/>
        </p:nvSpPr>
        <p:spPr bwMode="auto">
          <a:xfrm>
            <a:off x="4530725" y="4868863"/>
            <a:ext cx="50800" cy="22225"/>
          </a:xfrm>
          <a:custGeom>
            <a:avLst/>
            <a:gdLst>
              <a:gd name="T0" fmla="*/ 0 w 139"/>
              <a:gd name="T1" fmla="*/ 0 h 78"/>
              <a:gd name="T2" fmla="*/ 0 w 139"/>
              <a:gd name="T3" fmla="*/ 0 h 78"/>
              <a:gd name="T4" fmla="*/ 0 w 139"/>
              <a:gd name="T5" fmla="*/ 0 h 78"/>
              <a:gd name="T6" fmla="*/ 0 w 139"/>
              <a:gd name="T7" fmla="*/ 0 h 78"/>
              <a:gd name="T8" fmla="*/ 0 w 139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78"/>
              <a:gd name="T17" fmla="*/ 139 w 139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78">
                <a:moveTo>
                  <a:pt x="0" y="52"/>
                </a:moveTo>
                <a:lnTo>
                  <a:pt x="17" y="0"/>
                </a:lnTo>
                <a:lnTo>
                  <a:pt x="139" y="35"/>
                </a:lnTo>
                <a:lnTo>
                  <a:pt x="121" y="78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1" name="Freeform 2722"/>
          <p:cNvSpPr>
            <a:spLocks/>
          </p:cNvSpPr>
          <p:nvPr/>
        </p:nvSpPr>
        <p:spPr bwMode="auto">
          <a:xfrm>
            <a:off x="4503738" y="4865688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44"/>
              <a:gd name="T20" fmla="*/ 35 w 35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44">
                <a:moveTo>
                  <a:pt x="0" y="26"/>
                </a:moveTo>
                <a:lnTo>
                  <a:pt x="17" y="44"/>
                </a:lnTo>
                <a:lnTo>
                  <a:pt x="26" y="44"/>
                </a:lnTo>
                <a:lnTo>
                  <a:pt x="35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2" name="Freeform 2723"/>
          <p:cNvSpPr>
            <a:spLocks/>
          </p:cNvSpPr>
          <p:nvPr/>
        </p:nvSpPr>
        <p:spPr bwMode="auto">
          <a:xfrm>
            <a:off x="4503738" y="4865688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35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7" y="4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3" name="Freeform 2724"/>
          <p:cNvSpPr>
            <a:spLocks/>
          </p:cNvSpPr>
          <p:nvPr/>
        </p:nvSpPr>
        <p:spPr bwMode="auto">
          <a:xfrm>
            <a:off x="4500563" y="4857750"/>
            <a:ext cx="22225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0" y="0"/>
                </a:moveTo>
                <a:lnTo>
                  <a:pt x="52" y="0"/>
                </a:lnTo>
                <a:lnTo>
                  <a:pt x="61" y="44"/>
                </a:lnTo>
                <a:lnTo>
                  <a:pt x="9" y="52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4" name="Freeform 2725"/>
          <p:cNvSpPr>
            <a:spLocks/>
          </p:cNvSpPr>
          <p:nvPr/>
        </p:nvSpPr>
        <p:spPr bwMode="auto">
          <a:xfrm>
            <a:off x="4491038" y="4797425"/>
            <a:ext cx="25400" cy="49213"/>
          </a:xfrm>
          <a:custGeom>
            <a:avLst/>
            <a:gdLst>
              <a:gd name="T0" fmla="*/ 0 w 70"/>
              <a:gd name="T1" fmla="*/ 0 h 174"/>
              <a:gd name="T2" fmla="*/ 0 w 70"/>
              <a:gd name="T3" fmla="*/ 0 h 174"/>
              <a:gd name="T4" fmla="*/ 0 w 70"/>
              <a:gd name="T5" fmla="*/ 0 h 174"/>
              <a:gd name="T6" fmla="*/ 0 w 70"/>
              <a:gd name="T7" fmla="*/ 0 h 174"/>
              <a:gd name="T8" fmla="*/ 0 w 70"/>
              <a:gd name="T9" fmla="*/ 0 h 174"/>
              <a:gd name="T10" fmla="*/ 0 w 70"/>
              <a:gd name="T11" fmla="*/ 0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74"/>
              <a:gd name="T20" fmla="*/ 70 w 70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74">
                <a:moveTo>
                  <a:pt x="44" y="0"/>
                </a:moveTo>
                <a:lnTo>
                  <a:pt x="0" y="17"/>
                </a:lnTo>
                <a:lnTo>
                  <a:pt x="17" y="174"/>
                </a:lnTo>
                <a:lnTo>
                  <a:pt x="70" y="165"/>
                </a:lnTo>
                <a:lnTo>
                  <a:pt x="44" y="8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5" name="Freeform 2726"/>
          <p:cNvSpPr>
            <a:spLocks/>
          </p:cNvSpPr>
          <p:nvPr/>
        </p:nvSpPr>
        <p:spPr bwMode="auto">
          <a:xfrm>
            <a:off x="4491038" y="4794250"/>
            <a:ext cx="17462" cy="7938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44" y="17"/>
                </a:moveTo>
                <a:lnTo>
                  <a:pt x="44" y="17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44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6" name="Freeform 2727"/>
          <p:cNvSpPr>
            <a:spLocks/>
          </p:cNvSpPr>
          <p:nvPr/>
        </p:nvSpPr>
        <p:spPr bwMode="auto">
          <a:xfrm>
            <a:off x="4470400" y="4773613"/>
            <a:ext cx="38100" cy="30162"/>
          </a:xfrm>
          <a:custGeom>
            <a:avLst/>
            <a:gdLst>
              <a:gd name="T0" fmla="*/ 0 w 96"/>
              <a:gd name="T1" fmla="*/ 0 h 105"/>
              <a:gd name="T2" fmla="*/ 0 w 96"/>
              <a:gd name="T3" fmla="*/ 0 h 105"/>
              <a:gd name="T4" fmla="*/ 0 w 96"/>
              <a:gd name="T5" fmla="*/ 0 h 105"/>
              <a:gd name="T6" fmla="*/ 0 w 96"/>
              <a:gd name="T7" fmla="*/ 0 h 105"/>
              <a:gd name="T8" fmla="*/ 0 w 96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05"/>
              <a:gd name="T17" fmla="*/ 96 w 96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05">
                <a:moveTo>
                  <a:pt x="0" y="26"/>
                </a:moveTo>
                <a:lnTo>
                  <a:pt x="35" y="0"/>
                </a:lnTo>
                <a:lnTo>
                  <a:pt x="96" y="79"/>
                </a:lnTo>
                <a:lnTo>
                  <a:pt x="52" y="105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7" name="Freeform 2728"/>
          <p:cNvSpPr>
            <a:spLocks/>
          </p:cNvSpPr>
          <p:nvPr/>
        </p:nvSpPr>
        <p:spPr bwMode="auto">
          <a:xfrm>
            <a:off x="4446588" y="4749800"/>
            <a:ext cx="28575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35"/>
                </a:moveTo>
                <a:lnTo>
                  <a:pt x="43" y="0"/>
                </a:lnTo>
                <a:lnTo>
                  <a:pt x="70" y="44"/>
                </a:lnTo>
                <a:lnTo>
                  <a:pt x="26" y="7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8" name="Freeform 2729"/>
          <p:cNvSpPr>
            <a:spLocks/>
          </p:cNvSpPr>
          <p:nvPr/>
        </p:nvSpPr>
        <p:spPr bwMode="auto">
          <a:xfrm>
            <a:off x="4395788" y="4703763"/>
            <a:ext cx="55562" cy="42862"/>
          </a:xfrm>
          <a:custGeom>
            <a:avLst/>
            <a:gdLst>
              <a:gd name="T0" fmla="*/ 0 w 140"/>
              <a:gd name="T1" fmla="*/ 0 h 156"/>
              <a:gd name="T2" fmla="*/ 0 w 140"/>
              <a:gd name="T3" fmla="*/ 0 h 156"/>
              <a:gd name="T4" fmla="*/ 0 w 140"/>
              <a:gd name="T5" fmla="*/ 0 h 156"/>
              <a:gd name="T6" fmla="*/ 0 w 140"/>
              <a:gd name="T7" fmla="*/ 0 h 156"/>
              <a:gd name="T8" fmla="*/ 0 w 140"/>
              <a:gd name="T9" fmla="*/ 0 h 156"/>
              <a:gd name="T10" fmla="*/ 0 w 140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156"/>
              <a:gd name="T20" fmla="*/ 140 w 140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156">
                <a:moveTo>
                  <a:pt x="0" y="8"/>
                </a:moveTo>
                <a:lnTo>
                  <a:pt x="9" y="26"/>
                </a:lnTo>
                <a:lnTo>
                  <a:pt x="105" y="156"/>
                </a:lnTo>
                <a:lnTo>
                  <a:pt x="140" y="130"/>
                </a:lnTo>
                <a:lnTo>
                  <a:pt x="53" y="0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29" name="Freeform 2730"/>
          <p:cNvSpPr>
            <a:spLocks/>
          </p:cNvSpPr>
          <p:nvPr/>
        </p:nvSpPr>
        <p:spPr bwMode="auto">
          <a:xfrm>
            <a:off x="4395788" y="4697413"/>
            <a:ext cx="23812" cy="11112"/>
          </a:xfrm>
          <a:custGeom>
            <a:avLst/>
            <a:gdLst>
              <a:gd name="T0" fmla="*/ 0 w 53"/>
              <a:gd name="T1" fmla="*/ 0 h 44"/>
              <a:gd name="T2" fmla="*/ 0 w 53"/>
              <a:gd name="T3" fmla="*/ 0 h 44"/>
              <a:gd name="T4" fmla="*/ 0 w 53"/>
              <a:gd name="T5" fmla="*/ 0 h 44"/>
              <a:gd name="T6" fmla="*/ 0 w 53"/>
              <a:gd name="T7" fmla="*/ 0 h 44"/>
              <a:gd name="T8" fmla="*/ 0 w 53"/>
              <a:gd name="T9" fmla="*/ 0 h 44"/>
              <a:gd name="T10" fmla="*/ 0 w 53"/>
              <a:gd name="T11" fmla="*/ 0 h 44"/>
              <a:gd name="T12" fmla="*/ 0 w 53"/>
              <a:gd name="T13" fmla="*/ 0 h 44"/>
              <a:gd name="T14" fmla="*/ 0 w 53"/>
              <a:gd name="T15" fmla="*/ 0 h 44"/>
              <a:gd name="T16" fmla="*/ 0 w 53"/>
              <a:gd name="T17" fmla="*/ 0 h 44"/>
              <a:gd name="T18" fmla="*/ 0 w 53"/>
              <a:gd name="T19" fmla="*/ 0 h 44"/>
              <a:gd name="T20" fmla="*/ 0 w 53"/>
              <a:gd name="T21" fmla="*/ 0 h 44"/>
              <a:gd name="T22" fmla="*/ 0 w 53"/>
              <a:gd name="T23" fmla="*/ 0 h 44"/>
              <a:gd name="T24" fmla="*/ 0 w 53"/>
              <a:gd name="T25" fmla="*/ 0 h 44"/>
              <a:gd name="T26" fmla="*/ 0 w 53"/>
              <a:gd name="T27" fmla="*/ 0 h 44"/>
              <a:gd name="T28" fmla="*/ 0 w 53"/>
              <a:gd name="T29" fmla="*/ 0 h 44"/>
              <a:gd name="T30" fmla="*/ 0 w 53"/>
              <a:gd name="T31" fmla="*/ 0 h 44"/>
              <a:gd name="T32" fmla="*/ 0 w 53"/>
              <a:gd name="T33" fmla="*/ 0 h 44"/>
              <a:gd name="T34" fmla="*/ 0 w 5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44"/>
              <a:gd name="T56" fmla="*/ 53 w 5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44">
                <a:moveTo>
                  <a:pt x="53" y="18"/>
                </a:move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8" y="9"/>
                </a:lnTo>
                <a:lnTo>
                  <a:pt x="9" y="9"/>
                </a:lnTo>
                <a:lnTo>
                  <a:pt x="9" y="18"/>
                </a:lnTo>
                <a:lnTo>
                  <a:pt x="9" y="26"/>
                </a:lnTo>
                <a:lnTo>
                  <a:pt x="0" y="26"/>
                </a:lnTo>
                <a:lnTo>
                  <a:pt x="9" y="35"/>
                </a:lnTo>
                <a:lnTo>
                  <a:pt x="9" y="44"/>
                </a:lnTo>
                <a:lnTo>
                  <a:pt x="53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0" name="Freeform 2731"/>
          <p:cNvSpPr>
            <a:spLocks/>
          </p:cNvSpPr>
          <p:nvPr/>
        </p:nvSpPr>
        <p:spPr bwMode="auto">
          <a:xfrm>
            <a:off x="4395788" y="4676775"/>
            <a:ext cx="23812" cy="28575"/>
          </a:xfrm>
          <a:custGeom>
            <a:avLst/>
            <a:gdLst>
              <a:gd name="T0" fmla="*/ 0 w 53"/>
              <a:gd name="T1" fmla="*/ 0 h 95"/>
              <a:gd name="T2" fmla="*/ 0 w 53"/>
              <a:gd name="T3" fmla="*/ 0 h 95"/>
              <a:gd name="T4" fmla="*/ 0 w 53"/>
              <a:gd name="T5" fmla="*/ 0 h 95"/>
              <a:gd name="T6" fmla="*/ 0 w 53"/>
              <a:gd name="T7" fmla="*/ 0 h 95"/>
              <a:gd name="T8" fmla="*/ 0 w 53"/>
              <a:gd name="T9" fmla="*/ 0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95"/>
              <a:gd name="T17" fmla="*/ 53 w 53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95">
                <a:moveTo>
                  <a:pt x="0" y="8"/>
                </a:moveTo>
                <a:lnTo>
                  <a:pt x="53" y="0"/>
                </a:lnTo>
                <a:lnTo>
                  <a:pt x="53" y="95"/>
                </a:lnTo>
                <a:lnTo>
                  <a:pt x="0" y="95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1" name="Freeform 2732"/>
          <p:cNvSpPr>
            <a:spLocks/>
          </p:cNvSpPr>
          <p:nvPr/>
        </p:nvSpPr>
        <p:spPr bwMode="auto">
          <a:xfrm>
            <a:off x="4394200" y="4651375"/>
            <a:ext cx="19050" cy="12700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w 52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2"/>
              <a:gd name="T20" fmla="*/ 52 w 52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2">
                <a:moveTo>
                  <a:pt x="43" y="0"/>
                </a:moveTo>
                <a:lnTo>
                  <a:pt x="0" y="17"/>
                </a:lnTo>
                <a:lnTo>
                  <a:pt x="0" y="52"/>
                </a:lnTo>
                <a:lnTo>
                  <a:pt x="52" y="52"/>
                </a:lnTo>
                <a:lnTo>
                  <a:pt x="52" y="17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2" name="Freeform 2733"/>
          <p:cNvSpPr>
            <a:spLocks/>
          </p:cNvSpPr>
          <p:nvPr/>
        </p:nvSpPr>
        <p:spPr bwMode="auto">
          <a:xfrm>
            <a:off x="4394200" y="4646613"/>
            <a:ext cx="19050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7"/>
                </a:lnTo>
                <a:lnTo>
                  <a:pt x="43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9"/>
                </a:lnTo>
                <a:lnTo>
                  <a:pt x="0" y="17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3" name="Freeform 2734"/>
          <p:cNvSpPr>
            <a:spLocks/>
          </p:cNvSpPr>
          <p:nvPr/>
        </p:nvSpPr>
        <p:spPr bwMode="auto">
          <a:xfrm>
            <a:off x="4394200" y="4646613"/>
            <a:ext cx="17463" cy="14287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44"/>
              <a:gd name="T17" fmla="*/ 43 w 43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44">
                <a:moveTo>
                  <a:pt x="0" y="26"/>
                </a:moveTo>
                <a:lnTo>
                  <a:pt x="34" y="0"/>
                </a:lnTo>
                <a:lnTo>
                  <a:pt x="43" y="9"/>
                </a:lnTo>
                <a:lnTo>
                  <a:pt x="8" y="44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4" name="Freeform 2735"/>
          <p:cNvSpPr>
            <a:spLocks/>
          </p:cNvSpPr>
          <p:nvPr/>
        </p:nvSpPr>
        <p:spPr bwMode="auto">
          <a:xfrm>
            <a:off x="4319588" y="4581525"/>
            <a:ext cx="74612" cy="63500"/>
          </a:xfrm>
          <a:custGeom>
            <a:avLst/>
            <a:gdLst>
              <a:gd name="T0" fmla="*/ 0 w 201"/>
              <a:gd name="T1" fmla="*/ 0 h 217"/>
              <a:gd name="T2" fmla="*/ 0 w 201"/>
              <a:gd name="T3" fmla="*/ 0 h 217"/>
              <a:gd name="T4" fmla="*/ 0 w 201"/>
              <a:gd name="T5" fmla="*/ 0 h 217"/>
              <a:gd name="T6" fmla="*/ 0 w 201"/>
              <a:gd name="T7" fmla="*/ 0 h 217"/>
              <a:gd name="T8" fmla="*/ 0 w 201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217"/>
              <a:gd name="T17" fmla="*/ 201 w 201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217">
                <a:moveTo>
                  <a:pt x="0" y="26"/>
                </a:moveTo>
                <a:lnTo>
                  <a:pt x="35" y="0"/>
                </a:lnTo>
                <a:lnTo>
                  <a:pt x="201" y="183"/>
                </a:lnTo>
                <a:lnTo>
                  <a:pt x="166" y="217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5" name="Rectangle 2736"/>
          <p:cNvSpPr>
            <a:spLocks noChangeArrowheads="1"/>
          </p:cNvSpPr>
          <p:nvPr/>
        </p:nvSpPr>
        <p:spPr bwMode="auto">
          <a:xfrm>
            <a:off x="4306888" y="4557713"/>
            <a:ext cx="23812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6" name="Freeform 2737"/>
          <p:cNvSpPr>
            <a:spLocks/>
          </p:cNvSpPr>
          <p:nvPr/>
        </p:nvSpPr>
        <p:spPr bwMode="auto">
          <a:xfrm>
            <a:off x="4305300" y="4518025"/>
            <a:ext cx="22225" cy="28575"/>
          </a:xfrm>
          <a:custGeom>
            <a:avLst/>
            <a:gdLst>
              <a:gd name="T0" fmla="*/ 0 w 53"/>
              <a:gd name="T1" fmla="*/ 0 h 96"/>
              <a:gd name="T2" fmla="*/ 0 w 53"/>
              <a:gd name="T3" fmla="*/ 0 h 96"/>
              <a:gd name="T4" fmla="*/ 0 w 53"/>
              <a:gd name="T5" fmla="*/ 0 h 96"/>
              <a:gd name="T6" fmla="*/ 0 w 53"/>
              <a:gd name="T7" fmla="*/ 0 h 96"/>
              <a:gd name="T8" fmla="*/ 0 w 53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96"/>
              <a:gd name="T17" fmla="*/ 53 w 53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96">
                <a:moveTo>
                  <a:pt x="0" y="0"/>
                </a:moveTo>
                <a:lnTo>
                  <a:pt x="9" y="96"/>
                </a:lnTo>
                <a:lnTo>
                  <a:pt x="53" y="87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7" name="Rectangle 2738"/>
          <p:cNvSpPr>
            <a:spLocks noChangeArrowheads="1"/>
          </p:cNvSpPr>
          <p:nvPr/>
        </p:nvSpPr>
        <p:spPr bwMode="auto">
          <a:xfrm>
            <a:off x="3579813" y="3989388"/>
            <a:ext cx="20637" cy="7302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8" name="Rectangle 2739"/>
          <p:cNvSpPr>
            <a:spLocks noChangeArrowheads="1"/>
          </p:cNvSpPr>
          <p:nvPr/>
        </p:nvSpPr>
        <p:spPr bwMode="auto">
          <a:xfrm>
            <a:off x="3579813" y="4076700"/>
            <a:ext cx="20637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39" name="Freeform 2740"/>
          <p:cNvSpPr>
            <a:spLocks/>
          </p:cNvSpPr>
          <p:nvPr/>
        </p:nvSpPr>
        <p:spPr bwMode="auto">
          <a:xfrm>
            <a:off x="3579813" y="4102100"/>
            <a:ext cx="20637" cy="25400"/>
          </a:xfrm>
          <a:custGeom>
            <a:avLst/>
            <a:gdLst>
              <a:gd name="T0" fmla="*/ 0 w 52"/>
              <a:gd name="T1" fmla="*/ 0 h 78"/>
              <a:gd name="T2" fmla="*/ 0 w 52"/>
              <a:gd name="T3" fmla="*/ 0 h 78"/>
              <a:gd name="T4" fmla="*/ 0 w 52"/>
              <a:gd name="T5" fmla="*/ 0 h 78"/>
              <a:gd name="T6" fmla="*/ 0 w 52"/>
              <a:gd name="T7" fmla="*/ 0 h 78"/>
              <a:gd name="T8" fmla="*/ 0 w 52"/>
              <a:gd name="T9" fmla="*/ 0 h 78"/>
              <a:gd name="T10" fmla="*/ 0 w 52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78"/>
              <a:gd name="T20" fmla="*/ 52 w 52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78">
                <a:moveTo>
                  <a:pt x="9" y="78"/>
                </a:moveTo>
                <a:lnTo>
                  <a:pt x="52" y="61"/>
                </a:lnTo>
                <a:lnTo>
                  <a:pt x="52" y="0"/>
                </a:lnTo>
                <a:lnTo>
                  <a:pt x="0" y="0"/>
                </a:lnTo>
                <a:lnTo>
                  <a:pt x="0" y="61"/>
                </a:lnTo>
                <a:lnTo>
                  <a:pt x="9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0" name="Freeform 2741"/>
          <p:cNvSpPr>
            <a:spLocks/>
          </p:cNvSpPr>
          <p:nvPr/>
        </p:nvSpPr>
        <p:spPr bwMode="auto">
          <a:xfrm>
            <a:off x="3579813" y="4121150"/>
            <a:ext cx="20637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17"/>
                </a:lnTo>
                <a:lnTo>
                  <a:pt x="17" y="17"/>
                </a:lnTo>
                <a:lnTo>
                  <a:pt x="17" y="26"/>
                </a:lnTo>
                <a:lnTo>
                  <a:pt x="26" y="26"/>
                </a:lnTo>
                <a:lnTo>
                  <a:pt x="35" y="17"/>
                </a:lnTo>
                <a:lnTo>
                  <a:pt x="43" y="17"/>
                </a:lnTo>
                <a:lnTo>
                  <a:pt x="43" y="9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1" name="Freeform 2742"/>
          <p:cNvSpPr>
            <a:spLocks/>
          </p:cNvSpPr>
          <p:nvPr/>
        </p:nvSpPr>
        <p:spPr bwMode="auto">
          <a:xfrm>
            <a:off x="3584575" y="4113213"/>
            <a:ext cx="73025" cy="46037"/>
          </a:xfrm>
          <a:custGeom>
            <a:avLst/>
            <a:gdLst>
              <a:gd name="T0" fmla="*/ 0 w 191"/>
              <a:gd name="T1" fmla="*/ 0 h 157"/>
              <a:gd name="T2" fmla="*/ 0 w 191"/>
              <a:gd name="T3" fmla="*/ 0 h 157"/>
              <a:gd name="T4" fmla="*/ 0 w 191"/>
              <a:gd name="T5" fmla="*/ 0 h 157"/>
              <a:gd name="T6" fmla="*/ 0 w 191"/>
              <a:gd name="T7" fmla="*/ 0 h 157"/>
              <a:gd name="T8" fmla="*/ 0 w 191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57"/>
              <a:gd name="T17" fmla="*/ 191 w 191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57">
                <a:moveTo>
                  <a:pt x="191" y="122"/>
                </a:moveTo>
                <a:lnTo>
                  <a:pt x="165" y="157"/>
                </a:lnTo>
                <a:lnTo>
                  <a:pt x="0" y="43"/>
                </a:lnTo>
                <a:lnTo>
                  <a:pt x="34" y="0"/>
                </a:lnTo>
                <a:lnTo>
                  <a:pt x="191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2" name="Freeform 2743"/>
          <p:cNvSpPr>
            <a:spLocks/>
          </p:cNvSpPr>
          <p:nvPr/>
        </p:nvSpPr>
        <p:spPr bwMode="auto">
          <a:xfrm>
            <a:off x="4425950" y="4865688"/>
            <a:ext cx="92075" cy="52387"/>
          </a:xfrm>
          <a:custGeom>
            <a:avLst/>
            <a:gdLst>
              <a:gd name="T0" fmla="*/ 0 w 243"/>
              <a:gd name="T1" fmla="*/ 0 h 183"/>
              <a:gd name="T2" fmla="*/ 0 w 243"/>
              <a:gd name="T3" fmla="*/ 0 h 183"/>
              <a:gd name="T4" fmla="*/ 0 w 243"/>
              <a:gd name="T5" fmla="*/ 0 h 183"/>
              <a:gd name="T6" fmla="*/ 0 w 243"/>
              <a:gd name="T7" fmla="*/ 0 h 183"/>
              <a:gd name="T8" fmla="*/ 0 w 243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"/>
              <a:gd name="T16" fmla="*/ 0 h 183"/>
              <a:gd name="T17" fmla="*/ 243 w 243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" h="183">
                <a:moveTo>
                  <a:pt x="34" y="183"/>
                </a:moveTo>
                <a:lnTo>
                  <a:pt x="0" y="148"/>
                </a:lnTo>
                <a:lnTo>
                  <a:pt x="209" y="0"/>
                </a:lnTo>
                <a:lnTo>
                  <a:pt x="243" y="44"/>
                </a:lnTo>
                <a:lnTo>
                  <a:pt x="34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3" name="Freeform 2744"/>
          <p:cNvSpPr>
            <a:spLocks/>
          </p:cNvSpPr>
          <p:nvPr/>
        </p:nvSpPr>
        <p:spPr bwMode="auto">
          <a:xfrm>
            <a:off x="4413250" y="4916488"/>
            <a:ext cx="11113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43"/>
              <a:gd name="T20" fmla="*/ 26 w 26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43">
                <a:moveTo>
                  <a:pt x="26" y="43"/>
                </a:moveTo>
                <a:lnTo>
                  <a:pt x="26" y="43"/>
                </a:lnTo>
                <a:lnTo>
                  <a:pt x="0" y="0"/>
                </a:lnTo>
                <a:lnTo>
                  <a:pt x="26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4" name="Freeform 2745"/>
          <p:cNvSpPr>
            <a:spLocks/>
          </p:cNvSpPr>
          <p:nvPr/>
        </p:nvSpPr>
        <p:spPr bwMode="auto">
          <a:xfrm>
            <a:off x="4408488" y="4916488"/>
            <a:ext cx="15875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18" y="0"/>
                </a:moveTo>
                <a:lnTo>
                  <a:pt x="9" y="8"/>
                </a:lnTo>
                <a:lnTo>
                  <a:pt x="0" y="17"/>
                </a:lnTo>
                <a:lnTo>
                  <a:pt x="0" y="26"/>
                </a:lnTo>
                <a:lnTo>
                  <a:pt x="9" y="34"/>
                </a:lnTo>
                <a:lnTo>
                  <a:pt x="9" y="43"/>
                </a:lnTo>
                <a:lnTo>
                  <a:pt x="18" y="43"/>
                </a:lnTo>
                <a:lnTo>
                  <a:pt x="27" y="43"/>
                </a:lnTo>
                <a:lnTo>
                  <a:pt x="35" y="43"/>
                </a:lnTo>
                <a:lnTo>
                  <a:pt x="44" y="43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5" name="Freeform 2746"/>
          <p:cNvSpPr>
            <a:spLocks/>
          </p:cNvSpPr>
          <p:nvPr/>
        </p:nvSpPr>
        <p:spPr bwMode="auto">
          <a:xfrm>
            <a:off x="4395788" y="4916488"/>
            <a:ext cx="28575" cy="17462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6" y="69"/>
                </a:moveTo>
                <a:lnTo>
                  <a:pt x="0" y="26"/>
                </a:lnTo>
                <a:lnTo>
                  <a:pt x="44" y="0"/>
                </a:lnTo>
                <a:lnTo>
                  <a:pt x="70" y="43"/>
                </a:lnTo>
                <a:lnTo>
                  <a:pt x="26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6" name="Freeform 2747"/>
          <p:cNvSpPr>
            <a:spLocks/>
          </p:cNvSpPr>
          <p:nvPr/>
        </p:nvSpPr>
        <p:spPr bwMode="auto">
          <a:xfrm>
            <a:off x="4302125" y="4930775"/>
            <a:ext cx="92075" cy="50800"/>
          </a:xfrm>
          <a:custGeom>
            <a:avLst/>
            <a:gdLst>
              <a:gd name="T0" fmla="*/ 0 w 235"/>
              <a:gd name="T1" fmla="*/ 0 h 174"/>
              <a:gd name="T2" fmla="*/ 0 w 235"/>
              <a:gd name="T3" fmla="*/ 0 h 174"/>
              <a:gd name="T4" fmla="*/ 0 w 235"/>
              <a:gd name="T5" fmla="*/ 0 h 174"/>
              <a:gd name="T6" fmla="*/ 0 w 235"/>
              <a:gd name="T7" fmla="*/ 0 h 174"/>
              <a:gd name="T8" fmla="*/ 0 w 235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174"/>
              <a:gd name="T17" fmla="*/ 235 w 23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174">
                <a:moveTo>
                  <a:pt x="26" y="174"/>
                </a:moveTo>
                <a:lnTo>
                  <a:pt x="235" y="43"/>
                </a:lnTo>
                <a:lnTo>
                  <a:pt x="209" y="0"/>
                </a:lnTo>
                <a:lnTo>
                  <a:pt x="0" y="130"/>
                </a:lnTo>
                <a:lnTo>
                  <a:pt x="26" y="17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7" name="Freeform 2748"/>
          <p:cNvSpPr>
            <a:spLocks/>
          </p:cNvSpPr>
          <p:nvPr/>
        </p:nvSpPr>
        <p:spPr bwMode="auto">
          <a:xfrm>
            <a:off x="3960813" y="5695950"/>
            <a:ext cx="28575" cy="36513"/>
          </a:xfrm>
          <a:custGeom>
            <a:avLst/>
            <a:gdLst>
              <a:gd name="T0" fmla="*/ 0 w 79"/>
              <a:gd name="T1" fmla="*/ 0 h 130"/>
              <a:gd name="T2" fmla="*/ 0 w 79"/>
              <a:gd name="T3" fmla="*/ 0 h 130"/>
              <a:gd name="T4" fmla="*/ 0 w 79"/>
              <a:gd name="T5" fmla="*/ 0 h 130"/>
              <a:gd name="T6" fmla="*/ 0 w 79"/>
              <a:gd name="T7" fmla="*/ 0 h 130"/>
              <a:gd name="T8" fmla="*/ 0 w 79"/>
              <a:gd name="T9" fmla="*/ 0 h 130"/>
              <a:gd name="T10" fmla="*/ 0 w 79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130"/>
              <a:gd name="T20" fmla="*/ 79 w 79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130">
                <a:moveTo>
                  <a:pt x="44" y="0"/>
                </a:moveTo>
                <a:lnTo>
                  <a:pt x="0" y="26"/>
                </a:lnTo>
                <a:lnTo>
                  <a:pt x="35" y="130"/>
                </a:lnTo>
                <a:lnTo>
                  <a:pt x="79" y="113"/>
                </a:lnTo>
                <a:lnTo>
                  <a:pt x="52" y="17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8" name="Freeform 2749"/>
          <p:cNvSpPr>
            <a:spLocks/>
          </p:cNvSpPr>
          <p:nvPr/>
        </p:nvSpPr>
        <p:spPr bwMode="auto">
          <a:xfrm>
            <a:off x="3960813" y="5695950"/>
            <a:ext cx="17462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17"/>
                </a:moveTo>
                <a:lnTo>
                  <a:pt x="44" y="8"/>
                </a:lnTo>
                <a:lnTo>
                  <a:pt x="44" y="0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49" name="Freeform 2750"/>
          <p:cNvSpPr>
            <a:spLocks/>
          </p:cNvSpPr>
          <p:nvPr/>
        </p:nvSpPr>
        <p:spPr bwMode="auto">
          <a:xfrm>
            <a:off x="3930650" y="5678488"/>
            <a:ext cx="46038" cy="30162"/>
          </a:xfrm>
          <a:custGeom>
            <a:avLst/>
            <a:gdLst>
              <a:gd name="T0" fmla="*/ 0 w 122"/>
              <a:gd name="T1" fmla="*/ 0 h 104"/>
              <a:gd name="T2" fmla="*/ 0 w 122"/>
              <a:gd name="T3" fmla="*/ 0 h 104"/>
              <a:gd name="T4" fmla="*/ 0 w 122"/>
              <a:gd name="T5" fmla="*/ 0 h 104"/>
              <a:gd name="T6" fmla="*/ 0 w 122"/>
              <a:gd name="T7" fmla="*/ 0 h 104"/>
              <a:gd name="T8" fmla="*/ 0 w 122"/>
              <a:gd name="T9" fmla="*/ 0 h 104"/>
              <a:gd name="T10" fmla="*/ 0 w 122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04"/>
              <a:gd name="T20" fmla="*/ 122 w 122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04">
                <a:moveTo>
                  <a:pt x="0" y="17"/>
                </a:moveTo>
                <a:lnTo>
                  <a:pt x="9" y="43"/>
                </a:lnTo>
                <a:lnTo>
                  <a:pt x="87" y="104"/>
                </a:lnTo>
                <a:lnTo>
                  <a:pt x="122" y="61"/>
                </a:lnTo>
                <a:lnTo>
                  <a:pt x="43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0" name="Freeform 2751"/>
          <p:cNvSpPr>
            <a:spLocks/>
          </p:cNvSpPr>
          <p:nvPr/>
        </p:nvSpPr>
        <p:spPr bwMode="auto">
          <a:xfrm>
            <a:off x="3930650" y="5678488"/>
            <a:ext cx="15875" cy="11112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43" y="0"/>
                </a:move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9" y="43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1" name="Rectangle 2752"/>
          <p:cNvSpPr>
            <a:spLocks noChangeArrowheads="1"/>
          </p:cNvSpPr>
          <p:nvPr/>
        </p:nvSpPr>
        <p:spPr bwMode="auto">
          <a:xfrm>
            <a:off x="3930650" y="5667375"/>
            <a:ext cx="17463" cy="17463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2" name="Rectangle 2753"/>
          <p:cNvSpPr>
            <a:spLocks noChangeArrowheads="1"/>
          </p:cNvSpPr>
          <p:nvPr/>
        </p:nvSpPr>
        <p:spPr bwMode="auto">
          <a:xfrm>
            <a:off x="3930650" y="5641975"/>
            <a:ext cx="17463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3" name="Freeform 2754"/>
          <p:cNvSpPr>
            <a:spLocks/>
          </p:cNvSpPr>
          <p:nvPr/>
        </p:nvSpPr>
        <p:spPr bwMode="auto">
          <a:xfrm>
            <a:off x="3930650" y="5614988"/>
            <a:ext cx="17463" cy="11112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35"/>
              <a:gd name="T20" fmla="*/ 52 w 52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35">
                <a:moveTo>
                  <a:pt x="52" y="0"/>
                </a:moveTo>
                <a:lnTo>
                  <a:pt x="0" y="9"/>
                </a:lnTo>
                <a:lnTo>
                  <a:pt x="0" y="35"/>
                </a:lnTo>
                <a:lnTo>
                  <a:pt x="52" y="35"/>
                </a:lnTo>
                <a:lnTo>
                  <a:pt x="52" y="9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4" name="Freeform 2755"/>
          <p:cNvSpPr>
            <a:spLocks/>
          </p:cNvSpPr>
          <p:nvPr/>
        </p:nvSpPr>
        <p:spPr bwMode="auto">
          <a:xfrm>
            <a:off x="3930650" y="5611813"/>
            <a:ext cx="17463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7"/>
                </a:lnTo>
                <a:lnTo>
                  <a:pt x="52" y="8"/>
                </a:lnTo>
                <a:lnTo>
                  <a:pt x="43" y="8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17" y="8"/>
                </a:lnTo>
                <a:lnTo>
                  <a:pt x="9" y="8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5" name="Freeform 2756"/>
          <p:cNvSpPr>
            <a:spLocks/>
          </p:cNvSpPr>
          <p:nvPr/>
        </p:nvSpPr>
        <p:spPr bwMode="auto">
          <a:xfrm>
            <a:off x="3889375" y="5559425"/>
            <a:ext cx="58738" cy="61913"/>
          </a:xfrm>
          <a:custGeom>
            <a:avLst/>
            <a:gdLst>
              <a:gd name="T0" fmla="*/ 0 w 157"/>
              <a:gd name="T1" fmla="*/ 0 h 218"/>
              <a:gd name="T2" fmla="*/ 0 w 157"/>
              <a:gd name="T3" fmla="*/ 0 h 218"/>
              <a:gd name="T4" fmla="*/ 0 w 157"/>
              <a:gd name="T5" fmla="*/ 0 h 218"/>
              <a:gd name="T6" fmla="*/ 0 w 157"/>
              <a:gd name="T7" fmla="*/ 0 h 218"/>
              <a:gd name="T8" fmla="*/ 0 w 157"/>
              <a:gd name="T9" fmla="*/ 0 h 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218"/>
              <a:gd name="T17" fmla="*/ 157 w 157"/>
              <a:gd name="T18" fmla="*/ 218 h 2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218">
                <a:moveTo>
                  <a:pt x="0" y="17"/>
                </a:moveTo>
                <a:lnTo>
                  <a:pt x="53" y="0"/>
                </a:lnTo>
                <a:lnTo>
                  <a:pt x="157" y="200"/>
                </a:lnTo>
                <a:lnTo>
                  <a:pt x="114" y="218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6" name="Freeform 2757"/>
          <p:cNvSpPr>
            <a:spLocks/>
          </p:cNvSpPr>
          <p:nvPr/>
        </p:nvSpPr>
        <p:spPr bwMode="auto">
          <a:xfrm>
            <a:off x="3905250" y="5535613"/>
            <a:ext cx="25400" cy="17462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6" y="0"/>
                </a:moveTo>
                <a:lnTo>
                  <a:pt x="70" y="26"/>
                </a:lnTo>
                <a:lnTo>
                  <a:pt x="35" y="69"/>
                </a:lnTo>
                <a:lnTo>
                  <a:pt x="0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7" name="Freeform 2758"/>
          <p:cNvSpPr>
            <a:spLocks/>
          </p:cNvSpPr>
          <p:nvPr/>
        </p:nvSpPr>
        <p:spPr bwMode="auto">
          <a:xfrm>
            <a:off x="3922713" y="5516563"/>
            <a:ext cx="23812" cy="12700"/>
          </a:xfrm>
          <a:custGeom>
            <a:avLst/>
            <a:gdLst>
              <a:gd name="T0" fmla="*/ 0 w 61"/>
              <a:gd name="T1" fmla="*/ 0 h 43"/>
              <a:gd name="T2" fmla="*/ 0 w 61"/>
              <a:gd name="T3" fmla="*/ 0 h 43"/>
              <a:gd name="T4" fmla="*/ 0 w 61"/>
              <a:gd name="T5" fmla="*/ 0 h 43"/>
              <a:gd name="T6" fmla="*/ 0 w 61"/>
              <a:gd name="T7" fmla="*/ 0 h 43"/>
              <a:gd name="T8" fmla="*/ 0 w 61"/>
              <a:gd name="T9" fmla="*/ 0 h 43"/>
              <a:gd name="T10" fmla="*/ 0 w 61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43"/>
              <a:gd name="T20" fmla="*/ 61 w 61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43">
                <a:moveTo>
                  <a:pt x="61" y="9"/>
                </a:moveTo>
                <a:lnTo>
                  <a:pt x="9" y="0"/>
                </a:lnTo>
                <a:lnTo>
                  <a:pt x="0" y="17"/>
                </a:lnTo>
                <a:lnTo>
                  <a:pt x="44" y="43"/>
                </a:lnTo>
                <a:lnTo>
                  <a:pt x="53" y="26"/>
                </a:lnTo>
                <a:lnTo>
                  <a:pt x="6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8" name="Freeform 2759"/>
          <p:cNvSpPr>
            <a:spLocks/>
          </p:cNvSpPr>
          <p:nvPr/>
        </p:nvSpPr>
        <p:spPr bwMode="auto">
          <a:xfrm>
            <a:off x="3927475" y="5514975"/>
            <a:ext cx="19050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44" y="35"/>
                </a:moveTo>
                <a:lnTo>
                  <a:pt x="52" y="35"/>
                </a:lnTo>
                <a:lnTo>
                  <a:pt x="52" y="26"/>
                </a:lnTo>
                <a:lnTo>
                  <a:pt x="52" y="18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59" name="Freeform 2760"/>
          <p:cNvSpPr>
            <a:spLocks/>
          </p:cNvSpPr>
          <p:nvPr/>
        </p:nvSpPr>
        <p:spPr bwMode="auto">
          <a:xfrm>
            <a:off x="3922713" y="5483225"/>
            <a:ext cx="23812" cy="38100"/>
          </a:xfrm>
          <a:custGeom>
            <a:avLst/>
            <a:gdLst>
              <a:gd name="T0" fmla="*/ 0 w 61"/>
              <a:gd name="T1" fmla="*/ 0 h 139"/>
              <a:gd name="T2" fmla="*/ 0 w 61"/>
              <a:gd name="T3" fmla="*/ 0 h 139"/>
              <a:gd name="T4" fmla="*/ 0 w 61"/>
              <a:gd name="T5" fmla="*/ 0 h 139"/>
              <a:gd name="T6" fmla="*/ 0 w 61"/>
              <a:gd name="T7" fmla="*/ 0 h 139"/>
              <a:gd name="T8" fmla="*/ 0 w 61"/>
              <a:gd name="T9" fmla="*/ 0 h 139"/>
              <a:gd name="T10" fmla="*/ 0 w 61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39"/>
              <a:gd name="T20" fmla="*/ 61 w 61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39">
                <a:moveTo>
                  <a:pt x="44" y="0"/>
                </a:moveTo>
                <a:lnTo>
                  <a:pt x="0" y="17"/>
                </a:lnTo>
                <a:lnTo>
                  <a:pt x="9" y="139"/>
                </a:lnTo>
                <a:lnTo>
                  <a:pt x="61" y="131"/>
                </a:lnTo>
                <a:lnTo>
                  <a:pt x="44" y="9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0" name="Freeform 2761"/>
          <p:cNvSpPr>
            <a:spLocks/>
          </p:cNvSpPr>
          <p:nvPr/>
        </p:nvSpPr>
        <p:spPr bwMode="auto">
          <a:xfrm>
            <a:off x="3922713" y="5478463"/>
            <a:ext cx="15875" cy="7937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44" y="18"/>
                </a:moveTo>
                <a:lnTo>
                  <a:pt x="44" y="18"/>
                </a:lnTo>
                <a:lnTo>
                  <a:pt x="44" y="9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44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1" name="Freeform 2762"/>
          <p:cNvSpPr>
            <a:spLocks/>
          </p:cNvSpPr>
          <p:nvPr/>
        </p:nvSpPr>
        <p:spPr bwMode="auto">
          <a:xfrm>
            <a:off x="3905250" y="5454650"/>
            <a:ext cx="33338" cy="33338"/>
          </a:xfrm>
          <a:custGeom>
            <a:avLst/>
            <a:gdLst>
              <a:gd name="T0" fmla="*/ 0 w 87"/>
              <a:gd name="T1" fmla="*/ 0 h 122"/>
              <a:gd name="T2" fmla="*/ 0 w 87"/>
              <a:gd name="T3" fmla="*/ 0 h 122"/>
              <a:gd name="T4" fmla="*/ 0 w 87"/>
              <a:gd name="T5" fmla="*/ 0 h 122"/>
              <a:gd name="T6" fmla="*/ 0 w 87"/>
              <a:gd name="T7" fmla="*/ 0 h 122"/>
              <a:gd name="T8" fmla="*/ 0 w 87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22"/>
              <a:gd name="T17" fmla="*/ 87 w 87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22">
                <a:moveTo>
                  <a:pt x="0" y="18"/>
                </a:moveTo>
                <a:lnTo>
                  <a:pt x="43" y="0"/>
                </a:lnTo>
                <a:lnTo>
                  <a:pt x="87" y="96"/>
                </a:lnTo>
                <a:lnTo>
                  <a:pt x="43" y="122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2" name="Freeform 2763"/>
          <p:cNvSpPr>
            <a:spLocks/>
          </p:cNvSpPr>
          <p:nvPr/>
        </p:nvSpPr>
        <p:spPr bwMode="auto">
          <a:xfrm>
            <a:off x="3889375" y="5427663"/>
            <a:ext cx="25400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26"/>
                </a:moveTo>
                <a:lnTo>
                  <a:pt x="44" y="0"/>
                </a:lnTo>
                <a:lnTo>
                  <a:pt x="70" y="53"/>
                </a:lnTo>
                <a:lnTo>
                  <a:pt x="18" y="7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3" name="Freeform 2764"/>
          <p:cNvSpPr>
            <a:spLocks/>
          </p:cNvSpPr>
          <p:nvPr/>
        </p:nvSpPr>
        <p:spPr bwMode="auto">
          <a:xfrm>
            <a:off x="3867150" y="5392738"/>
            <a:ext cx="33338" cy="30162"/>
          </a:xfrm>
          <a:custGeom>
            <a:avLst/>
            <a:gdLst>
              <a:gd name="T0" fmla="*/ 0 w 87"/>
              <a:gd name="T1" fmla="*/ 0 h 105"/>
              <a:gd name="T2" fmla="*/ 0 w 87"/>
              <a:gd name="T3" fmla="*/ 0 h 105"/>
              <a:gd name="T4" fmla="*/ 0 w 87"/>
              <a:gd name="T5" fmla="*/ 0 h 105"/>
              <a:gd name="T6" fmla="*/ 0 w 87"/>
              <a:gd name="T7" fmla="*/ 0 h 105"/>
              <a:gd name="T8" fmla="*/ 0 w 87"/>
              <a:gd name="T9" fmla="*/ 0 h 105"/>
              <a:gd name="T10" fmla="*/ 0 w 87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05"/>
              <a:gd name="T20" fmla="*/ 87 w 87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05">
                <a:moveTo>
                  <a:pt x="0" y="9"/>
                </a:moveTo>
                <a:lnTo>
                  <a:pt x="0" y="18"/>
                </a:lnTo>
                <a:lnTo>
                  <a:pt x="35" y="105"/>
                </a:lnTo>
                <a:lnTo>
                  <a:pt x="87" y="79"/>
                </a:lnTo>
                <a:lnTo>
                  <a:pt x="53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4" name="Freeform 2765"/>
          <p:cNvSpPr>
            <a:spLocks/>
          </p:cNvSpPr>
          <p:nvPr/>
        </p:nvSpPr>
        <p:spPr bwMode="auto">
          <a:xfrm>
            <a:off x="3867150" y="5387975"/>
            <a:ext cx="20638" cy="9525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53" y="17"/>
                </a:move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3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5" name="Freeform 2766"/>
          <p:cNvSpPr>
            <a:spLocks/>
          </p:cNvSpPr>
          <p:nvPr/>
        </p:nvSpPr>
        <p:spPr bwMode="auto">
          <a:xfrm>
            <a:off x="3867150" y="5348288"/>
            <a:ext cx="30163" cy="49212"/>
          </a:xfrm>
          <a:custGeom>
            <a:avLst/>
            <a:gdLst>
              <a:gd name="T0" fmla="*/ 0 w 79"/>
              <a:gd name="T1" fmla="*/ 0 h 174"/>
              <a:gd name="T2" fmla="*/ 0 w 79"/>
              <a:gd name="T3" fmla="*/ 0 h 174"/>
              <a:gd name="T4" fmla="*/ 0 w 79"/>
              <a:gd name="T5" fmla="*/ 0 h 174"/>
              <a:gd name="T6" fmla="*/ 0 w 79"/>
              <a:gd name="T7" fmla="*/ 0 h 174"/>
              <a:gd name="T8" fmla="*/ 0 w 79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74"/>
              <a:gd name="T17" fmla="*/ 79 w 79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74">
                <a:moveTo>
                  <a:pt x="27" y="0"/>
                </a:moveTo>
                <a:lnTo>
                  <a:pt x="79" y="8"/>
                </a:lnTo>
                <a:lnTo>
                  <a:pt x="53" y="174"/>
                </a:lnTo>
                <a:lnTo>
                  <a:pt x="0" y="165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6" name="Freeform 2767"/>
          <p:cNvSpPr>
            <a:spLocks/>
          </p:cNvSpPr>
          <p:nvPr/>
        </p:nvSpPr>
        <p:spPr bwMode="auto">
          <a:xfrm>
            <a:off x="3879850" y="5321300"/>
            <a:ext cx="25400" cy="14288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18" y="0"/>
                </a:moveTo>
                <a:lnTo>
                  <a:pt x="9" y="17"/>
                </a:lnTo>
                <a:lnTo>
                  <a:pt x="0" y="43"/>
                </a:lnTo>
                <a:lnTo>
                  <a:pt x="52" y="52"/>
                </a:lnTo>
                <a:lnTo>
                  <a:pt x="61" y="26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7" name="Freeform 2768"/>
          <p:cNvSpPr>
            <a:spLocks/>
          </p:cNvSpPr>
          <p:nvPr/>
        </p:nvSpPr>
        <p:spPr bwMode="auto">
          <a:xfrm>
            <a:off x="3883025" y="5321300"/>
            <a:ext cx="22225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26"/>
                </a:lnTo>
                <a:lnTo>
                  <a:pt x="52" y="17"/>
                </a:lnTo>
                <a:lnTo>
                  <a:pt x="52" y="9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8" name="Freeform 2769"/>
          <p:cNvSpPr>
            <a:spLocks/>
          </p:cNvSpPr>
          <p:nvPr/>
        </p:nvSpPr>
        <p:spPr bwMode="auto">
          <a:xfrm>
            <a:off x="3887788" y="5318125"/>
            <a:ext cx="17462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17" y="0"/>
                </a:moveTo>
                <a:lnTo>
                  <a:pt x="52" y="35"/>
                </a:lnTo>
                <a:lnTo>
                  <a:pt x="34" y="52"/>
                </a:lnTo>
                <a:lnTo>
                  <a:pt x="0" y="9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69" name="Freeform 2770"/>
          <p:cNvSpPr>
            <a:spLocks/>
          </p:cNvSpPr>
          <p:nvPr/>
        </p:nvSpPr>
        <p:spPr bwMode="auto">
          <a:xfrm>
            <a:off x="3905250" y="5281613"/>
            <a:ext cx="58738" cy="36512"/>
          </a:xfrm>
          <a:custGeom>
            <a:avLst/>
            <a:gdLst>
              <a:gd name="T0" fmla="*/ 0 w 148"/>
              <a:gd name="T1" fmla="*/ 0 h 130"/>
              <a:gd name="T2" fmla="*/ 0 w 148"/>
              <a:gd name="T3" fmla="*/ 0 h 130"/>
              <a:gd name="T4" fmla="*/ 0 w 148"/>
              <a:gd name="T5" fmla="*/ 0 h 130"/>
              <a:gd name="T6" fmla="*/ 0 w 148"/>
              <a:gd name="T7" fmla="*/ 0 h 130"/>
              <a:gd name="T8" fmla="*/ 0 w 148"/>
              <a:gd name="T9" fmla="*/ 0 h 130"/>
              <a:gd name="T10" fmla="*/ 0 w 148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30"/>
              <a:gd name="T20" fmla="*/ 148 w 148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30">
                <a:moveTo>
                  <a:pt x="148" y="26"/>
                </a:moveTo>
                <a:lnTo>
                  <a:pt x="113" y="0"/>
                </a:lnTo>
                <a:lnTo>
                  <a:pt x="0" y="95"/>
                </a:lnTo>
                <a:lnTo>
                  <a:pt x="35" y="130"/>
                </a:lnTo>
                <a:lnTo>
                  <a:pt x="148" y="34"/>
                </a:lnTo>
                <a:lnTo>
                  <a:pt x="148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0" name="Freeform 2771"/>
          <p:cNvSpPr>
            <a:spLocks/>
          </p:cNvSpPr>
          <p:nvPr/>
        </p:nvSpPr>
        <p:spPr bwMode="auto">
          <a:xfrm>
            <a:off x="3948113" y="5278438"/>
            <a:ext cx="17462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35" y="43"/>
                </a:moveTo>
                <a:lnTo>
                  <a:pt x="35" y="43"/>
                </a:lnTo>
                <a:lnTo>
                  <a:pt x="35" y="35"/>
                </a:lnTo>
                <a:lnTo>
                  <a:pt x="44" y="26"/>
                </a:lnTo>
                <a:lnTo>
                  <a:pt x="35" y="17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35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1" name="Freeform 2772"/>
          <p:cNvSpPr>
            <a:spLocks/>
          </p:cNvSpPr>
          <p:nvPr/>
        </p:nvSpPr>
        <p:spPr bwMode="auto">
          <a:xfrm>
            <a:off x="3946525" y="5254625"/>
            <a:ext cx="31750" cy="34925"/>
          </a:xfrm>
          <a:custGeom>
            <a:avLst/>
            <a:gdLst>
              <a:gd name="T0" fmla="*/ 0 w 87"/>
              <a:gd name="T1" fmla="*/ 0 h 114"/>
              <a:gd name="T2" fmla="*/ 0 w 87"/>
              <a:gd name="T3" fmla="*/ 0 h 114"/>
              <a:gd name="T4" fmla="*/ 0 w 87"/>
              <a:gd name="T5" fmla="*/ 0 h 114"/>
              <a:gd name="T6" fmla="*/ 0 w 87"/>
              <a:gd name="T7" fmla="*/ 0 h 114"/>
              <a:gd name="T8" fmla="*/ 0 w 87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14"/>
              <a:gd name="T17" fmla="*/ 87 w 8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14">
                <a:moveTo>
                  <a:pt x="44" y="0"/>
                </a:moveTo>
                <a:lnTo>
                  <a:pt x="87" y="18"/>
                </a:lnTo>
                <a:lnTo>
                  <a:pt x="44" y="114"/>
                </a:lnTo>
                <a:lnTo>
                  <a:pt x="0" y="96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2" name="Freeform 2773"/>
          <p:cNvSpPr>
            <a:spLocks/>
          </p:cNvSpPr>
          <p:nvPr/>
        </p:nvSpPr>
        <p:spPr bwMode="auto">
          <a:xfrm>
            <a:off x="3968750" y="5229225"/>
            <a:ext cx="28575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26" y="0"/>
                </a:moveTo>
                <a:lnTo>
                  <a:pt x="70" y="17"/>
                </a:lnTo>
                <a:lnTo>
                  <a:pt x="53" y="69"/>
                </a:lnTo>
                <a:lnTo>
                  <a:pt x="0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3" name="Freeform 2774"/>
          <p:cNvSpPr>
            <a:spLocks/>
          </p:cNvSpPr>
          <p:nvPr/>
        </p:nvSpPr>
        <p:spPr bwMode="auto">
          <a:xfrm>
            <a:off x="3965575" y="5178425"/>
            <a:ext cx="33338" cy="42863"/>
          </a:xfrm>
          <a:custGeom>
            <a:avLst/>
            <a:gdLst>
              <a:gd name="T0" fmla="*/ 0 w 87"/>
              <a:gd name="T1" fmla="*/ 0 h 148"/>
              <a:gd name="T2" fmla="*/ 0 w 87"/>
              <a:gd name="T3" fmla="*/ 0 h 148"/>
              <a:gd name="T4" fmla="*/ 0 w 87"/>
              <a:gd name="T5" fmla="*/ 0 h 148"/>
              <a:gd name="T6" fmla="*/ 0 w 87"/>
              <a:gd name="T7" fmla="*/ 0 h 148"/>
              <a:gd name="T8" fmla="*/ 0 w 87"/>
              <a:gd name="T9" fmla="*/ 0 h 148"/>
              <a:gd name="T10" fmla="*/ 0 w 87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48"/>
              <a:gd name="T20" fmla="*/ 87 w 87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48">
                <a:moveTo>
                  <a:pt x="8" y="0"/>
                </a:moveTo>
                <a:lnTo>
                  <a:pt x="0" y="26"/>
                </a:lnTo>
                <a:lnTo>
                  <a:pt x="34" y="148"/>
                </a:lnTo>
                <a:lnTo>
                  <a:pt x="87" y="130"/>
                </a:lnTo>
                <a:lnTo>
                  <a:pt x="52" y="8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4" name="Freeform 2775"/>
          <p:cNvSpPr>
            <a:spLocks/>
          </p:cNvSpPr>
          <p:nvPr/>
        </p:nvSpPr>
        <p:spPr bwMode="auto">
          <a:xfrm>
            <a:off x="3965575" y="5176838"/>
            <a:ext cx="20638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7"/>
                </a:moveTo>
                <a:lnTo>
                  <a:pt x="52" y="17"/>
                </a:lnTo>
                <a:lnTo>
                  <a:pt x="43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5" name="Freeform 2776"/>
          <p:cNvSpPr>
            <a:spLocks/>
          </p:cNvSpPr>
          <p:nvPr/>
        </p:nvSpPr>
        <p:spPr bwMode="auto">
          <a:xfrm>
            <a:off x="3968750" y="5162550"/>
            <a:ext cx="30163" cy="25400"/>
          </a:xfrm>
          <a:custGeom>
            <a:avLst/>
            <a:gdLst>
              <a:gd name="T0" fmla="*/ 0 w 79"/>
              <a:gd name="T1" fmla="*/ 0 h 95"/>
              <a:gd name="T2" fmla="*/ 0 w 79"/>
              <a:gd name="T3" fmla="*/ 0 h 95"/>
              <a:gd name="T4" fmla="*/ 0 w 79"/>
              <a:gd name="T5" fmla="*/ 0 h 95"/>
              <a:gd name="T6" fmla="*/ 0 w 79"/>
              <a:gd name="T7" fmla="*/ 0 h 95"/>
              <a:gd name="T8" fmla="*/ 0 w 79"/>
              <a:gd name="T9" fmla="*/ 0 h 95"/>
              <a:gd name="T10" fmla="*/ 0 w 79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95"/>
              <a:gd name="T20" fmla="*/ 79 w 79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95">
                <a:moveTo>
                  <a:pt x="61" y="0"/>
                </a:moveTo>
                <a:lnTo>
                  <a:pt x="44" y="8"/>
                </a:lnTo>
                <a:lnTo>
                  <a:pt x="0" y="61"/>
                </a:lnTo>
                <a:lnTo>
                  <a:pt x="35" y="95"/>
                </a:lnTo>
                <a:lnTo>
                  <a:pt x="79" y="43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6" name="Freeform 2777"/>
          <p:cNvSpPr>
            <a:spLocks/>
          </p:cNvSpPr>
          <p:nvPr/>
        </p:nvSpPr>
        <p:spPr bwMode="auto">
          <a:xfrm>
            <a:off x="3986213" y="5162550"/>
            <a:ext cx="15875" cy="11113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35" y="43"/>
                </a:moveTo>
                <a:lnTo>
                  <a:pt x="43" y="34"/>
                </a:lnTo>
                <a:lnTo>
                  <a:pt x="43" y="26"/>
                </a:lnTo>
                <a:lnTo>
                  <a:pt x="43" y="17"/>
                </a:lnTo>
                <a:lnTo>
                  <a:pt x="35" y="8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8"/>
                </a:lnTo>
                <a:lnTo>
                  <a:pt x="35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7" name="Freeform 2778"/>
          <p:cNvSpPr>
            <a:spLocks/>
          </p:cNvSpPr>
          <p:nvPr/>
        </p:nvSpPr>
        <p:spPr bwMode="auto">
          <a:xfrm>
            <a:off x="3994150" y="5162550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8"/>
                </a:moveTo>
                <a:lnTo>
                  <a:pt x="53" y="61"/>
                </a:lnTo>
                <a:lnTo>
                  <a:pt x="0" y="52"/>
                </a:lnTo>
                <a:lnTo>
                  <a:pt x="0" y="0"/>
                </a:lnTo>
                <a:lnTo>
                  <a:pt x="61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8" name="Freeform 2779"/>
          <p:cNvSpPr>
            <a:spLocks/>
          </p:cNvSpPr>
          <p:nvPr/>
        </p:nvSpPr>
        <p:spPr bwMode="auto">
          <a:xfrm>
            <a:off x="4027488" y="5172075"/>
            <a:ext cx="25400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27"/>
                </a:moveTo>
                <a:lnTo>
                  <a:pt x="44" y="70"/>
                </a:lnTo>
                <a:lnTo>
                  <a:pt x="0" y="35"/>
                </a:lnTo>
                <a:lnTo>
                  <a:pt x="35" y="0"/>
                </a:lnTo>
                <a:lnTo>
                  <a:pt x="70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79" name="Freeform 2780"/>
          <p:cNvSpPr>
            <a:spLocks/>
          </p:cNvSpPr>
          <p:nvPr/>
        </p:nvSpPr>
        <p:spPr bwMode="auto">
          <a:xfrm>
            <a:off x="4065588" y="5173663"/>
            <a:ext cx="22225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61" y="44"/>
                </a:moveTo>
                <a:lnTo>
                  <a:pt x="35" y="0"/>
                </a:lnTo>
                <a:lnTo>
                  <a:pt x="0" y="9"/>
                </a:lnTo>
                <a:lnTo>
                  <a:pt x="9" y="61"/>
                </a:lnTo>
                <a:lnTo>
                  <a:pt x="43" y="52"/>
                </a:lnTo>
                <a:lnTo>
                  <a:pt x="61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0" name="Freeform 2781"/>
          <p:cNvSpPr>
            <a:spLocks/>
          </p:cNvSpPr>
          <p:nvPr/>
        </p:nvSpPr>
        <p:spPr bwMode="auto">
          <a:xfrm>
            <a:off x="4078288" y="517366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8" y="52"/>
                </a:moveTo>
                <a:lnTo>
                  <a:pt x="17" y="52"/>
                </a:lnTo>
                <a:lnTo>
                  <a:pt x="26" y="44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26" y="18"/>
                </a:lnTo>
                <a:lnTo>
                  <a:pt x="26" y="9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1" name="Freeform 2782"/>
          <p:cNvSpPr>
            <a:spLocks/>
          </p:cNvSpPr>
          <p:nvPr/>
        </p:nvSpPr>
        <p:spPr bwMode="auto">
          <a:xfrm>
            <a:off x="4070350" y="5140325"/>
            <a:ext cx="49213" cy="46038"/>
          </a:xfrm>
          <a:custGeom>
            <a:avLst/>
            <a:gdLst>
              <a:gd name="T0" fmla="*/ 0 w 122"/>
              <a:gd name="T1" fmla="*/ 0 h 166"/>
              <a:gd name="T2" fmla="*/ 0 w 122"/>
              <a:gd name="T3" fmla="*/ 0 h 166"/>
              <a:gd name="T4" fmla="*/ 0 w 122"/>
              <a:gd name="T5" fmla="*/ 0 h 166"/>
              <a:gd name="T6" fmla="*/ 0 w 122"/>
              <a:gd name="T7" fmla="*/ 0 h 166"/>
              <a:gd name="T8" fmla="*/ 0 w 122"/>
              <a:gd name="T9" fmla="*/ 0 h 166"/>
              <a:gd name="T10" fmla="*/ 0 w 122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66"/>
              <a:gd name="T20" fmla="*/ 122 w 122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66">
                <a:moveTo>
                  <a:pt x="87" y="0"/>
                </a:moveTo>
                <a:lnTo>
                  <a:pt x="79" y="18"/>
                </a:lnTo>
                <a:lnTo>
                  <a:pt x="0" y="140"/>
                </a:lnTo>
                <a:lnTo>
                  <a:pt x="44" y="166"/>
                </a:lnTo>
                <a:lnTo>
                  <a:pt x="122" y="35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2" name="Freeform 2783"/>
          <p:cNvSpPr>
            <a:spLocks/>
          </p:cNvSpPr>
          <p:nvPr/>
        </p:nvSpPr>
        <p:spPr bwMode="auto">
          <a:xfrm>
            <a:off x="4100513" y="5140325"/>
            <a:ext cx="19050" cy="9525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43" y="35"/>
                </a:moveTo>
                <a:lnTo>
                  <a:pt x="43" y="35"/>
                </a:lnTo>
                <a:lnTo>
                  <a:pt x="43" y="26"/>
                </a:lnTo>
                <a:lnTo>
                  <a:pt x="43" y="18"/>
                </a:lnTo>
                <a:lnTo>
                  <a:pt x="34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9"/>
                </a:lnTo>
                <a:lnTo>
                  <a:pt x="0" y="18"/>
                </a:lnTo>
                <a:lnTo>
                  <a:pt x="4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3" name="Freeform 2784"/>
          <p:cNvSpPr>
            <a:spLocks/>
          </p:cNvSpPr>
          <p:nvPr/>
        </p:nvSpPr>
        <p:spPr bwMode="auto">
          <a:xfrm>
            <a:off x="4103688" y="5132388"/>
            <a:ext cx="33337" cy="22225"/>
          </a:xfrm>
          <a:custGeom>
            <a:avLst/>
            <a:gdLst>
              <a:gd name="T0" fmla="*/ 0 w 87"/>
              <a:gd name="T1" fmla="*/ 0 h 78"/>
              <a:gd name="T2" fmla="*/ 0 w 87"/>
              <a:gd name="T3" fmla="*/ 0 h 78"/>
              <a:gd name="T4" fmla="*/ 0 w 87"/>
              <a:gd name="T5" fmla="*/ 0 h 78"/>
              <a:gd name="T6" fmla="*/ 0 w 87"/>
              <a:gd name="T7" fmla="*/ 0 h 78"/>
              <a:gd name="T8" fmla="*/ 0 w 8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78"/>
              <a:gd name="T17" fmla="*/ 87 w 87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78">
                <a:moveTo>
                  <a:pt x="61" y="0"/>
                </a:moveTo>
                <a:lnTo>
                  <a:pt x="87" y="44"/>
                </a:lnTo>
                <a:lnTo>
                  <a:pt x="18" y="78"/>
                </a:lnTo>
                <a:lnTo>
                  <a:pt x="0" y="26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4" name="Freeform 2785"/>
          <p:cNvSpPr>
            <a:spLocks/>
          </p:cNvSpPr>
          <p:nvPr/>
        </p:nvSpPr>
        <p:spPr bwMode="auto">
          <a:xfrm>
            <a:off x="4144963" y="5119688"/>
            <a:ext cx="25400" cy="20637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52" y="0"/>
                </a:moveTo>
                <a:lnTo>
                  <a:pt x="69" y="43"/>
                </a:lnTo>
                <a:lnTo>
                  <a:pt x="26" y="69"/>
                </a:lnTo>
                <a:lnTo>
                  <a:pt x="0" y="17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5" name="Freeform 2786"/>
          <p:cNvSpPr>
            <a:spLocks/>
          </p:cNvSpPr>
          <p:nvPr/>
        </p:nvSpPr>
        <p:spPr bwMode="auto">
          <a:xfrm>
            <a:off x="4175125" y="5081588"/>
            <a:ext cx="50800" cy="39687"/>
          </a:xfrm>
          <a:custGeom>
            <a:avLst/>
            <a:gdLst>
              <a:gd name="T0" fmla="*/ 0 w 139"/>
              <a:gd name="T1" fmla="*/ 0 h 139"/>
              <a:gd name="T2" fmla="*/ 0 w 139"/>
              <a:gd name="T3" fmla="*/ 0 h 139"/>
              <a:gd name="T4" fmla="*/ 0 w 139"/>
              <a:gd name="T5" fmla="*/ 0 h 139"/>
              <a:gd name="T6" fmla="*/ 0 w 139"/>
              <a:gd name="T7" fmla="*/ 0 h 139"/>
              <a:gd name="T8" fmla="*/ 0 w 139"/>
              <a:gd name="T9" fmla="*/ 0 h 139"/>
              <a:gd name="T10" fmla="*/ 0 w 139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39"/>
              <a:gd name="T20" fmla="*/ 139 w 139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39">
                <a:moveTo>
                  <a:pt x="139" y="17"/>
                </a:moveTo>
                <a:lnTo>
                  <a:pt x="96" y="0"/>
                </a:lnTo>
                <a:lnTo>
                  <a:pt x="0" y="104"/>
                </a:lnTo>
                <a:lnTo>
                  <a:pt x="35" y="139"/>
                </a:lnTo>
                <a:lnTo>
                  <a:pt x="131" y="35"/>
                </a:lnTo>
                <a:lnTo>
                  <a:pt x="139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6" name="Freeform 2787"/>
          <p:cNvSpPr>
            <a:spLocks/>
          </p:cNvSpPr>
          <p:nvPr/>
        </p:nvSpPr>
        <p:spPr bwMode="auto">
          <a:xfrm>
            <a:off x="4210050" y="5080000"/>
            <a:ext cx="15875" cy="11113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35" y="44"/>
                </a:moveTo>
                <a:lnTo>
                  <a:pt x="35" y="44"/>
                </a:lnTo>
                <a:lnTo>
                  <a:pt x="43" y="35"/>
                </a:lnTo>
                <a:lnTo>
                  <a:pt x="43" y="26"/>
                </a:lnTo>
                <a:lnTo>
                  <a:pt x="43" y="18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35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7" name="Freeform 2788"/>
          <p:cNvSpPr>
            <a:spLocks/>
          </p:cNvSpPr>
          <p:nvPr/>
        </p:nvSpPr>
        <p:spPr bwMode="auto">
          <a:xfrm>
            <a:off x="4208463" y="5056188"/>
            <a:ext cx="22225" cy="31750"/>
          </a:xfrm>
          <a:custGeom>
            <a:avLst/>
            <a:gdLst>
              <a:gd name="T0" fmla="*/ 0 w 61"/>
              <a:gd name="T1" fmla="*/ 0 h 113"/>
              <a:gd name="T2" fmla="*/ 0 w 61"/>
              <a:gd name="T3" fmla="*/ 0 h 113"/>
              <a:gd name="T4" fmla="*/ 0 w 61"/>
              <a:gd name="T5" fmla="*/ 0 h 113"/>
              <a:gd name="T6" fmla="*/ 0 w 61"/>
              <a:gd name="T7" fmla="*/ 0 h 113"/>
              <a:gd name="T8" fmla="*/ 0 w 61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13"/>
              <a:gd name="T17" fmla="*/ 61 w 61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13">
                <a:moveTo>
                  <a:pt x="9" y="0"/>
                </a:moveTo>
                <a:lnTo>
                  <a:pt x="61" y="0"/>
                </a:lnTo>
                <a:lnTo>
                  <a:pt x="52" y="113"/>
                </a:lnTo>
                <a:lnTo>
                  <a:pt x="0" y="113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8" name="Freeform 2789"/>
          <p:cNvSpPr>
            <a:spLocks/>
          </p:cNvSpPr>
          <p:nvPr/>
        </p:nvSpPr>
        <p:spPr bwMode="auto">
          <a:xfrm>
            <a:off x="4213225" y="5027613"/>
            <a:ext cx="20638" cy="15875"/>
          </a:xfrm>
          <a:custGeom>
            <a:avLst/>
            <a:gdLst>
              <a:gd name="T0" fmla="*/ 0 w 52"/>
              <a:gd name="T1" fmla="*/ 0 h 53"/>
              <a:gd name="T2" fmla="*/ 0 w 52"/>
              <a:gd name="T3" fmla="*/ 0 h 53"/>
              <a:gd name="T4" fmla="*/ 0 w 52"/>
              <a:gd name="T5" fmla="*/ 0 h 53"/>
              <a:gd name="T6" fmla="*/ 0 w 52"/>
              <a:gd name="T7" fmla="*/ 0 h 53"/>
              <a:gd name="T8" fmla="*/ 0 w 52"/>
              <a:gd name="T9" fmla="*/ 0 h 53"/>
              <a:gd name="T10" fmla="*/ 0 w 52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3"/>
              <a:gd name="T20" fmla="*/ 52 w 52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3">
                <a:moveTo>
                  <a:pt x="17" y="0"/>
                </a:moveTo>
                <a:lnTo>
                  <a:pt x="0" y="18"/>
                </a:lnTo>
                <a:lnTo>
                  <a:pt x="0" y="44"/>
                </a:lnTo>
                <a:lnTo>
                  <a:pt x="52" y="53"/>
                </a:lnTo>
                <a:lnTo>
                  <a:pt x="52" y="26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89" name="Freeform 2790"/>
          <p:cNvSpPr>
            <a:spLocks/>
          </p:cNvSpPr>
          <p:nvPr/>
        </p:nvSpPr>
        <p:spPr bwMode="auto">
          <a:xfrm>
            <a:off x="4213225" y="5026025"/>
            <a:ext cx="20638" cy="9525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52" y="34"/>
                </a:moveTo>
                <a:lnTo>
                  <a:pt x="52" y="26"/>
                </a:lnTo>
                <a:lnTo>
                  <a:pt x="52" y="17"/>
                </a:lnTo>
                <a:lnTo>
                  <a:pt x="43" y="17"/>
                </a:lnTo>
                <a:lnTo>
                  <a:pt x="43" y="8"/>
                </a:lnTo>
                <a:lnTo>
                  <a:pt x="34" y="8"/>
                </a:lnTo>
                <a:lnTo>
                  <a:pt x="26" y="0"/>
                </a:lnTo>
                <a:lnTo>
                  <a:pt x="17" y="8"/>
                </a:lnTo>
                <a:lnTo>
                  <a:pt x="8" y="8"/>
                </a:lnTo>
                <a:lnTo>
                  <a:pt x="0" y="17"/>
                </a:lnTo>
                <a:lnTo>
                  <a:pt x="0" y="26"/>
                </a:lnTo>
                <a:lnTo>
                  <a:pt x="52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0" name="Freeform 2791"/>
          <p:cNvSpPr>
            <a:spLocks/>
          </p:cNvSpPr>
          <p:nvPr/>
        </p:nvSpPr>
        <p:spPr bwMode="auto">
          <a:xfrm>
            <a:off x="4221163" y="5026025"/>
            <a:ext cx="17462" cy="12700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2"/>
              <a:gd name="T17" fmla="*/ 44 w 4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2">
                <a:moveTo>
                  <a:pt x="17" y="0"/>
                </a:moveTo>
                <a:lnTo>
                  <a:pt x="44" y="43"/>
                </a:lnTo>
                <a:lnTo>
                  <a:pt x="17" y="52"/>
                </a:lnTo>
                <a:lnTo>
                  <a:pt x="0" y="8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1" name="Freeform 2792"/>
          <p:cNvSpPr>
            <a:spLocks/>
          </p:cNvSpPr>
          <p:nvPr/>
        </p:nvSpPr>
        <p:spPr bwMode="auto">
          <a:xfrm>
            <a:off x="4246563" y="5003800"/>
            <a:ext cx="68262" cy="30163"/>
          </a:xfrm>
          <a:custGeom>
            <a:avLst/>
            <a:gdLst>
              <a:gd name="T0" fmla="*/ 0 w 183"/>
              <a:gd name="T1" fmla="*/ 0 h 105"/>
              <a:gd name="T2" fmla="*/ 0 w 183"/>
              <a:gd name="T3" fmla="*/ 0 h 105"/>
              <a:gd name="T4" fmla="*/ 0 w 183"/>
              <a:gd name="T5" fmla="*/ 0 h 105"/>
              <a:gd name="T6" fmla="*/ 0 w 183"/>
              <a:gd name="T7" fmla="*/ 0 h 105"/>
              <a:gd name="T8" fmla="*/ 0 w 183"/>
              <a:gd name="T9" fmla="*/ 0 h 105"/>
              <a:gd name="T10" fmla="*/ 0 w 183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105"/>
              <a:gd name="T20" fmla="*/ 183 w 183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105">
                <a:moveTo>
                  <a:pt x="183" y="26"/>
                </a:moveTo>
                <a:lnTo>
                  <a:pt x="148" y="0"/>
                </a:lnTo>
                <a:lnTo>
                  <a:pt x="0" y="61"/>
                </a:lnTo>
                <a:lnTo>
                  <a:pt x="17" y="105"/>
                </a:lnTo>
                <a:lnTo>
                  <a:pt x="165" y="44"/>
                </a:lnTo>
                <a:lnTo>
                  <a:pt x="18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2" name="Freeform 2793"/>
          <p:cNvSpPr>
            <a:spLocks/>
          </p:cNvSpPr>
          <p:nvPr/>
        </p:nvSpPr>
        <p:spPr bwMode="auto">
          <a:xfrm>
            <a:off x="4302125" y="5003800"/>
            <a:ext cx="12700" cy="11113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17" y="44"/>
                </a:move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35" y="26"/>
                </a:lnTo>
                <a:lnTo>
                  <a:pt x="35" y="18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7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3" name="Freeform 2794"/>
          <p:cNvSpPr>
            <a:spLocks/>
          </p:cNvSpPr>
          <p:nvPr/>
        </p:nvSpPr>
        <p:spPr bwMode="auto">
          <a:xfrm>
            <a:off x="4297363" y="4983163"/>
            <a:ext cx="17462" cy="25400"/>
          </a:xfrm>
          <a:custGeom>
            <a:avLst/>
            <a:gdLst>
              <a:gd name="T0" fmla="*/ 0 w 53"/>
              <a:gd name="T1" fmla="*/ 0 h 95"/>
              <a:gd name="T2" fmla="*/ 0 w 53"/>
              <a:gd name="T3" fmla="*/ 0 h 95"/>
              <a:gd name="T4" fmla="*/ 0 w 53"/>
              <a:gd name="T5" fmla="*/ 0 h 95"/>
              <a:gd name="T6" fmla="*/ 0 w 53"/>
              <a:gd name="T7" fmla="*/ 0 h 95"/>
              <a:gd name="T8" fmla="*/ 0 w 53"/>
              <a:gd name="T9" fmla="*/ 0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95"/>
              <a:gd name="T17" fmla="*/ 53 w 53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95">
                <a:moveTo>
                  <a:pt x="9" y="0"/>
                </a:moveTo>
                <a:lnTo>
                  <a:pt x="53" y="0"/>
                </a:lnTo>
                <a:lnTo>
                  <a:pt x="53" y="95"/>
                </a:lnTo>
                <a:lnTo>
                  <a:pt x="0" y="95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4" name="Freeform 2795"/>
          <p:cNvSpPr>
            <a:spLocks/>
          </p:cNvSpPr>
          <p:nvPr/>
        </p:nvSpPr>
        <p:spPr bwMode="auto">
          <a:xfrm>
            <a:off x="4278313" y="4967288"/>
            <a:ext cx="26987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26" y="70"/>
                </a:moveTo>
                <a:lnTo>
                  <a:pt x="0" y="18"/>
                </a:lnTo>
                <a:lnTo>
                  <a:pt x="52" y="0"/>
                </a:lnTo>
                <a:lnTo>
                  <a:pt x="69" y="53"/>
                </a:lnTo>
                <a:lnTo>
                  <a:pt x="26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5" name="Freeform 2796"/>
          <p:cNvSpPr>
            <a:spLocks/>
          </p:cNvSpPr>
          <p:nvPr/>
        </p:nvSpPr>
        <p:spPr bwMode="auto">
          <a:xfrm>
            <a:off x="4222750" y="4981575"/>
            <a:ext cx="49213" cy="23813"/>
          </a:xfrm>
          <a:custGeom>
            <a:avLst/>
            <a:gdLst>
              <a:gd name="T0" fmla="*/ 0 w 122"/>
              <a:gd name="T1" fmla="*/ 0 h 87"/>
              <a:gd name="T2" fmla="*/ 0 w 122"/>
              <a:gd name="T3" fmla="*/ 0 h 87"/>
              <a:gd name="T4" fmla="*/ 0 w 122"/>
              <a:gd name="T5" fmla="*/ 0 h 87"/>
              <a:gd name="T6" fmla="*/ 0 w 122"/>
              <a:gd name="T7" fmla="*/ 0 h 87"/>
              <a:gd name="T8" fmla="*/ 0 w 122"/>
              <a:gd name="T9" fmla="*/ 0 h 87"/>
              <a:gd name="T10" fmla="*/ 0 w 122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87"/>
              <a:gd name="T20" fmla="*/ 122 w 122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87">
                <a:moveTo>
                  <a:pt x="17" y="87"/>
                </a:moveTo>
                <a:lnTo>
                  <a:pt x="26" y="87"/>
                </a:lnTo>
                <a:lnTo>
                  <a:pt x="122" y="43"/>
                </a:lnTo>
                <a:lnTo>
                  <a:pt x="104" y="0"/>
                </a:lnTo>
                <a:lnTo>
                  <a:pt x="0" y="35"/>
                </a:lnTo>
                <a:lnTo>
                  <a:pt x="17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6" name="Freeform 2797"/>
          <p:cNvSpPr>
            <a:spLocks/>
          </p:cNvSpPr>
          <p:nvPr/>
        </p:nvSpPr>
        <p:spPr bwMode="auto">
          <a:xfrm>
            <a:off x="4221163" y="4991100"/>
            <a:ext cx="12700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9" y="0"/>
                </a:move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3"/>
                </a:lnTo>
                <a:lnTo>
                  <a:pt x="9" y="52"/>
                </a:lnTo>
                <a:lnTo>
                  <a:pt x="17" y="52"/>
                </a:lnTo>
                <a:lnTo>
                  <a:pt x="26" y="52"/>
                </a:lnTo>
                <a:lnTo>
                  <a:pt x="35" y="52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7" name="Rectangle 2798"/>
          <p:cNvSpPr>
            <a:spLocks noChangeArrowheads="1"/>
          </p:cNvSpPr>
          <p:nvPr/>
        </p:nvSpPr>
        <p:spPr bwMode="auto">
          <a:xfrm>
            <a:off x="4175125" y="4991100"/>
            <a:ext cx="55563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8" name="Rectangle 2799"/>
          <p:cNvSpPr>
            <a:spLocks noChangeArrowheads="1"/>
          </p:cNvSpPr>
          <p:nvPr/>
        </p:nvSpPr>
        <p:spPr bwMode="auto">
          <a:xfrm>
            <a:off x="4133850" y="4991100"/>
            <a:ext cx="20638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99" name="Freeform 2800"/>
          <p:cNvSpPr>
            <a:spLocks/>
          </p:cNvSpPr>
          <p:nvPr/>
        </p:nvSpPr>
        <p:spPr bwMode="auto">
          <a:xfrm>
            <a:off x="4108450" y="4992688"/>
            <a:ext cx="11113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44"/>
              <a:gd name="T20" fmla="*/ 26 w 26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44">
                <a:moveTo>
                  <a:pt x="0" y="44"/>
                </a:moveTo>
                <a:lnTo>
                  <a:pt x="0" y="44"/>
                </a:lnTo>
                <a:lnTo>
                  <a:pt x="26" y="44"/>
                </a:lnTo>
                <a:lnTo>
                  <a:pt x="26" y="0"/>
                </a:lnTo>
                <a:lnTo>
                  <a:pt x="0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0" name="Freeform 2801"/>
          <p:cNvSpPr>
            <a:spLocks/>
          </p:cNvSpPr>
          <p:nvPr/>
        </p:nvSpPr>
        <p:spPr bwMode="auto">
          <a:xfrm>
            <a:off x="4098925" y="4992688"/>
            <a:ext cx="9525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9" y="35"/>
                </a:ln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1" name="Freeform 2802"/>
          <p:cNvSpPr>
            <a:spLocks/>
          </p:cNvSpPr>
          <p:nvPr/>
        </p:nvSpPr>
        <p:spPr bwMode="auto">
          <a:xfrm>
            <a:off x="4019550" y="4984750"/>
            <a:ext cx="88900" cy="20638"/>
          </a:xfrm>
          <a:custGeom>
            <a:avLst/>
            <a:gdLst>
              <a:gd name="T0" fmla="*/ 0 w 235"/>
              <a:gd name="T1" fmla="*/ 0 h 70"/>
              <a:gd name="T2" fmla="*/ 0 w 235"/>
              <a:gd name="T3" fmla="*/ 0 h 70"/>
              <a:gd name="T4" fmla="*/ 0 w 235"/>
              <a:gd name="T5" fmla="*/ 0 h 70"/>
              <a:gd name="T6" fmla="*/ 0 w 235"/>
              <a:gd name="T7" fmla="*/ 0 h 70"/>
              <a:gd name="T8" fmla="*/ 0 w 235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70"/>
              <a:gd name="T17" fmla="*/ 235 w 2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70">
                <a:moveTo>
                  <a:pt x="0" y="53"/>
                </a:moveTo>
                <a:lnTo>
                  <a:pt x="9" y="0"/>
                </a:lnTo>
                <a:lnTo>
                  <a:pt x="235" y="26"/>
                </a:lnTo>
                <a:lnTo>
                  <a:pt x="235" y="7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2" name="Freeform 2803"/>
          <p:cNvSpPr>
            <a:spLocks/>
          </p:cNvSpPr>
          <p:nvPr/>
        </p:nvSpPr>
        <p:spPr bwMode="auto">
          <a:xfrm>
            <a:off x="3984625" y="4983163"/>
            <a:ext cx="17463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52"/>
                </a:moveTo>
                <a:lnTo>
                  <a:pt x="0" y="0"/>
                </a:lnTo>
                <a:lnTo>
                  <a:pt x="52" y="8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3" name="Freeform 2804"/>
          <p:cNvSpPr>
            <a:spLocks/>
          </p:cNvSpPr>
          <p:nvPr/>
        </p:nvSpPr>
        <p:spPr bwMode="auto">
          <a:xfrm>
            <a:off x="3948113" y="4981575"/>
            <a:ext cx="17462" cy="15875"/>
          </a:xfrm>
          <a:custGeom>
            <a:avLst/>
            <a:gdLst>
              <a:gd name="T0" fmla="*/ 0 w 44"/>
              <a:gd name="T1" fmla="*/ 0 h 61"/>
              <a:gd name="T2" fmla="*/ 0 w 44"/>
              <a:gd name="T3" fmla="*/ 0 h 61"/>
              <a:gd name="T4" fmla="*/ 0 w 44"/>
              <a:gd name="T5" fmla="*/ 0 h 61"/>
              <a:gd name="T6" fmla="*/ 0 w 44"/>
              <a:gd name="T7" fmla="*/ 0 h 61"/>
              <a:gd name="T8" fmla="*/ 0 w 44"/>
              <a:gd name="T9" fmla="*/ 0 h 61"/>
              <a:gd name="T10" fmla="*/ 0 w 44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1"/>
              <a:gd name="T20" fmla="*/ 44 w 44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1">
                <a:moveTo>
                  <a:pt x="0" y="9"/>
                </a:moveTo>
                <a:lnTo>
                  <a:pt x="0" y="52"/>
                </a:lnTo>
                <a:lnTo>
                  <a:pt x="35" y="61"/>
                </a:lnTo>
                <a:lnTo>
                  <a:pt x="44" y="9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4" name="Freeform 2805"/>
          <p:cNvSpPr>
            <a:spLocks/>
          </p:cNvSpPr>
          <p:nvPr/>
        </p:nvSpPr>
        <p:spPr bwMode="auto">
          <a:xfrm>
            <a:off x="3943350" y="4981575"/>
            <a:ext cx="9525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17" y="0"/>
                </a:lnTo>
                <a:lnTo>
                  <a:pt x="17" y="9"/>
                </a:lnTo>
                <a:lnTo>
                  <a:pt x="8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3"/>
                </a:lnTo>
                <a:lnTo>
                  <a:pt x="8" y="52"/>
                </a:lnTo>
                <a:lnTo>
                  <a:pt x="17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5" name="Freeform 2806"/>
          <p:cNvSpPr>
            <a:spLocks/>
          </p:cNvSpPr>
          <p:nvPr/>
        </p:nvSpPr>
        <p:spPr bwMode="auto">
          <a:xfrm>
            <a:off x="3871913" y="4983163"/>
            <a:ext cx="84137" cy="33337"/>
          </a:xfrm>
          <a:custGeom>
            <a:avLst/>
            <a:gdLst>
              <a:gd name="T0" fmla="*/ 0 w 227"/>
              <a:gd name="T1" fmla="*/ 0 h 122"/>
              <a:gd name="T2" fmla="*/ 0 w 227"/>
              <a:gd name="T3" fmla="*/ 0 h 122"/>
              <a:gd name="T4" fmla="*/ 0 w 227"/>
              <a:gd name="T5" fmla="*/ 0 h 122"/>
              <a:gd name="T6" fmla="*/ 0 w 227"/>
              <a:gd name="T7" fmla="*/ 0 h 122"/>
              <a:gd name="T8" fmla="*/ 0 w 227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122"/>
              <a:gd name="T17" fmla="*/ 227 w 227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122">
                <a:moveTo>
                  <a:pt x="18" y="122"/>
                </a:moveTo>
                <a:lnTo>
                  <a:pt x="0" y="78"/>
                </a:lnTo>
                <a:lnTo>
                  <a:pt x="209" y="0"/>
                </a:lnTo>
                <a:lnTo>
                  <a:pt x="227" y="43"/>
                </a:lnTo>
                <a:lnTo>
                  <a:pt x="18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6" name="Freeform 2807"/>
          <p:cNvSpPr>
            <a:spLocks/>
          </p:cNvSpPr>
          <p:nvPr/>
        </p:nvSpPr>
        <p:spPr bwMode="auto">
          <a:xfrm>
            <a:off x="3838575" y="5005388"/>
            <a:ext cx="17463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52"/>
                </a:moveTo>
                <a:lnTo>
                  <a:pt x="0" y="0"/>
                </a:lnTo>
                <a:lnTo>
                  <a:pt x="52" y="9"/>
                </a:lnTo>
                <a:lnTo>
                  <a:pt x="44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7" name="Freeform 2808"/>
          <p:cNvSpPr>
            <a:spLocks/>
          </p:cNvSpPr>
          <p:nvPr/>
        </p:nvSpPr>
        <p:spPr bwMode="auto">
          <a:xfrm>
            <a:off x="3732213" y="4997450"/>
            <a:ext cx="84137" cy="22225"/>
          </a:xfrm>
          <a:custGeom>
            <a:avLst/>
            <a:gdLst>
              <a:gd name="T0" fmla="*/ 0 w 227"/>
              <a:gd name="T1" fmla="*/ 0 h 78"/>
              <a:gd name="T2" fmla="*/ 0 w 227"/>
              <a:gd name="T3" fmla="*/ 0 h 78"/>
              <a:gd name="T4" fmla="*/ 0 w 227"/>
              <a:gd name="T5" fmla="*/ 0 h 78"/>
              <a:gd name="T6" fmla="*/ 0 w 227"/>
              <a:gd name="T7" fmla="*/ 0 h 78"/>
              <a:gd name="T8" fmla="*/ 0 w 227"/>
              <a:gd name="T9" fmla="*/ 0 h 78"/>
              <a:gd name="T10" fmla="*/ 0 w 227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78"/>
              <a:gd name="T20" fmla="*/ 227 w 227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78">
                <a:moveTo>
                  <a:pt x="0" y="52"/>
                </a:moveTo>
                <a:lnTo>
                  <a:pt x="0" y="52"/>
                </a:lnTo>
                <a:lnTo>
                  <a:pt x="227" y="78"/>
                </a:lnTo>
                <a:lnTo>
                  <a:pt x="227" y="26"/>
                </a:lnTo>
                <a:lnTo>
                  <a:pt x="9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8" name="Freeform 2809"/>
          <p:cNvSpPr>
            <a:spLocks/>
          </p:cNvSpPr>
          <p:nvPr/>
        </p:nvSpPr>
        <p:spPr bwMode="auto">
          <a:xfrm>
            <a:off x="3722688" y="4997450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35" y="0"/>
                </a:move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18" y="52"/>
                </a:lnTo>
                <a:lnTo>
                  <a:pt x="26" y="5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09" name="Freeform 2810"/>
          <p:cNvSpPr>
            <a:spLocks/>
          </p:cNvSpPr>
          <p:nvPr/>
        </p:nvSpPr>
        <p:spPr bwMode="auto">
          <a:xfrm>
            <a:off x="3722688" y="4995863"/>
            <a:ext cx="12700" cy="17462"/>
          </a:xfrm>
          <a:custGeom>
            <a:avLst/>
            <a:gdLst>
              <a:gd name="T0" fmla="*/ 0 w 35"/>
              <a:gd name="T1" fmla="*/ 0 h 61"/>
              <a:gd name="T2" fmla="*/ 0 w 35"/>
              <a:gd name="T3" fmla="*/ 0 h 61"/>
              <a:gd name="T4" fmla="*/ 0 w 35"/>
              <a:gd name="T5" fmla="*/ 0 h 61"/>
              <a:gd name="T6" fmla="*/ 0 w 35"/>
              <a:gd name="T7" fmla="*/ 0 h 61"/>
              <a:gd name="T8" fmla="*/ 0 w 35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0" y="52"/>
                </a:moveTo>
                <a:lnTo>
                  <a:pt x="9" y="0"/>
                </a:lnTo>
                <a:lnTo>
                  <a:pt x="35" y="9"/>
                </a:lnTo>
                <a:lnTo>
                  <a:pt x="26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0" name="Freeform 2811"/>
          <p:cNvSpPr>
            <a:spLocks/>
          </p:cNvSpPr>
          <p:nvPr/>
        </p:nvSpPr>
        <p:spPr bwMode="auto">
          <a:xfrm>
            <a:off x="3684588" y="4991100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3"/>
                </a:moveTo>
                <a:lnTo>
                  <a:pt x="17" y="0"/>
                </a:lnTo>
                <a:lnTo>
                  <a:pt x="61" y="8"/>
                </a:lnTo>
                <a:lnTo>
                  <a:pt x="52" y="61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1" name="Freeform 2812"/>
          <p:cNvSpPr>
            <a:spLocks/>
          </p:cNvSpPr>
          <p:nvPr/>
        </p:nvSpPr>
        <p:spPr bwMode="auto">
          <a:xfrm>
            <a:off x="3571875" y="4967288"/>
            <a:ext cx="96838" cy="33337"/>
          </a:xfrm>
          <a:custGeom>
            <a:avLst/>
            <a:gdLst>
              <a:gd name="T0" fmla="*/ 0 w 253"/>
              <a:gd name="T1" fmla="*/ 0 h 114"/>
              <a:gd name="T2" fmla="*/ 0 w 253"/>
              <a:gd name="T3" fmla="*/ 0 h 114"/>
              <a:gd name="T4" fmla="*/ 0 w 253"/>
              <a:gd name="T5" fmla="*/ 0 h 114"/>
              <a:gd name="T6" fmla="*/ 0 w 253"/>
              <a:gd name="T7" fmla="*/ 0 h 114"/>
              <a:gd name="T8" fmla="*/ 0 w 253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14"/>
              <a:gd name="T17" fmla="*/ 253 w 253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14">
                <a:moveTo>
                  <a:pt x="0" y="53"/>
                </a:moveTo>
                <a:lnTo>
                  <a:pt x="9" y="0"/>
                </a:lnTo>
                <a:lnTo>
                  <a:pt x="253" y="61"/>
                </a:lnTo>
                <a:lnTo>
                  <a:pt x="244" y="114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2" name="Freeform 2813"/>
          <p:cNvSpPr>
            <a:spLocks/>
          </p:cNvSpPr>
          <p:nvPr/>
        </p:nvSpPr>
        <p:spPr bwMode="auto">
          <a:xfrm>
            <a:off x="3536950" y="4962525"/>
            <a:ext cx="19050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17" y="0"/>
                </a:lnTo>
                <a:lnTo>
                  <a:pt x="61" y="9"/>
                </a:lnTo>
                <a:lnTo>
                  <a:pt x="52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3" name="Freeform 2814"/>
          <p:cNvSpPr>
            <a:spLocks/>
          </p:cNvSpPr>
          <p:nvPr/>
        </p:nvSpPr>
        <p:spPr bwMode="auto">
          <a:xfrm>
            <a:off x="3495675" y="4954588"/>
            <a:ext cx="25400" cy="19050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w 69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1"/>
              <a:gd name="T20" fmla="*/ 69 w 69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1">
                <a:moveTo>
                  <a:pt x="0" y="26"/>
                </a:moveTo>
                <a:lnTo>
                  <a:pt x="17" y="52"/>
                </a:lnTo>
                <a:lnTo>
                  <a:pt x="60" y="61"/>
                </a:lnTo>
                <a:lnTo>
                  <a:pt x="69" y="9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4" name="Freeform 2815"/>
          <p:cNvSpPr>
            <a:spLocks/>
          </p:cNvSpPr>
          <p:nvPr/>
        </p:nvSpPr>
        <p:spPr bwMode="auto">
          <a:xfrm>
            <a:off x="3495675" y="4954588"/>
            <a:ext cx="9525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3"/>
                </a:lnTo>
                <a:lnTo>
                  <a:pt x="8" y="43"/>
                </a:lnTo>
                <a:lnTo>
                  <a:pt x="8" y="52"/>
                </a:lnTo>
                <a:lnTo>
                  <a:pt x="17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5" name="Freeform 2816"/>
          <p:cNvSpPr>
            <a:spLocks/>
          </p:cNvSpPr>
          <p:nvPr/>
        </p:nvSpPr>
        <p:spPr bwMode="auto">
          <a:xfrm>
            <a:off x="3478213" y="4902200"/>
            <a:ext cx="33337" cy="60325"/>
          </a:xfrm>
          <a:custGeom>
            <a:avLst/>
            <a:gdLst>
              <a:gd name="T0" fmla="*/ 0 w 87"/>
              <a:gd name="T1" fmla="*/ 0 h 209"/>
              <a:gd name="T2" fmla="*/ 0 w 87"/>
              <a:gd name="T3" fmla="*/ 0 h 209"/>
              <a:gd name="T4" fmla="*/ 0 w 87"/>
              <a:gd name="T5" fmla="*/ 0 h 209"/>
              <a:gd name="T6" fmla="*/ 0 w 87"/>
              <a:gd name="T7" fmla="*/ 0 h 209"/>
              <a:gd name="T8" fmla="*/ 0 w 87"/>
              <a:gd name="T9" fmla="*/ 0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09"/>
              <a:gd name="T17" fmla="*/ 87 w 87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09">
                <a:moveTo>
                  <a:pt x="0" y="9"/>
                </a:moveTo>
                <a:lnTo>
                  <a:pt x="52" y="0"/>
                </a:lnTo>
                <a:lnTo>
                  <a:pt x="87" y="200"/>
                </a:lnTo>
                <a:lnTo>
                  <a:pt x="44" y="209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6" name="Freeform 2817"/>
          <p:cNvSpPr>
            <a:spLocks/>
          </p:cNvSpPr>
          <p:nvPr/>
        </p:nvSpPr>
        <p:spPr bwMode="auto">
          <a:xfrm>
            <a:off x="3471863" y="4873625"/>
            <a:ext cx="23812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9"/>
                </a:moveTo>
                <a:lnTo>
                  <a:pt x="52" y="0"/>
                </a:lnTo>
                <a:lnTo>
                  <a:pt x="61" y="53"/>
                </a:lnTo>
                <a:lnTo>
                  <a:pt x="8" y="61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7" name="Freeform 2818"/>
          <p:cNvSpPr>
            <a:spLocks/>
          </p:cNvSpPr>
          <p:nvPr/>
        </p:nvSpPr>
        <p:spPr bwMode="auto">
          <a:xfrm>
            <a:off x="3457575" y="4819650"/>
            <a:ext cx="30163" cy="44450"/>
          </a:xfrm>
          <a:custGeom>
            <a:avLst/>
            <a:gdLst>
              <a:gd name="T0" fmla="*/ 0 w 78"/>
              <a:gd name="T1" fmla="*/ 0 h 157"/>
              <a:gd name="T2" fmla="*/ 0 w 78"/>
              <a:gd name="T3" fmla="*/ 0 h 157"/>
              <a:gd name="T4" fmla="*/ 0 w 78"/>
              <a:gd name="T5" fmla="*/ 0 h 157"/>
              <a:gd name="T6" fmla="*/ 0 w 78"/>
              <a:gd name="T7" fmla="*/ 0 h 157"/>
              <a:gd name="T8" fmla="*/ 0 w 78"/>
              <a:gd name="T9" fmla="*/ 0 h 157"/>
              <a:gd name="T10" fmla="*/ 0 w 78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57"/>
              <a:gd name="T20" fmla="*/ 78 w 78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57">
                <a:moveTo>
                  <a:pt x="35" y="0"/>
                </a:moveTo>
                <a:lnTo>
                  <a:pt x="0" y="26"/>
                </a:lnTo>
                <a:lnTo>
                  <a:pt x="26" y="157"/>
                </a:lnTo>
                <a:lnTo>
                  <a:pt x="78" y="148"/>
                </a:lnTo>
                <a:lnTo>
                  <a:pt x="52" y="17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8" name="Freeform 2819"/>
          <p:cNvSpPr>
            <a:spLocks/>
          </p:cNvSpPr>
          <p:nvPr/>
        </p:nvSpPr>
        <p:spPr bwMode="auto">
          <a:xfrm>
            <a:off x="3457575" y="4819650"/>
            <a:ext cx="20638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17"/>
                </a:moveTo>
                <a:lnTo>
                  <a:pt x="52" y="9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19" name="Freeform 2820"/>
          <p:cNvSpPr>
            <a:spLocks/>
          </p:cNvSpPr>
          <p:nvPr/>
        </p:nvSpPr>
        <p:spPr bwMode="auto">
          <a:xfrm>
            <a:off x="3421063" y="4802188"/>
            <a:ext cx="50800" cy="30162"/>
          </a:xfrm>
          <a:custGeom>
            <a:avLst/>
            <a:gdLst>
              <a:gd name="T0" fmla="*/ 0 w 131"/>
              <a:gd name="T1" fmla="*/ 0 h 104"/>
              <a:gd name="T2" fmla="*/ 0 w 131"/>
              <a:gd name="T3" fmla="*/ 0 h 104"/>
              <a:gd name="T4" fmla="*/ 0 w 131"/>
              <a:gd name="T5" fmla="*/ 0 h 104"/>
              <a:gd name="T6" fmla="*/ 0 w 131"/>
              <a:gd name="T7" fmla="*/ 0 h 104"/>
              <a:gd name="T8" fmla="*/ 0 w 131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04"/>
              <a:gd name="T17" fmla="*/ 131 w 131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04">
                <a:moveTo>
                  <a:pt x="0" y="52"/>
                </a:moveTo>
                <a:lnTo>
                  <a:pt x="26" y="0"/>
                </a:lnTo>
                <a:lnTo>
                  <a:pt x="131" y="61"/>
                </a:lnTo>
                <a:lnTo>
                  <a:pt x="113" y="104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0" name="Freeform 2821"/>
          <p:cNvSpPr>
            <a:spLocks/>
          </p:cNvSpPr>
          <p:nvPr/>
        </p:nvSpPr>
        <p:spPr bwMode="auto">
          <a:xfrm>
            <a:off x="3389313" y="4789488"/>
            <a:ext cx="26987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44"/>
                </a:moveTo>
                <a:lnTo>
                  <a:pt x="26" y="0"/>
                </a:lnTo>
                <a:lnTo>
                  <a:pt x="70" y="27"/>
                </a:lnTo>
                <a:lnTo>
                  <a:pt x="43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1" name="Freeform 2822"/>
          <p:cNvSpPr>
            <a:spLocks/>
          </p:cNvSpPr>
          <p:nvPr/>
        </p:nvSpPr>
        <p:spPr bwMode="auto">
          <a:xfrm>
            <a:off x="3370263" y="4737100"/>
            <a:ext cx="25400" cy="52388"/>
          </a:xfrm>
          <a:custGeom>
            <a:avLst/>
            <a:gdLst>
              <a:gd name="T0" fmla="*/ 0 w 69"/>
              <a:gd name="T1" fmla="*/ 0 h 182"/>
              <a:gd name="T2" fmla="*/ 0 w 69"/>
              <a:gd name="T3" fmla="*/ 0 h 182"/>
              <a:gd name="T4" fmla="*/ 0 w 69"/>
              <a:gd name="T5" fmla="*/ 0 h 182"/>
              <a:gd name="T6" fmla="*/ 0 w 69"/>
              <a:gd name="T7" fmla="*/ 0 h 182"/>
              <a:gd name="T8" fmla="*/ 0 w 69"/>
              <a:gd name="T9" fmla="*/ 0 h 182"/>
              <a:gd name="T10" fmla="*/ 0 w 69"/>
              <a:gd name="T11" fmla="*/ 0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82"/>
              <a:gd name="T20" fmla="*/ 69 w 69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82">
                <a:moveTo>
                  <a:pt x="61" y="0"/>
                </a:moveTo>
                <a:lnTo>
                  <a:pt x="17" y="17"/>
                </a:lnTo>
                <a:lnTo>
                  <a:pt x="0" y="174"/>
                </a:lnTo>
                <a:lnTo>
                  <a:pt x="52" y="182"/>
                </a:lnTo>
                <a:lnTo>
                  <a:pt x="69" y="17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2" name="Freeform 2823"/>
          <p:cNvSpPr>
            <a:spLocks/>
          </p:cNvSpPr>
          <p:nvPr/>
        </p:nvSpPr>
        <p:spPr bwMode="auto">
          <a:xfrm>
            <a:off x="3376613" y="4735513"/>
            <a:ext cx="19050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26"/>
                </a:lnTo>
                <a:lnTo>
                  <a:pt x="52" y="17"/>
                </a:lnTo>
                <a:lnTo>
                  <a:pt x="44" y="17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3" name="Freeform 2824"/>
          <p:cNvSpPr>
            <a:spLocks/>
          </p:cNvSpPr>
          <p:nvPr/>
        </p:nvSpPr>
        <p:spPr bwMode="auto">
          <a:xfrm>
            <a:off x="3357563" y="4716463"/>
            <a:ext cx="33337" cy="30162"/>
          </a:xfrm>
          <a:custGeom>
            <a:avLst/>
            <a:gdLst>
              <a:gd name="T0" fmla="*/ 0 w 87"/>
              <a:gd name="T1" fmla="*/ 0 h 104"/>
              <a:gd name="T2" fmla="*/ 0 w 87"/>
              <a:gd name="T3" fmla="*/ 0 h 104"/>
              <a:gd name="T4" fmla="*/ 0 w 87"/>
              <a:gd name="T5" fmla="*/ 0 h 104"/>
              <a:gd name="T6" fmla="*/ 0 w 87"/>
              <a:gd name="T7" fmla="*/ 0 h 104"/>
              <a:gd name="T8" fmla="*/ 0 w 87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4"/>
              <a:gd name="T17" fmla="*/ 87 w 87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4">
                <a:moveTo>
                  <a:pt x="0" y="26"/>
                </a:moveTo>
                <a:lnTo>
                  <a:pt x="43" y="0"/>
                </a:lnTo>
                <a:lnTo>
                  <a:pt x="87" y="70"/>
                </a:lnTo>
                <a:lnTo>
                  <a:pt x="43" y="104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4" name="Freeform 2825"/>
          <p:cNvSpPr>
            <a:spLocks/>
          </p:cNvSpPr>
          <p:nvPr/>
        </p:nvSpPr>
        <p:spPr bwMode="auto">
          <a:xfrm>
            <a:off x="3340100" y="4692650"/>
            <a:ext cx="25400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0" y="26"/>
                </a:moveTo>
                <a:lnTo>
                  <a:pt x="44" y="0"/>
                </a:lnTo>
                <a:lnTo>
                  <a:pt x="70" y="43"/>
                </a:lnTo>
                <a:lnTo>
                  <a:pt x="26" y="69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5" name="Freeform 2826"/>
          <p:cNvSpPr>
            <a:spLocks/>
          </p:cNvSpPr>
          <p:nvPr/>
        </p:nvSpPr>
        <p:spPr bwMode="auto">
          <a:xfrm>
            <a:off x="3281363" y="4618038"/>
            <a:ext cx="66675" cy="68262"/>
          </a:xfrm>
          <a:custGeom>
            <a:avLst/>
            <a:gdLst>
              <a:gd name="T0" fmla="*/ 0 w 174"/>
              <a:gd name="T1" fmla="*/ 0 h 243"/>
              <a:gd name="T2" fmla="*/ 0 w 174"/>
              <a:gd name="T3" fmla="*/ 0 h 243"/>
              <a:gd name="T4" fmla="*/ 0 w 174"/>
              <a:gd name="T5" fmla="*/ 0 h 243"/>
              <a:gd name="T6" fmla="*/ 0 w 174"/>
              <a:gd name="T7" fmla="*/ 0 h 243"/>
              <a:gd name="T8" fmla="*/ 0 w 174"/>
              <a:gd name="T9" fmla="*/ 0 h 2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243"/>
              <a:gd name="T17" fmla="*/ 174 w 174"/>
              <a:gd name="T18" fmla="*/ 243 h 2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243">
                <a:moveTo>
                  <a:pt x="0" y="26"/>
                </a:moveTo>
                <a:lnTo>
                  <a:pt x="43" y="0"/>
                </a:lnTo>
                <a:lnTo>
                  <a:pt x="174" y="217"/>
                </a:lnTo>
                <a:lnTo>
                  <a:pt x="130" y="243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6" name="Freeform 2827"/>
          <p:cNvSpPr>
            <a:spLocks/>
          </p:cNvSpPr>
          <p:nvPr/>
        </p:nvSpPr>
        <p:spPr bwMode="auto">
          <a:xfrm>
            <a:off x="3273425" y="4592638"/>
            <a:ext cx="20638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9" y="0"/>
                </a:moveTo>
                <a:lnTo>
                  <a:pt x="52" y="0"/>
                </a:lnTo>
                <a:lnTo>
                  <a:pt x="52" y="52"/>
                </a:lnTo>
                <a:lnTo>
                  <a:pt x="0" y="52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7" name="Freeform 2828"/>
          <p:cNvSpPr>
            <a:spLocks/>
          </p:cNvSpPr>
          <p:nvPr/>
        </p:nvSpPr>
        <p:spPr bwMode="auto">
          <a:xfrm>
            <a:off x="3276600" y="4565650"/>
            <a:ext cx="20638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0" y="0"/>
                </a:moveTo>
                <a:lnTo>
                  <a:pt x="0" y="43"/>
                </a:lnTo>
                <a:lnTo>
                  <a:pt x="52" y="52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8" name="Freeform 2829"/>
          <p:cNvSpPr>
            <a:spLocks/>
          </p:cNvSpPr>
          <p:nvPr/>
        </p:nvSpPr>
        <p:spPr bwMode="auto">
          <a:xfrm>
            <a:off x="3314700" y="4735513"/>
            <a:ext cx="71438" cy="22225"/>
          </a:xfrm>
          <a:custGeom>
            <a:avLst/>
            <a:gdLst>
              <a:gd name="T0" fmla="*/ 0 w 191"/>
              <a:gd name="T1" fmla="*/ 0 h 78"/>
              <a:gd name="T2" fmla="*/ 0 w 191"/>
              <a:gd name="T3" fmla="*/ 0 h 78"/>
              <a:gd name="T4" fmla="*/ 0 w 191"/>
              <a:gd name="T5" fmla="*/ 0 h 78"/>
              <a:gd name="T6" fmla="*/ 0 w 191"/>
              <a:gd name="T7" fmla="*/ 0 h 78"/>
              <a:gd name="T8" fmla="*/ 0 w 191"/>
              <a:gd name="T9" fmla="*/ 0 h 78"/>
              <a:gd name="T10" fmla="*/ 0 w 191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1"/>
              <a:gd name="T19" fmla="*/ 0 h 78"/>
              <a:gd name="T20" fmla="*/ 191 w 191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1" h="78">
                <a:moveTo>
                  <a:pt x="0" y="43"/>
                </a:moveTo>
                <a:lnTo>
                  <a:pt x="17" y="78"/>
                </a:lnTo>
                <a:lnTo>
                  <a:pt x="191" y="52"/>
                </a:lnTo>
                <a:lnTo>
                  <a:pt x="182" y="0"/>
                </a:lnTo>
                <a:lnTo>
                  <a:pt x="8" y="35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29" name="Freeform 2830"/>
          <p:cNvSpPr>
            <a:spLocks/>
          </p:cNvSpPr>
          <p:nvPr/>
        </p:nvSpPr>
        <p:spPr bwMode="auto">
          <a:xfrm>
            <a:off x="3309938" y="4745038"/>
            <a:ext cx="9525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17" y="0"/>
                </a:moveTo>
                <a:lnTo>
                  <a:pt x="17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7" y="43"/>
                </a:lnTo>
                <a:lnTo>
                  <a:pt x="26" y="4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0" name="Freeform 2831"/>
          <p:cNvSpPr>
            <a:spLocks/>
          </p:cNvSpPr>
          <p:nvPr/>
        </p:nvSpPr>
        <p:spPr bwMode="auto">
          <a:xfrm>
            <a:off x="3294063" y="4746625"/>
            <a:ext cx="31750" cy="25400"/>
          </a:xfrm>
          <a:custGeom>
            <a:avLst/>
            <a:gdLst>
              <a:gd name="T0" fmla="*/ 0 w 87"/>
              <a:gd name="T1" fmla="*/ 0 h 87"/>
              <a:gd name="T2" fmla="*/ 0 w 87"/>
              <a:gd name="T3" fmla="*/ 0 h 87"/>
              <a:gd name="T4" fmla="*/ 0 w 87"/>
              <a:gd name="T5" fmla="*/ 0 h 87"/>
              <a:gd name="T6" fmla="*/ 0 w 87"/>
              <a:gd name="T7" fmla="*/ 0 h 87"/>
              <a:gd name="T8" fmla="*/ 0 w 87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7"/>
              <a:gd name="T17" fmla="*/ 87 w 87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7">
                <a:moveTo>
                  <a:pt x="44" y="87"/>
                </a:moveTo>
                <a:lnTo>
                  <a:pt x="0" y="61"/>
                </a:lnTo>
                <a:lnTo>
                  <a:pt x="53" y="0"/>
                </a:lnTo>
                <a:lnTo>
                  <a:pt x="87" y="27"/>
                </a:lnTo>
                <a:lnTo>
                  <a:pt x="44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1" name="Freeform 2832"/>
          <p:cNvSpPr>
            <a:spLocks/>
          </p:cNvSpPr>
          <p:nvPr/>
        </p:nvSpPr>
        <p:spPr bwMode="auto">
          <a:xfrm>
            <a:off x="3273425" y="4773613"/>
            <a:ext cx="23813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0" y="44"/>
                </a:moveTo>
                <a:lnTo>
                  <a:pt x="44" y="61"/>
                </a:lnTo>
                <a:lnTo>
                  <a:pt x="61" y="35"/>
                </a:lnTo>
                <a:lnTo>
                  <a:pt x="26" y="0"/>
                </a:lnTo>
                <a:lnTo>
                  <a:pt x="0" y="35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2" name="Freeform 2833"/>
          <p:cNvSpPr>
            <a:spLocks/>
          </p:cNvSpPr>
          <p:nvPr/>
        </p:nvSpPr>
        <p:spPr bwMode="auto">
          <a:xfrm>
            <a:off x="3273425" y="4783138"/>
            <a:ext cx="19050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3" name="Freeform 2834"/>
          <p:cNvSpPr>
            <a:spLocks/>
          </p:cNvSpPr>
          <p:nvPr/>
        </p:nvSpPr>
        <p:spPr bwMode="auto">
          <a:xfrm>
            <a:off x="3273425" y="4805363"/>
            <a:ext cx="19050" cy="57150"/>
          </a:xfrm>
          <a:custGeom>
            <a:avLst/>
            <a:gdLst>
              <a:gd name="T0" fmla="*/ 0 w 44"/>
              <a:gd name="T1" fmla="*/ 0 h 192"/>
              <a:gd name="T2" fmla="*/ 0 w 44"/>
              <a:gd name="T3" fmla="*/ 0 h 192"/>
              <a:gd name="T4" fmla="*/ 0 w 44"/>
              <a:gd name="T5" fmla="*/ 0 h 192"/>
              <a:gd name="T6" fmla="*/ 0 w 44"/>
              <a:gd name="T7" fmla="*/ 0 h 192"/>
              <a:gd name="T8" fmla="*/ 0 w 44"/>
              <a:gd name="T9" fmla="*/ 0 h 192"/>
              <a:gd name="T10" fmla="*/ 0 w 44"/>
              <a:gd name="T11" fmla="*/ 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92"/>
              <a:gd name="T20" fmla="*/ 44 w 44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92">
                <a:moveTo>
                  <a:pt x="44" y="192"/>
                </a:moveTo>
                <a:lnTo>
                  <a:pt x="44" y="192"/>
                </a:lnTo>
                <a:lnTo>
                  <a:pt x="44" y="0"/>
                </a:lnTo>
                <a:lnTo>
                  <a:pt x="0" y="0"/>
                </a:lnTo>
                <a:lnTo>
                  <a:pt x="0" y="192"/>
                </a:lnTo>
                <a:lnTo>
                  <a:pt x="44" y="19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4" name="Freeform 2835"/>
          <p:cNvSpPr>
            <a:spLocks/>
          </p:cNvSpPr>
          <p:nvPr/>
        </p:nvSpPr>
        <p:spPr bwMode="auto">
          <a:xfrm>
            <a:off x="3273425" y="4862513"/>
            <a:ext cx="19050" cy="6350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17"/>
                </a:lnTo>
                <a:lnTo>
                  <a:pt x="18" y="17"/>
                </a:lnTo>
                <a:lnTo>
                  <a:pt x="26" y="26"/>
                </a:lnTo>
                <a:lnTo>
                  <a:pt x="26" y="17"/>
                </a:lnTo>
                <a:lnTo>
                  <a:pt x="35" y="17"/>
                </a:lnTo>
                <a:lnTo>
                  <a:pt x="44" y="17"/>
                </a:lnTo>
                <a:lnTo>
                  <a:pt x="44" y="9"/>
                </a:lnTo>
                <a:lnTo>
                  <a:pt x="44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5" name="Freeform 2836"/>
          <p:cNvSpPr>
            <a:spLocks/>
          </p:cNvSpPr>
          <p:nvPr/>
        </p:nvSpPr>
        <p:spPr bwMode="auto">
          <a:xfrm>
            <a:off x="3267075" y="4857750"/>
            <a:ext cx="25400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52" y="70"/>
                </a:moveTo>
                <a:lnTo>
                  <a:pt x="0" y="61"/>
                </a:lnTo>
                <a:lnTo>
                  <a:pt x="17" y="0"/>
                </a:lnTo>
                <a:lnTo>
                  <a:pt x="61" y="9"/>
                </a:lnTo>
                <a:lnTo>
                  <a:pt x="5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6" name="Freeform 2837"/>
          <p:cNvSpPr>
            <a:spLocks/>
          </p:cNvSpPr>
          <p:nvPr/>
        </p:nvSpPr>
        <p:spPr bwMode="auto">
          <a:xfrm>
            <a:off x="3260725" y="4891088"/>
            <a:ext cx="23813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44" y="61"/>
                </a:moveTo>
                <a:lnTo>
                  <a:pt x="0" y="44"/>
                </a:lnTo>
                <a:lnTo>
                  <a:pt x="9" y="0"/>
                </a:lnTo>
                <a:lnTo>
                  <a:pt x="61" y="9"/>
                </a:lnTo>
                <a:lnTo>
                  <a:pt x="44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7" name="Freeform 2838"/>
          <p:cNvSpPr>
            <a:spLocks/>
          </p:cNvSpPr>
          <p:nvPr/>
        </p:nvSpPr>
        <p:spPr bwMode="auto">
          <a:xfrm>
            <a:off x="3228975" y="4911725"/>
            <a:ext cx="38100" cy="28575"/>
          </a:xfrm>
          <a:custGeom>
            <a:avLst/>
            <a:gdLst>
              <a:gd name="T0" fmla="*/ 0 w 105"/>
              <a:gd name="T1" fmla="*/ 0 h 96"/>
              <a:gd name="T2" fmla="*/ 0 w 105"/>
              <a:gd name="T3" fmla="*/ 0 h 96"/>
              <a:gd name="T4" fmla="*/ 0 w 105"/>
              <a:gd name="T5" fmla="*/ 0 h 96"/>
              <a:gd name="T6" fmla="*/ 0 w 105"/>
              <a:gd name="T7" fmla="*/ 0 h 96"/>
              <a:gd name="T8" fmla="*/ 0 w 105"/>
              <a:gd name="T9" fmla="*/ 0 h 96"/>
              <a:gd name="T10" fmla="*/ 0 w 105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96"/>
              <a:gd name="T20" fmla="*/ 105 w 105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96">
                <a:moveTo>
                  <a:pt x="0" y="78"/>
                </a:moveTo>
                <a:lnTo>
                  <a:pt x="44" y="96"/>
                </a:lnTo>
                <a:lnTo>
                  <a:pt x="105" y="35"/>
                </a:lnTo>
                <a:lnTo>
                  <a:pt x="61" y="0"/>
                </a:lnTo>
                <a:lnTo>
                  <a:pt x="9" y="61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8" name="Freeform 2839"/>
          <p:cNvSpPr>
            <a:spLocks/>
          </p:cNvSpPr>
          <p:nvPr/>
        </p:nvSpPr>
        <p:spPr bwMode="auto">
          <a:xfrm>
            <a:off x="3228975" y="4930775"/>
            <a:ext cx="14288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9" y="0"/>
                </a:move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43"/>
                </a:lnTo>
                <a:lnTo>
                  <a:pt x="44" y="43"/>
                </a:lnTo>
                <a:lnTo>
                  <a:pt x="44" y="35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39" name="Freeform 2840"/>
          <p:cNvSpPr>
            <a:spLocks/>
          </p:cNvSpPr>
          <p:nvPr/>
        </p:nvSpPr>
        <p:spPr bwMode="auto">
          <a:xfrm>
            <a:off x="3213100" y="4933950"/>
            <a:ext cx="33338" cy="49213"/>
          </a:xfrm>
          <a:custGeom>
            <a:avLst/>
            <a:gdLst>
              <a:gd name="T0" fmla="*/ 0 w 87"/>
              <a:gd name="T1" fmla="*/ 0 h 166"/>
              <a:gd name="T2" fmla="*/ 0 w 87"/>
              <a:gd name="T3" fmla="*/ 0 h 166"/>
              <a:gd name="T4" fmla="*/ 0 w 87"/>
              <a:gd name="T5" fmla="*/ 0 h 166"/>
              <a:gd name="T6" fmla="*/ 0 w 87"/>
              <a:gd name="T7" fmla="*/ 0 h 166"/>
              <a:gd name="T8" fmla="*/ 0 w 87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66"/>
              <a:gd name="T17" fmla="*/ 87 w 87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66">
                <a:moveTo>
                  <a:pt x="53" y="166"/>
                </a:moveTo>
                <a:lnTo>
                  <a:pt x="0" y="157"/>
                </a:lnTo>
                <a:lnTo>
                  <a:pt x="35" y="0"/>
                </a:lnTo>
                <a:lnTo>
                  <a:pt x="87" y="9"/>
                </a:lnTo>
                <a:lnTo>
                  <a:pt x="53" y="16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0" name="Freeform 2841"/>
          <p:cNvSpPr>
            <a:spLocks/>
          </p:cNvSpPr>
          <p:nvPr/>
        </p:nvSpPr>
        <p:spPr bwMode="auto">
          <a:xfrm>
            <a:off x="3208338" y="4995863"/>
            <a:ext cx="20637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4" y="61"/>
                </a:moveTo>
                <a:lnTo>
                  <a:pt x="0" y="44"/>
                </a:lnTo>
                <a:lnTo>
                  <a:pt x="9" y="0"/>
                </a:lnTo>
                <a:lnTo>
                  <a:pt x="52" y="9"/>
                </a:lnTo>
                <a:lnTo>
                  <a:pt x="44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1" name="Freeform 2842"/>
          <p:cNvSpPr>
            <a:spLocks/>
          </p:cNvSpPr>
          <p:nvPr/>
        </p:nvSpPr>
        <p:spPr bwMode="auto">
          <a:xfrm>
            <a:off x="3141663" y="5014913"/>
            <a:ext cx="66675" cy="30162"/>
          </a:xfrm>
          <a:custGeom>
            <a:avLst/>
            <a:gdLst>
              <a:gd name="T0" fmla="*/ 0 w 174"/>
              <a:gd name="T1" fmla="*/ 0 h 104"/>
              <a:gd name="T2" fmla="*/ 0 w 174"/>
              <a:gd name="T3" fmla="*/ 0 h 104"/>
              <a:gd name="T4" fmla="*/ 0 w 174"/>
              <a:gd name="T5" fmla="*/ 0 h 104"/>
              <a:gd name="T6" fmla="*/ 0 w 174"/>
              <a:gd name="T7" fmla="*/ 0 h 104"/>
              <a:gd name="T8" fmla="*/ 0 w 174"/>
              <a:gd name="T9" fmla="*/ 0 h 104"/>
              <a:gd name="T10" fmla="*/ 0 w 174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04"/>
              <a:gd name="T20" fmla="*/ 174 w 174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04">
                <a:moveTo>
                  <a:pt x="0" y="104"/>
                </a:moveTo>
                <a:lnTo>
                  <a:pt x="17" y="104"/>
                </a:lnTo>
                <a:lnTo>
                  <a:pt x="174" y="43"/>
                </a:lnTo>
                <a:lnTo>
                  <a:pt x="157" y="0"/>
                </a:lnTo>
                <a:lnTo>
                  <a:pt x="0" y="61"/>
                </a:lnTo>
                <a:lnTo>
                  <a:pt x="0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2" name="Freeform 2843"/>
          <p:cNvSpPr>
            <a:spLocks/>
          </p:cNvSpPr>
          <p:nvPr/>
        </p:nvSpPr>
        <p:spPr bwMode="auto">
          <a:xfrm>
            <a:off x="3136900" y="5033963"/>
            <a:ext cx="9525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8" y="0"/>
                </a:move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3"/>
                </a:lnTo>
                <a:lnTo>
                  <a:pt x="18" y="43"/>
                </a:lnTo>
                <a:lnTo>
                  <a:pt x="27" y="52"/>
                </a:lnTo>
                <a:lnTo>
                  <a:pt x="27" y="43"/>
                </a:lnTo>
                <a:lnTo>
                  <a:pt x="35" y="43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3" name="Freeform 2844"/>
          <p:cNvSpPr>
            <a:spLocks/>
          </p:cNvSpPr>
          <p:nvPr/>
        </p:nvSpPr>
        <p:spPr bwMode="auto">
          <a:xfrm>
            <a:off x="3111500" y="5026025"/>
            <a:ext cx="34925" cy="19050"/>
          </a:xfrm>
          <a:custGeom>
            <a:avLst/>
            <a:gdLst>
              <a:gd name="T0" fmla="*/ 0 w 96"/>
              <a:gd name="T1" fmla="*/ 0 h 69"/>
              <a:gd name="T2" fmla="*/ 0 w 96"/>
              <a:gd name="T3" fmla="*/ 0 h 69"/>
              <a:gd name="T4" fmla="*/ 0 w 96"/>
              <a:gd name="T5" fmla="*/ 0 h 69"/>
              <a:gd name="T6" fmla="*/ 0 w 96"/>
              <a:gd name="T7" fmla="*/ 0 h 69"/>
              <a:gd name="T8" fmla="*/ 0 w 96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69"/>
              <a:gd name="T17" fmla="*/ 96 w 9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69">
                <a:moveTo>
                  <a:pt x="0" y="52"/>
                </a:moveTo>
                <a:lnTo>
                  <a:pt x="18" y="0"/>
                </a:lnTo>
                <a:lnTo>
                  <a:pt x="96" y="26"/>
                </a:lnTo>
                <a:lnTo>
                  <a:pt x="79" y="69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4" name="Freeform 2845"/>
          <p:cNvSpPr>
            <a:spLocks/>
          </p:cNvSpPr>
          <p:nvPr/>
        </p:nvSpPr>
        <p:spPr bwMode="auto">
          <a:xfrm>
            <a:off x="3078163" y="5014913"/>
            <a:ext cx="25400" cy="20637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0" y="52"/>
                </a:moveTo>
                <a:lnTo>
                  <a:pt x="17" y="0"/>
                </a:lnTo>
                <a:lnTo>
                  <a:pt x="69" y="17"/>
                </a:lnTo>
                <a:lnTo>
                  <a:pt x="52" y="69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5" name="Freeform 2846"/>
          <p:cNvSpPr>
            <a:spLocks/>
          </p:cNvSpPr>
          <p:nvPr/>
        </p:nvSpPr>
        <p:spPr bwMode="auto">
          <a:xfrm>
            <a:off x="3019425" y="5014913"/>
            <a:ext cx="38100" cy="14287"/>
          </a:xfrm>
          <a:custGeom>
            <a:avLst/>
            <a:gdLst>
              <a:gd name="T0" fmla="*/ 0 w 104"/>
              <a:gd name="T1" fmla="*/ 0 h 52"/>
              <a:gd name="T2" fmla="*/ 0 w 104"/>
              <a:gd name="T3" fmla="*/ 0 h 52"/>
              <a:gd name="T4" fmla="*/ 0 w 104"/>
              <a:gd name="T5" fmla="*/ 0 h 52"/>
              <a:gd name="T6" fmla="*/ 0 w 104"/>
              <a:gd name="T7" fmla="*/ 0 h 52"/>
              <a:gd name="T8" fmla="*/ 0 w 104"/>
              <a:gd name="T9" fmla="*/ 0 h 52"/>
              <a:gd name="T10" fmla="*/ 0 w 10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52"/>
              <a:gd name="T20" fmla="*/ 104 w 10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52">
                <a:moveTo>
                  <a:pt x="0" y="26"/>
                </a:moveTo>
                <a:lnTo>
                  <a:pt x="26" y="52"/>
                </a:lnTo>
                <a:lnTo>
                  <a:pt x="104" y="52"/>
                </a:lnTo>
                <a:lnTo>
                  <a:pt x="104" y="0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6" name="Freeform 2847"/>
          <p:cNvSpPr>
            <a:spLocks/>
          </p:cNvSpPr>
          <p:nvPr/>
        </p:nvSpPr>
        <p:spPr bwMode="auto">
          <a:xfrm>
            <a:off x="3019425" y="5014913"/>
            <a:ext cx="11113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3"/>
                </a:lnTo>
                <a:lnTo>
                  <a:pt x="8" y="43"/>
                </a:lnTo>
                <a:lnTo>
                  <a:pt x="17" y="52"/>
                </a:lnTo>
                <a:lnTo>
                  <a:pt x="26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7" name="Freeform 2848"/>
          <p:cNvSpPr>
            <a:spLocks/>
          </p:cNvSpPr>
          <p:nvPr/>
        </p:nvSpPr>
        <p:spPr bwMode="auto">
          <a:xfrm>
            <a:off x="3014663" y="5022850"/>
            <a:ext cx="22225" cy="46038"/>
          </a:xfrm>
          <a:custGeom>
            <a:avLst/>
            <a:gdLst>
              <a:gd name="T0" fmla="*/ 0 w 61"/>
              <a:gd name="T1" fmla="*/ 0 h 165"/>
              <a:gd name="T2" fmla="*/ 0 w 61"/>
              <a:gd name="T3" fmla="*/ 0 h 165"/>
              <a:gd name="T4" fmla="*/ 0 w 61"/>
              <a:gd name="T5" fmla="*/ 0 h 165"/>
              <a:gd name="T6" fmla="*/ 0 w 61"/>
              <a:gd name="T7" fmla="*/ 0 h 165"/>
              <a:gd name="T8" fmla="*/ 0 w 61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65"/>
              <a:gd name="T17" fmla="*/ 61 w 61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65">
                <a:moveTo>
                  <a:pt x="53" y="165"/>
                </a:moveTo>
                <a:lnTo>
                  <a:pt x="0" y="165"/>
                </a:lnTo>
                <a:lnTo>
                  <a:pt x="18" y="0"/>
                </a:lnTo>
                <a:lnTo>
                  <a:pt x="61" y="0"/>
                </a:lnTo>
                <a:lnTo>
                  <a:pt x="53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8" name="Freeform 2849"/>
          <p:cNvSpPr>
            <a:spLocks/>
          </p:cNvSpPr>
          <p:nvPr/>
        </p:nvSpPr>
        <p:spPr bwMode="auto">
          <a:xfrm>
            <a:off x="3011488" y="5086350"/>
            <a:ext cx="20637" cy="14288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52" y="52"/>
                </a:moveTo>
                <a:lnTo>
                  <a:pt x="0" y="52"/>
                </a:lnTo>
                <a:lnTo>
                  <a:pt x="8" y="0"/>
                </a:lnTo>
                <a:lnTo>
                  <a:pt x="61" y="0"/>
                </a:lnTo>
                <a:lnTo>
                  <a:pt x="52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49" name="Freeform 2850"/>
          <p:cNvSpPr>
            <a:spLocks/>
          </p:cNvSpPr>
          <p:nvPr/>
        </p:nvSpPr>
        <p:spPr bwMode="auto">
          <a:xfrm>
            <a:off x="3011488" y="5111750"/>
            <a:ext cx="19050" cy="1588"/>
          </a:xfrm>
          <a:custGeom>
            <a:avLst/>
            <a:gdLst>
              <a:gd name="T0" fmla="*/ 0 w 52"/>
              <a:gd name="T1" fmla="*/ 0 h 9"/>
              <a:gd name="T2" fmla="*/ 0 w 52"/>
              <a:gd name="T3" fmla="*/ 0 h 9"/>
              <a:gd name="T4" fmla="*/ 0 w 52"/>
              <a:gd name="T5" fmla="*/ 0 h 9"/>
              <a:gd name="T6" fmla="*/ 0 w 52"/>
              <a:gd name="T7" fmla="*/ 0 h 9"/>
              <a:gd name="T8" fmla="*/ 0 w 52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9"/>
              <a:gd name="T17" fmla="*/ 52 w 52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9">
                <a:moveTo>
                  <a:pt x="52" y="9"/>
                </a:moveTo>
                <a:lnTo>
                  <a:pt x="52" y="9"/>
                </a:lnTo>
                <a:lnTo>
                  <a:pt x="0" y="0"/>
                </a:lnTo>
                <a:lnTo>
                  <a:pt x="0" y="9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0" name="Freeform 2851"/>
          <p:cNvSpPr>
            <a:spLocks/>
          </p:cNvSpPr>
          <p:nvPr/>
        </p:nvSpPr>
        <p:spPr bwMode="auto">
          <a:xfrm>
            <a:off x="3162300" y="5540375"/>
            <a:ext cx="34925" cy="50800"/>
          </a:xfrm>
          <a:custGeom>
            <a:avLst/>
            <a:gdLst>
              <a:gd name="T0" fmla="*/ 0 w 96"/>
              <a:gd name="T1" fmla="*/ 0 h 174"/>
              <a:gd name="T2" fmla="*/ 0 w 96"/>
              <a:gd name="T3" fmla="*/ 0 h 174"/>
              <a:gd name="T4" fmla="*/ 0 w 96"/>
              <a:gd name="T5" fmla="*/ 0 h 174"/>
              <a:gd name="T6" fmla="*/ 0 w 96"/>
              <a:gd name="T7" fmla="*/ 0 h 174"/>
              <a:gd name="T8" fmla="*/ 0 w 96"/>
              <a:gd name="T9" fmla="*/ 0 h 174"/>
              <a:gd name="T10" fmla="*/ 0 w 96"/>
              <a:gd name="T11" fmla="*/ 0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0" y="9"/>
                </a:moveTo>
                <a:lnTo>
                  <a:pt x="0" y="9"/>
                </a:lnTo>
                <a:lnTo>
                  <a:pt x="52" y="174"/>
                </a:lnTo>
                <a:lnTo>
                  <a:pt x="96" y="157"/>
                </a:lnTo>
                <a:lnTo>
                  <a:pt x="5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1" name="Freeform 2852"/>
          <p:cNvSpPr>
            <a:spLocks/>
          </p:cNvSpPr>
          <p:nvPr/>
        </p:nvSpPr>
        <p:spPr bwMode="auto">
          <a:xfrm>
            <a:off x="3162300" y="5537200"/>
            <a:ext cx="17463" cy="7938"/>
          </a:xfrm>
          <a:custGeom>
            <a:avLst/>
            <a:gdLst>
              <a:gd name="T0" fmla="*/ 0 w 52"/>
              <a:gd name="T1" fmla="*/ 0 h 27"/>
              <a:gd name="T2" fmla="*/ 0 w 52"/>
              <a:gd name="T3" fmla="*/ 0 h 27"/>
              <a:gd name="T4" fmla="*/ 0 w 52"/>
              <a:gd name="T5" fmla="*/ 0 h 27"/>
              <a:gd name="T6" fmla="*/ 0 w 52"/>
              <a:gd name="T7" fmla="*/ 0 h 27"/>
              <a:gd name="T8" fmla="*/ 0 w 52"/>
              <a:gd name="T9" fmla="*/ 0 h 27"/>
              <a:gd name="T10" fmla="*/ 0 w 52"/>
              <a:gd name="T11" fmla="*/ 0 h 27"/>
              <a:gd name="T12" fmla="*/ 0 w 52"/>
              <a:gd name="T13" fmla="*/ 0 h 27"/>
              <a:gd name="T14" fmla="*/ 0 w 52"/>
              <a:gd name="T15" fmla="*/ 0 h 27"/>
              <a:gd name="T16" fmla="*/ 0 w 52"/>
              <a:gd name="T17" fmla="*/ 0 h 27"/>
              <a:gd name="T18" fmla="*/ 0 w 52"/>
              <a:gd name="T19" fmla="*/ 0 h 27"/>
              <a:gd name="T20" fmla="*/ 0 w 52"/>
              <a:gd name="T21" fmla="*/ 0 h 27"/>
              <a:gd name="T22" fmla="*/ 0 w 52"/>
              <a:gd name="T23" fmla="*/ 0 h 27"/>
              <a:gd name="T24" fmla="*/ 0 w 52"/>
              <a:gd name="T25" fmla="*/ 0 h 27"/>
              <a:gd name="T26" fmla="*/ 0 w 52"/>
              <a:gd name="T27" fmla="*/ 0 h 27"/>
              <a:gd name="T28" fmla="*/ 0 w 52"/>
              <a:gd name="T29" fmla="*/ 0 h 27"/>
              <a:gd name="T30" fmla="*/ 0 w 52"/>
              <a:gd name="T31" fmla="*/ 0 h 27"/>
              <a:gd name="T32" fmla="*/ 0 w 52"/>
              <a:gd name="T33" fmla="*/ 0 h 27"/>
              <a:gd name="T34" fmla="*/ 0 w 52"/>
              <a:gd name="T35" fmla="*/ 0 h 2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7"/>
              <a:gd name="T56" fmla="*/ 52 w 52"/>
              <a:gd name="T57" fmla="*/ 27 h 2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7">
                <a:moveTo>
                  <a:pt x="52" y="18"/>
                </a:move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52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2" name="Freeform 2853"/>
          <p:cNvSpPr>
            <a:spLocks/>
          </p:cNvSpPr>
          <p:nvPr/>
        </p:nvSpPr>
        <p:spPr bwMode="auto">
          <a:xfrm>
            <a:off x="3152775" y="5518150"/>
            <a:ext cx="26988" cy="26988"/>
          </a:xfrm>
          <a:custGeom>
            <a:avLst/>
            <a:gdLst>
              <a:gd name="T0" fmla="*/ 0 w 78"/>
              <a:gd name="T1" fmla="*/ 0 h 87"/>
              <a:gd name="T2" fmla="*/ 0 w 78"/>
              <a:gd name="T3" fmla="*/ 0 h 87"/>
              <a:gd name="T4" fmla="*/ 0 w 78"/>
              <a:gd name="T5" fmla="*/ 0 h 87"/>
              <a:gd name="T6" fmla="*/ 0 w 78"/>
              <a:gd name="T7" fmla="*/ 0 h 87"/>
              <a:gd name="T8" fmla="*/ 0 w 78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87"/>
              <a:gd name="T17" fmla="*/ 78 w 78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87">
                <a:moveTo>
                  <a:pt x="0" y="8"/>
                </a:moveTo>
                <a:lnTo>
                  <a:pt x="52" y="0"/>
                </a:lnTo>
                <a:lnTo>
                  <a:pt x="78" y="78"/>
                </a:lnTo>
                <a:lnTo>
                  <a:pt x="26" y="87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3" name="Freeform 2854"/>
          <p:cNvSpPr>
            <a:spLocks/>
          </p:cNvSpPr>
          <p:nvPr/>
        </p:nvSpPr>
        <p:spPr bwMode="auto">
          <a:xfrm>
            <a:off x="3141663" y="5487988"/>
            <a:ext cx="28575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0" y="17"/>
                </a:moveTo>
                <a:lnTo>
                  <a:pt x="52" y="0"/>
                </a:lnTo>
                <a:lnTo>
                  <a:pt x="70" y="52"/>
                </a:lnTo>
                <a:lnTo>
                  <a:pt x="17" y="61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4" name="Freeform 2855"/>
          <p:cNvSpPr>
            <a:spLocks/>
          </p:cNvSpPr>
          <p:nvPr/>
        </p:nvSpPr>
        <p:spPr bwMode="auto">
          <a:xfrm>
            <a:off x="3119438" y="5413375"/>
            <a:ext cx="39687" cy="65088"/>
          </a:xfrm>
          <a:custGeom>
            <a:avLst/>
            <a:gdLst>
              <a:gd name="T0" fmla="*/ 0 w 104"/>
              <a:gd name="T1" fmla="*/ 0 h 226"/>
              <a:gd name="T2" fmla="*/ 0 w 104"/>
              <a:gd name="T3" fmla="*/ 0 h 226"/>
              <a:gd name="T4" fmla="*/ 0 w 104"/>
              <a:gd name="T5" fmla="*/ 0 h 226"/>
              <a:gd name="T6" fmla="*/ 0 w 104"/>
              <a:gd name="T7" fmla="*/ 0 h 226"/>
              <a:gd name="T8" fmla="*/ 0 w 104"/>
              <a:gd name="T9" fmla="*/ 0 h 226"/>
              <a:gd name="T10" fmla="*/ 0 w 104"/>
              <a:gd name="T11" fmla="*/ 0 h 2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226"/>
              <a:gd name="T20" fmla="*/ 104 w 104"/>
              <a:gd name="T21" fmla="*/ 226 h 2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226">
                <a:moveTo>
                  <a:pt x="35" y="0"/>
                </a:moveTo>
                <a:lnTo>
                  <a:pt x="0" y="35"/>
                </a:lnTo>
                <a:lnTo>
                  <a:pt x="52" y="226"/>
                </a:lnTo>
                <a:lnTo>
                  <a:pt x="104" y="217"/>
                </a:lnTo>
                <a:lnTo>
                  <a:pt x="52" y="17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5" name="Freeform 2856"/>
          <p:cNvSpPr>
            <a:spLocks/>
          </p:cNvSpPr>
          <p:nvPr/>
        </p:nvSpPr>
        <p:spPr bwMode="auto">
          <a:xfrm>
            <a:off x="3119438" y="5413375"/>
            <a:ext cx="20637" cy="11113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7"/>
                </a:moveTo>
                <a:lnTo>
                  <a:pt x="43" y="17"/>
                </a:lnTo>
                <a:lnTo>
                  <a:pt x="43" y="8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6" name="Freeform 2857"/>
          <p:cNvSpPr>
            <a:spLocks/>
          </p:cNvSpPr>
          <p:nvPr/>
        </p:nvSpPr>
        <p:spPr bwMode="auto">
          <a:xfrm>
            <a:off x="3106738" y="5410200"/>
            <a:ext cx="25400" cy="17463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0" y="44"/>
                </a:moveTo>
                <a:lnTo>
                  <a:pt x="26" y="0"/>
                </a:lnTo>
                <a:lnTo>
                  <a:pt x="70" y="18"/>
                </a:lnTo>
                <a:lnTo>
                  <a:pt x="44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7" name="Freeform 2858"/>
          <p:cNvSpPr>
            <a:spLocks/>
          </p:cNvSpPr>
          <p:nvPr/>
        </p:nvSpPr>
        <p:spPr bwMode="auto">
          <a:xfrm>
            <a:off x="3073400" y="5395913"/>
            <a:ext cx="25400" cy="17462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44"/>
                </a:moveTo>
                <a:lnTo>
                  <a:pt x="26" y="0"/>
                </a:lnTo>
                <a:lnTo>
                  <a:pt x="70" y="26"/>
                </a:lnTo>
                <a:lnTo>
                  <a:pt x="44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8" name="Freeform 2859"/>
          <p:cNvSpPr>
            <a:spLocks/>
          </p:cNvSpPr>
          <p:nvPr/>
        </p:nvSpPr>
        <p:spPr bwMode="auto">
          <a:xfrm>
            <a:off x="3032125" y="5380038"/>
            <a:ext cx="33338" cy="20637"/>
          </a:xfrm>
          <a:custGeom>
            <a:avLst/>
            <a:gdLst>
              <a:gd name="T0" fmla="*/ 0 w 87"/>
              <a:gd name="T1" fmla="*/ 0 h 70"/>
              <a:gd name="T2" fmla="*/ 0 w 87"/>
              <a:gd name="T3" fmla="*/ 0 h 70"/>
              <a:gd name="T4" fmla="*/ 0 w 87"/>
              <a:gd name="T5" fmla="*/ 0 h 70"/>
              <a:gd name="T6" fmla="*/ 0 w 87"/>
              <a:gd name="T7" fmla="*/ 0 h 70"/>
              <a:gd name="T8" fmla="*/ 0 w 87"/>
              <a:gd name="T9" fmla="*/ 0 h 70"/>
              <a:gd name="T10" fmla="*/ 0 w 87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70"/>
              <a:gd name="T20" fmla="*/ 87 w 87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70">
                <a:moveTo>
                  <a:pt x="0" y="17"/>
                </a:moveTo>
                <a:lnTo>
                  <a:pt x="8" y="43"/>
                </a:lnTo>
                <a:lnTo>
                  <a:pt x="60" y="70"/>
                </a:lnTo>
                <a:lnTo>
                  <a:pt x="87" y="26"/>
                </a:lnTo>
                <a:lnTo>
                  <a:pt x="34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59" name="Freeform 2860"/>
          <p:cNvSpPr>
            <a:spLocks/>
          </p:cNvSpPr>
          <p:nvPr/>
        </p:nvSpPr>
        <p:spPr bwMode="auto">
          <a:xfrm>
            <a:off x="3032125" y="5378450"/>
            <a:ext cx="15875" cy="14288"/>
          </a:xfrm>
          <a:custGeom>
            <a:avLst/>
            <a:gdLst>
              <a:gd name="T0" fmla="*/ 0 w 34"/>
              <a:gd name="T1" fmla="*/ 0 h 52"/>
              <a:gd name="T2" fmla="*/ 0 w 34"/>
              <a:gd name="T3" fmla="*/ 0 h 52"/>
              <a:gd name="T4" fmla="*/ 0 w 34"/>
              <a:gd name="T5" fmla="*/ 0 h 52"/>
              <a:gd name="T6" fmla="*/ 0 w 34"/>
              <a:gd name="T7" fmla="*/ 0 h 52"/>
              <a:gd name="T8" fmla="*/ 0 w 34"/>
              <a:gd name="T9" fmla="*/ 0 h 52"/>
              <a:gd name="T10" fmla="*/ 0 w 34"/>
              <a:gd name="T11" fmla="*/ 0 h 52"/>
              <a:gd name="T12" fmla="*/ 0 w 34"/>
              <a:gd name="T13" fmla="*/ 0 h 52"/>
              <a:gd name="T14" fmla="*/ 0 w 34"/>
              <a:gd name="T15" fmla="*/ 0 h 52"/>
              <a:gd name="T16" fmla="*/ 0 w 34"/>
              <a:gd name="T17" fmla="*/ 0 h 52"/>
              <a:gd name="T18" fmla="*/ 0 w 34"/>
              <a:gd name="T19" fmla="*/ 0 h 52"/>
              <a:gd name="T20" fmla="*/ 0 w 34"/>
              <a:gd name="T21" fmla="*/ 0 h 52"/>
              <a:gd name="T22" fmla="*/ 0 w 34"/>
              <a:gd name="T23" fmla="*/ 0 h 52"/>
              <a:gd name="T24" fmla="*/ 0 w 34"/>
              <a:gd name="T25" fmla="*/ 0 h 52"/>
              <a:gd name="T26" fmla="*/ 0 w 34"/>
              <a:gd name="T27" fmla="*/ 0 h 52"/>
              <a:gd name="T28" fmla="*/ 0 w 34"/>
              <a:gd name="T29" fmla="*/ 0 h 52"/>
              <a:gd name="T30" fmla="*/ 0 w 34"/>
              <a:gd name="T31" fmla="*/ 0 h 52"/>
              <a:gd name="T32" fmla="*/ 0 w 34"/>
              <a:gd name="T33" fmla="*/ 0 h 52"/>
              <a:gd name="T34" fmla="*/ 0 w 34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52"/>
              <a:gd name="T56" fmla="*/ 34 w 34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52">
                <a:moveTo>
                  <a:pt x="34" y="9"/>
                </a:moveTo>
                <a:lnTo>
                  <a:pt x="26" y="0"/>
                </a:lnTo>
                <a:lnTo>
                  <a:pt x="17" y="0"/>
                </a:lnTo>
                <a:lnTo>
                  <a:pt x="8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8" y="44"/>
                </a:lnTo>
                <a:lnTo>
                  <a:pt x="8" y="52"/>
                </a:lnTo>
                <a:lnTo>
                  <a:pt x="3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0" name="Freeform 2861"/>
          <p:cNvSpPr>
            <a:spLocks/>
          </p:cNvSpPr>
          <p:nvPr/>
        </p:nvSpPr>
        <p:spPr bwMode="auto">
          <a:xfrm>
            <a:off x="3024188" y="5330825"/>
            <a:ext cx="25400" cy="55563"/>
          </a:xfrm>
          <a:custGeom>
            <a:avLst/>
            <a:gdLst>
              <a:gd name="T0" fmla="*/ 0 w 61"/>
              <a:gd name="T1" fmla="*/ 0 h 191"/>
              <a:gd name="T2" fmla="*/ 0 w 61"/>
              <a:gd name="T3" fmla="*/ 0 h 191"/>
              <a:gd name="T4" fmla="*/ 0 w 61"/>
              <a:gd name="T5" fmla="*/ 0 h 191"/>
              <a:gd name="T6" fmla="*/ 0 w 61"/>
              <a:gd name="T7" fmla="*/ 0 h 191"/>
              <a:gd name="T8" fmla="*/ 0 w 61"/>
              <a:gd name="T9" fmla="*/ 0 h 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91"/>
              <a:gd name="T17" fmla="*/ 61 w 61"/>
              <a:gd name="T18" fmla="*/ 191 h 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91">
                <a:moveTo>
                  <a:pt x="0" y="0"/>
                </a:moveTo>
                <a:lnTo>
                  <a:pt x="52" y="0"/>
                </a:lnTo>
                <a:lnTo>
                  <a:pt x="61" y="191"/>
                </a:lnTo>
                <a:lnTo>
                  <a:pt x="18" y="191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1" name="Freeform 2862"/>
          <p:cNvSpPr>
            <a:spLocks/>
          </p:cNvSpPr>
          <p:nvPr/>
        </p:nvSpPr>
        <p:spPr bwMode="auto">
          <a:xfrm>
            <a:off x="3022600" y="5303838"/>
            <a:ext cx="25400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53" y="0"/>
                </a:moveTo>
                <a:lnTo>
                  <a:pt x="0" y="0"/>
                </a:lnTo>
                <a:lnTo>
                  <a:pt x="9" y="52"/>
                </a:lnTo>
                <a:lnTo>
                  <a:pt x="61" y="43"/>
                </a:lnTo>
                <a:lnTo>
                  <a:pt x="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2" name="Freeform 2863"/>
          <p:cNvSpPr>
            <a:spLocks/>
          </p:cNvSpPr>
          <p:nvPr/>
        </p:nvSpPr>
        <p:spPr bwMode="auto">
          <a:xfrm>
            <a:off x="3022600" y="5295900"/>
            <a:ext cx="22225" cy="7938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53" y="26"/>
                </a:moveTo>
                <a:lnTo>
                  <a:pt x="53" y="26"/>
                </a:lnTo>
                <a:lnTo>
                  <a:pt x="53" y="17"/>
                </a:ln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27" y="0"/>
                </a:lnTo>
                <a:lnTo>
                  <a:pt x="18" y="9"/>
                </a:lnTo>
                <a:lnTo>
                  <a:pt x="9" y="9"/>
                </a:lnTo>
                <a:lnTo>
                  <a:pt x="9" y="17"/>
                </a:lnTo>
                <a:lnTo>
                  <a:pt x="9" y="26"/>
                </a:lnTo>
                <a:lnTo>
                  <a:pt x="0" y="26"/>
                </a:lnTo>
                <a:lnTo>
                  <a:pt x="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3" name="Freeform 2864"/>
          <p:cNvSpPr>
            <a:spLocks/>
          </p:cNvSpPr>
          <p:nvPr/>
        </p:nvSpPr>
        <p:spPr bwMode="auto">
          <a:xfrm>
            <a:off x="3022600" y="5300663"/>
            <a:ext cx="22225" cy="4762"/>
          </a:xfrm>
          <a:custGeom>
            <a:avLst/>
            <a:gdLst>
              <a:gd name="T0" fmla="*/ 0 w 53"/>
              <a:gd name="T1" fmla="*/ 0 h 18"/>
              <a:gd name="T2" fmla="*/ 0 w 53"/>
              <a:gd name="T3" fmla="*/ 0 h 18"/>
              <a:gd name="T4" fmla="*/ 0 w 53"/>
              <a:gd name="T5" fmla="*/ 0 h 18"/>
              <a:gd name="T6" fmla="*/ 0 w 53"/>
              <a:gd name="T7" fmla="*/ 0 h 18"/>
              <a:gd name="T8" fmla="*/ 0 w 53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18"/>
              <a:gd name="T17" fmla="*/ 53 w 53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18">
                <a:moveTo>
                  <a:pt x="0" y="9"/>
                </a:moveTo>
                <a:lnTo>
                  <a:pt x="53" y="0"/>
                </a:lnTo>
                <a:lnTo>
                  <a:pt x="53" y="9"/>
                </a:lnTo>
                <a:lnTo>
                  <a:pt x="9" y="18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4" name="Freeform 2865"/>
          <p:cNvSpPr>
            <a:spLocks/>
          </p:cNvSpPr>
          <p:nvPr/>
        </p:nvSpPr>
        <p:spPr bwMode="auto">
          <a:xfrm>
            <a:off x="3011488" y="5246688"/>
            <a:ext cx="28575" cy="42862"/>
          </a:xfrm>
          <a:custGeom>
            <a:avLst/>
            <a:gdLst>
              <a:gd name="T0" fmla="*/ 0 w 78"/>
              <a:gd name="T1" fmla="*/ 0 h 148"/>
              <a:gd name="T2" fmla="*/ 0 w 78"/>
              <a:gd name="T3" fmla="*/ 0 h 148"/>
              <a:gd name="T4" fmla="*/ 0 w 78"/>
              <a:gd name="T5" fmla="*/ 0 h 148"/>
              <a:gd name="T6" fmla="*/ 0 w 78"/>
              <a:gd name="T7" fmla="*/ 0 h 148"/>
              <a:gd name="T8" fmla="*/ 0 w 78"/>
              <a:gd name="T9" fmla="*/ 0 h 148"/>
              <a:gd name="T10" fmla="*/ 0 w 78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48"/>
              <a:gd name="T20" fmla="*/ 78 w 78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48">
                <a:moveTo>
                  <a:pt x="0" y="0"/>
                </a:moveTo>
                <a:lnTo>
                  <a:pt x="0" y="8"/>
                </a:lnTo>
                <a:lnTo>
                  <a:pt x="26" y="148"/>
                </a:lnTo>
                <a:lnTo>
                  <a:pt x="78" y="13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5" name="Freeform 2866"/>
          <p:cNvSpPr>
            <a:spLocks/>
          </p:cNvSpPr>
          <p:nvPr/>
        </p:nvSpPr>
        <p:spPr bwMode="auto">
          <a:xfrm>
            <a:off x="3011488" y="5238750"/>
            <a:ext cx="19050" cy="9525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52" y="26"/>
                </a:moveTo>
                <a:lnTo>
                  <a:pt x="52" y="17"/>
                </a:lnTo>
                <a:lnTo>
                  <a:pt x="43" y="17"/>
                </a:lnTo>
                <a:lnTo>
                  <a:pt x="43" y="8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8"/>
                </a:lnTo>
                <a:lnTo>
                  <a:pt x="8" y="17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6" name="Rectangle 2867"/>
          <p:cNvSpPr>
            <a:spLocks noChangeArrowheads="1"/>
          </p:cNvSpPr>
          <p:nvPr/>
        </p:nvSpPr>
        <p:spPr bwMode="auto">
          <a:xfrm>
            <a:off x="3011488" y="5216525"/>
            <a:ext cx="19050" cy="30163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7" name="Rectangle 2868"/>
          <p:cNvSpPr>
            <a:spLocks noChangeArrowheads="1"/>
          </p:cNvSpPr>
          <p:nvPr/>
        </p:nvSpPr>
        <p:spPr bwMode="auto">
          <a:xfrm>
            <a:off x="3011488" y="5187950"/>
            <a:ext cx="19050" cy="1270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8" name="Freeform 2869"/>
          <p:cNvSpPr>
            <a:spLocks/>
          </p:cNvSpPr>
          <p:nvPr/>
        </p:nvSpPr>
        <p:spPr bwMode="auto">
          <a:xfrm>
            <a:off x="3006725" y="5103813"/>
            <a:ext cx="17463" cy="69850"/>
          </a:xfrm>
          <a:custGeom>
            <a:avLst/>
            <a:gdLst>
              <a:gd name="T0" fmla="*/ 0 w 52"/>
              <a:gd name="T1" fmla="*/ 0 h 244"/>
              <a:gd name="T2" fmla="*/ 0 w 52"/>
              <a:gd name="T3" fmla="*/ 0 h 244"/>
              <a:gd name="T4" fmla="*/ 0 w 52"/>
              <a:gd name="T5" fmla="*/ 0 h 244"/>
              <a:gd name="T6" fmla="*/ 0 w 52"/>
              <a:gd name="T7" fmla="*/ 0 h 244"/>
              <a:gd name="T8" fmla="*/ 0 w 52"/>
              <a:gd name="T9" fmla="*/ 0 h 244"/>
              <a:gd name="T10" fmla="*/ 0 w 52"/>
              <a:gd name="T11" fmla="*/ 0 h 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244"/>
              <a:gd name="T20" fmla="*/ 52 w 52"/>
              <a:gd name="T21" fmla="*/ 244 h 2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244">
                <a:moveTo>
                  <a:pt x="35" y="0"/>
                </a:moveTo>
                <a:lnTo>
                  <a:pt x="0" y="26"/>
                </a:lnTo>
                <a:lnTo>
                  <a:pt x="9" y="244"/>
                </a:lnTo>
                <a:lnTo>
                  <a:pt x="52" y="244"/>
                </a:lnTo>
                <a:lnTo>
                  <a:pt x="52" y="26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69" name="Freeform 2870"/>
          <p:cNvSpPr>
            <a:spLocks/>
          </p:cNvSpPr>
          <p:nvPr/>
        </p:nvSpPr>
        <p:spPr bwMode="auto">
          <a:xfrm>
            <a:off x="3006725" y="5103813"/>
            <a:ext cx="17463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8"/>
                </a:lnTo>
                <a:lnTo>
                  <a:pt x="52" y="9"/>
                </a:lnTo>
                <a:lnTo>
                  <a:pt x="43" y="9"/>
                </a:lnTo>
                <a:lnTo>
                  <a:pt x="43" y="0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9"/>
                </a:lnTo>
                <a:lnTo>
                  <a:pt x="9" y="18"/>
                </a:lnTo>
                <a:lnTo>
                  <a:pt x="0" y="18"/>
                </a:lnTo>
                <a:lnTo>
                  <a:pt x="0" y="26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0" name="Freeform 2871"/>
          <p:cNvSpPr>
            <a:spLocks/>
          </p:cNvSpPr>
          <p:nvPr/>
        </p:nvSpPr>
        <p:spPr bwMode="auto">
          <a:xfrm>
            <a:off x="3005138" y="5102225"/>
            <a:ext cx="14287" cy="15875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2"/>
              <a:gd name="T17" fmla="*/ 44 w 4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2">
                <a:moveTo>
                  <a:pt x="0" y="43"/>
                </a:moveTo>
                <a:lnTo>
                  <a:pt x="9" y="0"/>
                </a:lnTo>
                <a:lnTo>
                  <a:pt x="44" y="8"/>
                </a:lnTo>
                <a:lnTo>
                  <a:pt x="35" y="52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1" name="Freeform 2872"/>
          <p:cNvSpPr>
            <a:spLocks/>
          </p:cNvSpPr>
          <p:nvPr/>
        </p:nvSpPr>
        <p:spPr bwMode="auto">
          <a:xfrm>
            <a:off x="2967038" y="5094288"/>
            <a:ext cx="22225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3"/>
                </a:moveTo>
                <a:lnTo>
                  <a:pt x="9" y="0"/>
                </a:lnTo>
                <a:lnTo>
                  <a:pt x="61" y="9"/>
                </a:lnTo>
                <a:lnTo>
                  <a:pt x="44" y="61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2" name="Freeform 2873"/>
          <p:cNvSpPr>
            <a:spLocks/>
          </p:cNvSpPr>
          <p:nvPr/>
        </p:nvSpPr>
        <p:spPr bwMode="auto">
          <a:xfrm>
            <a:off x="2941638" y="5089525"/>
            <a:ext cx="9525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52"/>
              <a:gd name="T20" fmla="*/ 26 w 26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52">
                <a:moveTo>
                  <a:pt x="8" y="0"/>
                </a:moveTo>
                <a:lnTo>
                  <a:pt x="0" y="52"/>
                </a:lnTo>
                <a:lnTo>
                  <a:pt x="17" y="52"/>
                </a:lnTo>
                <a:lnTo>
                  <a:pt x="26" y="9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3" name="Freeform 2874"/>
          <p:cNvSpPr>
            <a:spLocks/>
          </p:cNvSpPr>
          <p:nvPr/>
        </p:nvSpPr>
        <p:spPr bwMode="auto">
          <a:xfrm>
            <a:off x="2933700" y="5089525"/>
            <a:ext cx="9525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4" name="Freeform 2875"/>
          <p:cNvSpPr>
            <a:spLocks/>
          </p:cNvSpPr>
          <p:nvPr/>
        </p:nvSpPr>
        <p:spPr bwMode="auto">
          <a:xfrm>
            <a:off x="2854325" y="5081588"/>
            <a:ext cx="88900" cy="22225"/>
          </a:xfrm>
          <a:custGeom>
            <a:avLst/>
            <a:gdLst>
              <a:gd name="T0" fmla="*/ 0 w 235"/>
              <a:gd name="T1" fmla="*/ 0 h 78"/>
              <a:gd name="T2" fmla="*/ 0 w 235"/>
              <a:gd name="T3" fmla="*/ 0 h 78"/>
              <a:gd name="T4" fmla="*/ 0 w 235"/>
              <a:gd name="T5" fmla="*/ 0 h 78"/>
              <a:gd name="T6" fmla="*/ 0 w 235"/>
              <a:gd name="T7" fmla="*/ 0 h 78"/>
              <a:gd name="T8" fmla="*/ 0 w 235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78"/>
              <a:gd name="T17" fmla="*/ 235 w 235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78">
                <a:moveTo>
                  <a:pt x="0" y="43"/>
                </a:moveTo>
                <a:lnTo>
                  <a:pt x="0" y="0"/>
                </a:lnTo>
                <a:lnTo>
                  <a:pt x="235" y="26"/>
                </a:lnTo>
                <a:lnTo>
                  <a:pt x="227" y="78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5" name="Freeform 2876"/>
          <p:cNvSpPr>
            <a:spLocks/>
          </p:cNvSpPr>
          <p:nvPr/>
        </p:nvSpPr>
        <p:spPr bwMode="auto">
          <a:xfrm>
            <a:off x="2816225" y="5078413"/>
            <a:ext cx="22225" cy="15875"/>
          </a:xfrm>
          <a:custGeom>
            <a:avLst/>
            <a:gdLst>
              <a:gd name="T0" fmla="*/ 0 w 61"/>
              <a:gd name="T1" fmla="*/ 0 h 60"/>
              <a:gd name="T2" fmla="*/ 0 w 61"/>
              <a:gd name="T3" fmla="*/ 0 h 60"/>
              <a:gd name="T4" fmla="*/ 0 w 61"/>
              <a:gd name="T5" fmla="*/ 0 h 60"/>
              <a:gd name="T6" fmla="*/ 0 w 61"/>
              <a:gd name="T7" fmla="*/ 0 h 60"/>
              <a:gd name="T8" fmla="*/ 0 w 61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0"/>
              <a:gd name="T17" fmla="*/ 61 w 61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0">
                <a:moveTo>
                  <a:pt x="0" y="52"/>
                </a:moveTo>
                <a:lnTo>
                  <a:pt x="9" y="0"/>
                </a:lnTo>
                <a:lnTo>
                  <a:pt x="61" y="8"/>
                </a:lnTo>
                <a:lnTo>
                  <a:pt x="52" y="6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6" name="Freeform 2877"/>
          <p:cNvSpPr>
            <a:spLocks/>
          </p:cNvSpPr>
          <p:nvPr/>
        </p:nvSpPr>
        <p:spPr bwMode="auto">
          <a:xfrm>
            <a:off x="2719388" y="5057775"/>
            <a:ext cx="84137" cy="31750"/>
          </a:xfrm>
          <a:custGeom>
            <a:avLst/>
            <a:gdLst>
              <a:gd name="T0" fmla="*/ 0 w 218"/>
              <a:gd name="T1" fmla="*/ 0 h 113"/>
              <a:gd name="T2" fmla="*/ 0 w 218"/>
              <a:gd name="T3" fmla="*/ 0 h 113"/>
              <a:gd name="T4" fmla="*/ 0 w 218"/>
              <a:gd name="T5" fmla="*/ 0 h 113"/>
              <a:gd name="T6" fmla="*/ 0 w 218"/>
              <a:gd name="T7" fmla="*/ 0 h 113"/>
              <a:gd name="T8" fmla="*/ 0 w 218"/>
              <a:gd name="T9" fmla="*/ 0 h 113"/>
              <a:gd name="T10" fmla="*/ 0 w 218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"/>
              <a:gd name="T19" fmla="*/ 0 h 113"/>
              <a:gd name="T20" fmla="*/ 218 w 218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" h="113">
                <a:moveTo>
                  <a:pt x="9" y="0"/>
                </a:moveTo>
                <a:lnTo>
                  <a:pt x="0" y="43"/>
                </a:lnTo>
                <a:lnTo>
                  <a:pt x="201" y="113"/>
                </a:lnTo>
                <a:lnTo>
                  <a:pt x="218" y="70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7" name="Freeform 2878"/>
          <p:cNvSpPr>
            <a:spLocks/>
          </p:cNvSpPr>
          <p:nvPr/>
        </p:nvSpPr>
        <p:spPr bwMode="auto">
          <a:xfrm>
            <a:off x="2714625" y="5057775"/>
            <a:ext cx="7938" cy="11113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43"/>
                </a:lnTo>
                <a:lnTo>
                  <a:pt x="17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8" name="Freeform 2879"/>
          <p:cNvSpPr>
            <a:spLocks/>
          </p:cNvSpPr>
          <p:nvPr/>
        </p:nvSpPr>
        <p:spPr bwMode="auto">
          <a:xfrm>
            <a:off x="2706688" y="5056188"/>
            <a:ext cx="15875" cy="12700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2"/>
              <a:gd name="T17" fmla="*/ 43 w 4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2">
                <a:moveTo>
                  <a:pt x="0" y="52"/>
                </a:moveTo>
                <a:lnTo>
                  <a:pt x="8" y="0"/>
                </a:lnTo>
                <a:lnTo>
                  <a:pt x="43" y="9"/>
                </a:lnTo>
                <a:lnTo>
                  <a:pt x="34" y="52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79" name="Freeform 2880"/>
          <p:cNvSpPr>
            <a:spLocks/>
          </p:cNvSpPr>
          <p:nvPr/>
        </p:nvSpPr>
        <p:spPr bwMode="auto">
          <a:xfrm>
            <a:off x="2665413" y="5049838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52"/>
                </a:moveTo>
                <a:lnTo>
                  <a:pt x="9" y="0"/>
                </a:lnTo>
                <a:lnTo>
                  <a:pt x="61" y="8"/>
                </a:lnTo>
                <a:lnTo>
                  <a:pt x="52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0" name="Freeform 2881"/>
          <p:cNvSpPr>
            <a:spLocks/>
          </p:cNvSpPr>
          <p:nvPr/>
        </p:nvSpPr>
        <p:spPr bwMode="auto">
          <a:xfrm>
            <a:off x="2638425" y="5048250"/>
            <a:ext cx="12700" cy="12700"/>
          </a:xfrm>
          <a:custGeom>
            <a:avLst/>
            <a:gdLst>
              <a:gd name="T0" fmla="*/ 0 w 34"/>
              <a:gd name="T1" fmla="*/ 0 h 52"/>
              <a:gd name="T2" fmla="*/ 0 w 34"/>
              <a:gd name="T3" fmla="*/ 0 h 52"/>
              <a:gd name="T4" fmla="*/ 0 w 34"/>
              <a:gd name="T5" fmla="*/ 0 h 52"/>
              <a:gd name="T6" fmla="*/ 0 w 34"/>
              <a:gd name="T7" fmla="*/ 0 h 52"/>
              <a:gd name="T8" fmla="*/ 0 w 34"/>
              <a:gd name="T9" fmla="*/ 0 h 52"/>
              <a:gd name="T10" fmla="*/ 0 w 3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"/>
              <a:gd name="T19" fmla="*/ 0 h 52"/>
              <a:gd name="T20" fmla="*/ 34 w 3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" h="52">
                <a:moveTo>
                  <a:pt x="0" y="35"/>
                </a:moveTo>
                <a:lnTo>
                  <a:pt x="17" y="44"/>
                </a:lnTo>
                <a:lnTo>
                  <a:pt x="26" y="52"/>
                </a:lnTo>
                <a:lnTo>
                  <a:pt x="34" y="0"/>
                </a:lnTo>
                <a:lnTo>
                  <a:pt x="26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1" name="Freeform 2882"/>
          <p:cNvSpPr>
            <a:spLocks/>
          </p:cNvSpPr>
          <p:nvPr/>
        </p:nvSpPr>
        <p:spPr bwMode="auto">
          <a:xfrm>
            <a:off x="2633663" y="5048250"/>
            <a:ext cx="14287" cy="11113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35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2" name="Freeform 2883"/>
          <p:cNvSpPr>
            <a:spLocks/>
          </p:cNvSpPr>
          <p:nvPr/>
        </p:nvSpPr>
        <p:spPr bwMode="auto">
          <a:xfrm>
            <a:off x="2605088" y="5019675"/>
            <a:ext cx="46037" cy="38100"/>
          </a:xfrm>
          <a:custGeom>
            <a:avLst/>
            <a:gdLst>
              <a:gd name="T0" fmla="*/ 0 w 121"/>
              <a:gd name="T1" fmla="*/ 0 h 131"/>
              <a:gd name="T2" fmla="*/ 0 w 121"/>
              <a:gd name="T3" fmla="*/ 0 h 131"/>
              <a:gd name="T4" fmla="*/ 0 w 121"/>
              <a:gd name="T5" fmla="*/ 0 h 131"/>
              <a:gd name="T6" fmla="*/ 0 w 121"/>
              <a:gd name="T7" fmla="*/ 0 h 131"/>
              <a:gd name="T8" fmla="*/ 0 w 121"/>
              <a:gd name="T9" fmla="*/ 0 h 131"/>
              <a:gd name="T10" fmla="*/ 0 w 121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"/>
              <a:gd name="T19" fmla="*/ 0 h 131"/>
              <a:gd name="T20" fmla="*/ 121 w 121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" h="131">
                <a:moveTo>
                  <a:pt x="17" y="0"/>
                </a:moveTo>
                <a:lnTo>
                  <a:pt x="0" y="44"/>
                </a:lnTo>
                <a:lnTo>
                  <a:pt x="87" y="131"/>
                </a:lnTo>
                <a:lnTo>
                  <a:pt x="121" y="96"/>
                </a:lnTo>
                <a:lnTo>
                  <a:pt x="34" y="9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3" name="Freeform 2884"/>
          <p:cNvSpPr>
            <a:spLocks/>
          </p:cNvSpPr>
          <p:nvPr/>
        </p:nvSpPr>
        <p:spPr bwMode="auto">
          <a:xfrm>
            <a:off x="2600325" y="5019675"/>
            <a:ext cx="17463" cy="14288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43" y="9"/>
                </a:move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17" y="9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9" y="44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4" name="Freeform 2885"/>
          <p:cNvSpPr>
            <a:spLocks/>
          </p:cNvSpPr>
          <p:nvPr/>
        </p:nvSpPr>
        <p:spPr bwMode="auto">
          <a:xfrm>
            <a:off x="2566988" y="5014913"/>
            <a:ext cx="46037" cy="20637"/>
          </a:xfrm>
          <a:custGeom>
            <a:avLst/>
            <a:gdLst>
              <a:gd name="T0" fmla="*/ 0 w 113"/>
              <a:gd name="T1" fmla="*/ 0 h 69"/>
              <a:gd name="T2" fmla="*/ 0 w 113"/>
              <a:gd name="T3" fmla="*/ 0 h 69"/>
              <a:gd name="T4" fmla="*/ 0 w 113"/>
              <a:gd name="T5" fmla="*/ 0 h 69"/>
              <a:gd name="T6" fmla="*/ 0 w 113"/>
              <a:gd name="T7" fmla="*/ 0 h 69"/>
              <a:gd name="T8" fmla="*/ 0 w 113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69"/>
              <a:gd name="T17" fmla="*/ 113 w 113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69">
                <a:moveTo>
                  <a:pt x="0" y="52"/>
                </a:moveTo>
                <a:lnTo>
                  <a:pt x="9" y="0"/>
                </a:lnTo>
                <a:lnTo>
                  <a:pt x="113" y="17"/>
                </a:lnTo>
                <a:lnTo>
                  <a:pt x="104" y="69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5" name="Freeform 2886"/>
          <p:cNvSpPr>
            <a:spLocks/>
          </p:cNvSpPr>
          <p:nvPr/>
        </p:nvSpPr>
        <p:spPr bwMode="auto">
          <a:xfrm>
            <a:off x="2528888" y="5013325"/>
            <a:ext cx="22225" cy="14288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0" y="44"/>
                </a:moveTo>
                <a:lnTo>
                  <a:pt x="9" y="0"/>
                </a:lnTo>
                <a:lnTo>
                  <a:pt x="61" y="0"/>
                </a:lnTo>
                <a:lnTo>
                  <a:pt x="53" y="52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6" name="Freeform 2887"/>
          <p:cNvSpPr>
            <a:spLocks/>
          </p:cNvSpPr>
          <p:nvPr/>
        </p:nvSpPr>
        <p:spPr bwMode="auto">
          <a:xfrm>
            <a:off x="2495550" y="5006975"/>
            <a:ext cx="20638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0" y="52"/>
                </a:moveTo>
                <a:lnTo>
                  <a:pt x="44" y="52"/>
                </a:lnTo>
                <a:lnTo>
                  <a:pt x="52" y="8"/>
                </a:lnTo>
                <a:lnTo>
                  <a:pt x="9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7" name="Freeform 2888"/>
          <p:cNvSpPr>
            <a:spLocks/>
          </p:cNvSpPr>
          <p:nvPr/>
        </p:nvSpPr>
        <p:spPr bwMode="auto">
          <a:xfrm>
            <a:off x="1870075" y="5462588"/>
            <a:ext cx="28575" cy="74612"/>
          </a:xfrm>
          <a:custGeom>
            <a:avLst/>
            <a:gdLst>
              <a:gd name="T0" fmla="*/ 0 w 78"/>
              <a:gd name="T1" fmla="*/ 0 h 261"/>
              <a:gd name="T2" fmla="*/ 0 w 78"/>
              <a:gd name="T3" fmla="*/ 0 h 261"/>
              <a:gd name="T4" fmla="*/ 0 w 78"/>
              <a:gd name="T5" fmla="*/ 0 h 261"/>
              <a:gd name="T6" fmla="*/ 0 w 78"/>
              <a:gd name="T7" fmla="*/ 0 h 261"/>
              <a:gd name="T8" fmla="*/ 0 w 78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261"/>
              <a:gd name="T17" fmla="*/ 78 w 78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261">
                <a:moveTo>
                  <a:pt x="35" y="0"/>
                </a:moveTo>
                <a:lnTo>
                  <a:pt x="78" y="9"/>
                </a:lnTo>
                <a:lnTo>
                  <a:pt x="52" y="261"/>
                </a:lnTo>
                <a:lnTo>
                  <a:pt x="0" y="253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8" name="Freeform 2889"/>
          <p:cNvSpPr>
            <a:spLocks/>
          </p:cNvSpPr>
          <p:nvPr/>
        </p:nvSpPr>
        <p:spPr bwMode="auto">
          <a:xfrm>
            <a:off x="1882775" y="5434013"/>
            <a:ext cx="22225" cy="15875"/>
          </a:xfrm>
          <a:custGeom>
            <a:avLst/>
            <a:gdLst>
              <a:gd name="T0" fmla="*/ 0 w 61"/>
              <a:gd name="T1" fmla="*/ 0 h 53"/>
              <a:gd name="T2" fmla="*/ 0 w 61"/>
              <a:gd name="T3" fmla="*/ 0 h 53"/>
              <a:gd name="T4" fmla="*/ 0 w 61"/>
              <a:gd name="T5" fmla="*/ 0 h 53"/>
              <a:gd name="T6" fmla="*/ 0 w 61"/>
              <a:gd name="T7" fmla="*/ 0 h 53"/>
              <a:gd name="T8" fmla="*/ 0 w 61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3"/>
              <a:gd name="T17" fmla="*/ 61 w 61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3">
                <a:moveTo>
                  <a:pt x="8" y="0"/>
                </a:moveTo>
                <a:lnTo>
                  <a:pt x="61" y="0"/>
                </a:lnTo>
                <a:lnTo>
                  <a:pt x="52" y="53"/>
                </a:lnTo>
                <a:lnTo>
                  <a:pt x="0" y="44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89" name="Freeform 2890"/>
          <p:cNvSpPr>
            <a:spLocks/>
          </p:cNvSpPr>
          <p:nvPr/>
        </p:nvSpPr>
        <p:spPr bwMode="auto">
          <a:xfrm>
            <a:off x="1890713" y="5345113"/>
            <a:ext cx="34925" cy="77787"/>
          </a:xfrm>
          <a:custGeom>
            <a:avLst/>
            <a:gdLst>
              <a:gd name="T0" fmla="*/ 0 w 96"/>
              <a:gd name="T1" fmla="*/ 0 h 270"/>
              <a:gd name="T2" fmla="*/ 0 w 96"/>
              <a:gd name="T3" fmla="*/ 0 h 270"/>
              <a:gd name="T4" fmla="*/ 0 w 96"/>
              <a:gd name="T5" fmla="*/ 0 h 270"/>
              <a:gd name="T6" fmla="*/ 0 w 96"/>
              <a:gd name="T7" fmla="*/ 0 h 270"/>
              <a:gd name="T8" fmla="*/ 0 w 96"/>
              <a:gd name="T9" fmla="*/ 0 h 270"/>
              <a:gd name="T10" fmla="*/ 0 w 96"/>
              <a:gd name="T11" fmla="*/ 0 h 2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270"/>
              <a:gd name="T20" fmla="*/ 96 w 96"/>
              <a:gd name="T21" fmla="*/ 270 h 2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270">
                <a:moveTo>
                  <a:pt x="52" y="0"/>
                </a:moveTo>
                <a:lnTo>
                  <a:pt x="44" y="17"/>
                </a:lnTo>
                <a:lnTo>
                  <a:pt x="0" y="261"/>
                </a:lnTo>
                <a:lnTo>
                  <a:pt x="52" y="270"/>
                </a:lnTo>
                <a:lnTo>
                  <a:pt x="96" y="26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0" name="Freeform 2891"/>
          <p:cNvSpPr>
            <a:spLocks/>
          </p:cNvSpPr>
          <p:nvPr/>
        </p:nvSpPr>
        <p:spPr bwMode="auto">
          <a:xfrm>
            <a:off x="1905000" y="5345113"/>
            <a:ext cx="20638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26"/>
                </a:moveTo>
                <a:lnTo>
                  <a:pt x="52" y="17"/>
                </a:lnTo>
                <a:lnTo>
                  <a:pt x="52" y="9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1" name="Freeform 2892"/>
          <p:cNvSpPr>
            <a:spLocks/>
          </p:cNvSpPr>
          <p:nvPr/>
        </p:nvSpPr>
        <p:spPr bwMode="auto">
          <a:xfrm>
            <a:off x="1911350" y="5345113"/>
            <a:ext cx="14288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5"/>
              <a:gd name="T17" fmla="*/ 44 w 44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5">
                <a:moveTo>
                  <a:pt x="9" y="0"/>
                </a:moveTo>
                <a:lnTo>
                  <a:pt x="44" y="35"/>
                </a:lnTo>
                <a:lnTo>
                  <a:pt x="35" y="35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2" name="Freeform 2893"/>
          <p:cNvSpPr>
            <a:spLocks/>
          </p:cNvSpPr>
          <p:nvPr/>
        </p:nvSpPr>
        <p:spPr bwMode="auto">
          <a:xfrm>
            <a:off x="1925638" y="5326063"/>
            <a:ext cx="25400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35" y="0"/>
                </a:moveTo>
                <a:lnTo>
                  <a:pt x="70" y="35"/>
                </a:lnTo>
                <a:lnTo>
                  <a:pt x="35" y="70"/>
                </a:lnTo>
                <a:lnTo>
                  <a:pt x="0" y="35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3" name="Freeform 2894"/>
          <p:cNvSpPr>
            <a:spLocks/>
          </p:cNvSpPr>
          <p:nvPr/>
        </p:nvSpPr>
        <p:spPr bwMode="auto">
          <a:xfrm>
            <a:off x="1954213" y="5283200"/>
            <a:ext cx="80962" cy="44450"/>
          </a:xfrm>
          <a:custGeom>
            <a:avLst/>
            <a:gdLst>
              <a:gd name="T0" fmla="*/ 0 w 209"/>
              <a:gd name="T1" fmla="*/ 0 h 157"/>
              <a:gd name="T2" fmla="*/ 0 w 209"/>
              <a:gd name="T3" fmla="*/ 0 h 157"/>
              <a:gd name="T4" fmla="*/ 0 w 209"/>
              <a:gd name="T5" fmla="*/ 0 h 157"/>
              <a:gd name="T6" fmla="*/ 0 w 209"/>
              <a:gd name="T7" fmla="*/ 0 h 157"/>
              <a:gd name="T8" fmla="*/ 0 w 209"/>
              <a:gd name="T9" fmla="*/ 0 h 157"/>
              <a:gd name="T10" fmla="*/ 0 w 209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157"/>
              <a:gd name="T20" fmla="*/ 209 w 209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157">
                <a:moveTo>
                  <a:pt x="209" y="44"/>
                </a:moveTo>
                <a:lnTo>
                  <a:pt x="183" y="0"/>
                </a:lnTo>
                <a:lnTo>
                  <a:pt x="0" y="113"/>
                </a:lnTo>
                <a:lnTo>
                  <a:pt x="26" y="157"/>
                </a:lnTo>
                <a:lnTo>
                  <a:pt x="209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4" name="Freeform 2895"/>
          <p:cNvSpPr>
            <a:spLocks/>
          </p:cNvSpPr>
          <p:nvPr/>
        </p:nvSpPr>
        <p:spPr bwMode="auto">
          <a:xfrm>
            <a:off x="2025650" y="528161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26" y="52"/>
                </a:moveTo>
                <a:lnTo>
                  <a:pt x="26" y="43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26" y="8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5" name="Freeform 2896"/>
          <p:cNvSpPr>
            <a:spLocks/>
          </p:cNvSpPr>
          <p:nvPr/>
        </p:nvSpPr>
        <p:spPr bwMode="auto">
          <a:xfrm>
            <a:off x="2019300" y="5275263"/>
            <a:ext cx="28575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35" y="0"/>
                </a:moveTo>
                <a:lnTo>
                  <a:pt x="70" y="44"/>
                </a:lnTo>
                <a:lnTo>
                  <a:pt x="35" y="70"/>
                </a:lnTo>
                <a:lnTo>
                  <a:pt x="0" y="26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6" name="Freeform 2897"/>
          <p:cNvSpPr>
            <a:spLocks/>
          </p:cNvSpPr>
          <p:nvPr/>
        </p:nvSpPr>
        <p:spPr bwMode="auto">
          <a:xfrm>
            <a:off x="2051050" y="5259388"/>
            <a:ext cx="25400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35" y="0"/>
                </a:moveTo>
                <a:lnTo>
                  <a:pt x="69" y="44"/>
                </a:lnTo>
                <a:lnTo>
                  <a:pt x="26" y="70"/>
                </a:lnTo>
                <a:lnTo>
                  <a:pt x="0" y="35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7" name="Freeform 2898"/>
          <p:cNvSpPr>
            <a:spLocks/>
          </p:cNvSpPr>
          <p:nvPr/>
        </p:nvSpPr>
        <p:spPr bwMode="auto">
          <a:xfrm>
            <a:off x="2081213" y="5232400"/>
            <a:ext cx="34925" cy="28575"/>
          </a:xfrm>
          <a:custGeom>
            <a:avLst/>
            <a:gdLst>
              <a:gd name="T0" fmla="*/ 0 w 96"/>
              <a:gd name="T1" fmla="*/ 0 h 96"/>
              <a:gd name="T2" fmla="*/ 0 w 96"/>
              <a:gd name="T3" fmla="*/ 0 h 96"/>
              <a:gd name="T4" fmla="*/ 0 w 96"/>
              <a:gd name="T5" fmla="*/ 0 h 96"/>
              <a:gd name="T6" fmla="*/ 0 w 96"/>
              <a:gd name="T7" fmla="*/ 0 h 96"/>
              <a:gd name="T8" fmla="*/ 0 w 96"/>
              <a:gd name="T9" fmla="*/ 0 h 96"/>
              <a:gd name="T10" fmla="*/ 0 w 96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96"/>
              <a:gd name="T20" fmla="*/ 96 w 96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96">
                <a:moveTo>
                  <a:pt x="79" y="0"/>
                </a:moveTo>
                <a:lnTo>
                  <a:pt x="70" y="0"/>
                </a:lnTo>
                <a:lnTo>
                  <a:pt x="0" y="52"/>
                </a:lnTo>
                <a:lnTo>
                  <a:pt x="26" y="96"/>
                </a:lnTo>
                <a:lnTo>
                  <a:pt x="96" y="44"/>
                </a:lnTo>
                <a:lnTo>
                  <a:pt x="7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8" name="Freeform 2899"/>
          <p:cNvSpPr>
            <a:spLocks/>
          </p:cNvSpPr>
          <p:nvPr/>
        </p:nvSpPr>
        <p:spPr bwMode="auto">
          <a:xfrm>
            <a:off x="2106613" y="5232400"/>
            <a:ext cx="17462" cy="14288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26" y="44"/>
                </a:moveTo>
                <a:lnTo>
                  <a:pt x="35" y="35"/>
                </a:lnTo>
                <a:lnTo>
                  <a:pt x="35" y="26"/>
                </a:lnTo>
                <a:lnTo>
                  <a:pt x="43" y="26"/>
                </a:lnTo>
                <a:lnTo>
                  <a:pt x="43" y="18"/>
                </a:lnTo>
                <a:lnTo>
                  <a:pt x="35" y="18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26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99" name="Freeform 2900"/>
          <p:cNvSpPr>
            <a:spLocks/>
          </p:cNvSpPr>
          <p:nvPr/>
        </p:nvSpPr>
        <p:spPr bwMode="auto">
          <a:xfrm>
            <a:off x="2109788" y="5222875"/>
            <a:ext cx="47625" cy="23813"/>
          </a:xfrm>
          <a:custGeom>
            <a:avLst/>
            <a:gdLst>
              <a:gd name="T0" fmla="*/ 0 w 121"/>
              <a:gd name="T1" fmla="*/ 0 h 79"/>
              <a:gd name="T2" fmla="*/ 0 w 121"/>
              <a:gd name="T3" fmla="*/ 0 h 79"/>
              <a:gd name="T4" fmla="*/ 0 w 121"/>
              <a:gd name="T5" fmla="*/ 0 h 79"/>
              <a:gd name="T6" fmla="*/ 0 w 121"/>
              <a:gd name="T7" fmla="*/ 0 h 79"/>
              <a:gd name="T8" fmla="*/ 0 w 121"/>
              <a:gd name="T9" fmla="*/ 0 h 79"/>
              <a:gd name="T10" fmla="*/ 0 w 121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"/>
              <a:gd name="T19" fmla="*/ 0 h 79"/>
              <a:gd name="T20" fmla="*/ 121 w 121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" h="79">
                <a:moveTo>
                  <a:pt x="121" y="0"/>
                </a:moveTo>
                <a:lnTo>
                  <a:pt x="104" y="0"/>
                </a:lnTo>
                <a:lnTo>
                  <a:pt x="0" y="35"/>
                </a:lnTo>
                <a:lnTo>
                  <a:pt x="17" y="79"/>
                </a:lnTo>
                <a:lnTo>
                  <a:pt x="121" y="53"/>
                </a:lnTo>
                <a:lnTo>
                  <a:pt x="12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0" name="Freeform 2901"/>
          <p:cNvSpPr>
            <a:spLocks/>
          </p:cNvSpPr>
          <p:nvPr/>
        </p:nvSpPr>
        <p:spPr bwMode="auto">
          <a:xfrm>
            <a:off x="2149475" y="5222875"/>
            <a:ext cx="15875" cy="15875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w 35"/>
              <a:gd name="T11" fmla="*/ 0 h 53"/>
              <a:gd name="T12" fmla="*/ 0 w 35"/>
              <a:gd name="T13" fmla="*/ 0 h 53"/>
              <a:gd name="T14" fmla="*/ 0 w 35"/>
              <a:gd name="T15" fmla="*/ 0 h 53"/>
              <a:gd name="T16" fmla="*/ 0 w 35"/>
              <a:gd name="T17" fmla="*/ 0 h 53"/>
              <a:gd name="T18" fmla="*/ 0 w 35"/>
              <a:gd name="T19" fmla="*/ 0 h 53"/>
              <a:gd name="T20" fmla="*/ 0 w 35"/>
              <a:gd name="T21" fmla="*/ 0 h 53"/>
              <a:gd name="T22" fmla="*/ 0 w 35"/>
              <a:gd name="T23" fmla="*/ 0 h 53"/>
              <a:gd name="T24" fmla="*/ 0 w 35"/>
              <a:gd name="T25" fmla="*/ 0 h 53"/>
              <a:gd name="T26" fmla="*/ 0 w 35"/>
              <a:gd name="T27" fmla="*/ 0 h 53"/>
              <a:gd name="T28" fmla="*/ 0 w 35"/>
              <a:gd name="T29" fmla="*/ 0 h 53"/>
              <a:gd name="T30" fmla="*/ 0 w 35"/>
              <a:gd name="T31" fmla="*/ 0 h 53"/>
              <a:gd name="T32" fmla="*/ 0 w 35"/>
              <a:gd name="T33" fmla="*/ 0 h 53"/>
              <a:gd name="T34" fmla="*/ 0 w 35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3"/>
              <a:gd name="T56" fmla="*/ 35 w 35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3">
                <a:moveTo>
                  <a:pt x="17" y="53"/>
                </a:move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26" y="9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17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1" name="Freeform 2902"/>
          <p:cNvSpPr>
            <a:spLocks/>
          </p:cNvSpPr>
          <p:nvPr/>
        </p:nvSpPr>
        <p:spPr bwMode="auto">
          <a:xfrm>
            <a:off x="2149475" y="5222875"/>
            <a:ext cx="23813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61" y="26"/>
                </a:moveTo>
                <a:lnTo>
                  <a:pt x="44" y="70"/>
                </a:lnTo>
                <a:lnTo>
                  <a:pt x="0" y="44"/>
                </a:lnTo>
                <a:lnTo>
                  <a:pt x="17" y="0"/>
                </a:lnTo>
                <a:lnTo>
                  <a:pt x="61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2" name="Freeform 2903"/>
          <p:cNvSpPr>
            <a:spLocks/>
          </p:cNvSpPr>
          <p:nvPr/>
        </p:nvSpPr>
        <p:spPr bwMode="auto">
          <a:xfrm>
            <a:off x="2182813" y="523716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52"/>
              <a:gd name="T20" fmla="*/ 35 w 35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52">
                <a:moveTo>
                  <a:pt x="26" y="52"/>
                </a:moveTo>
                <a:lnTo>
                  <a:pt x="35" y="9"/>
                </a:lnTo>
                <a:lnTo>
                  <a:pt x="26" y="0"/>
                </a:lnTo>
                <a:lnTo>
                  <a:pt x="0" y="43"/>
                </a:lnTo>
                <a:lnTo>
                  <a:pt x="9" y="52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3" name="Freeform 2904"/>
          <p:cNvSpPr>
            <a:spLocks/>
          </p:cNvSpPr>
          <p:nvPr/>
        </p:nvSpPr>
        <p:spPr bwMode="auto">
          <a:xfrm>
            <a:off x="2187575" y="5238750"/>
            <a:ext cx="11113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0" y="43"/>
                </a:moveTo>
                <a:lnTo>
                  <a:pt x="8" y="43"/>
                </a:lnTo>
                <a:lnTo>
                  <a:pt x="17" y="43"/>
                </a:lnTo>
                <a:lnTo>
                  <a:pt x="26" y="43"/>
                </a:lnTo>
                <a:lnTo>
                  <a:pt x="26" y="34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35" y="0"/>
                </a:lnTo>
                <a:lnTo>
                  <a:pt x="26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4" name="Freeform 2905"/>
          <p:cNvSpPr>
            <a:spLocks/>
          </p:cNvSpPr>
          <p:nvPr/>
        </p:nvSpPr>
        <p:spPr bwMode="auto">
          <a:xfrm>
            <a:off x="2187575" y="5232400"/>
            <a:ext cx="20638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43" y="0"/>
                </a:moveTo>
                <a:lnTo>
                  <a:pt x="61" y="44"/>
                </a:lnTo>
                <a:lnTo>
                  <a:pt x="17" y="61"/>
                </a:lnTo>
                <a:lnTo>
                  <a:pt x="0" y="9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5" name="Freeform 2906"/>
          <p:cNvSpPr>
            <a:spLocks/>
          </p:cNvSpPr>
          <p:nvPr/>
        </p:nvSpPr>
        <p:spPr bwMode="auto">
          <a:xfrm>
            <a:off x="2220913" y="5218113"/>
            <a:ext cx="42862" cy="22225"/>
          </a:xfrm>
          <a:custGeom>
            <a:avLst/>
            <a:gdLst>
              <a:gd name="T0" fmla="*/ 0 w 122"/>
              <a:gd name="T1" fmla="*/ 0 h 78"/>
              <a:gd name="T2" fmla="*/ 0 w 122"/>
              <a:gd name="T3" fmla="*/ 0 h 78"/>
              <a:gd name="T4" fmla="*/ 0 w 122"/>
              <a:gd name="T5" fmla="*/ 0 h 78"/>
              <a:gd name="T6" fmla="*/ 0 w 122"/>
              <a:gd name="T7" fmla="*/ 0 h 78"/>
              <a:gd name="T8" fmla="*/ 0 w 122"/>
              <a:gd name="T9" fmla="*/ 0 h 78"/>
              <a:gd name="T10" fmla="*/ 0 w 122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78"/>
              <a:gd name="T20" fmla="*/ 122 w 122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78">
                <a:moveTo>
                  <a:pt x="122" y="35"/>
                </a:moveTo>
                <a:lnTo>
                  <a:pt x="96" y="0"/>
                </a:lnTo>
                <a:lnTo>
                  <a:pt x="0" y="35"/>
                </a:lnTo>
                <a:lnTo>
                  <a:pt x="17" y="78"/>
                </a:lnTo>
                <a:lnTo>
                  <a:pt x="113" y="43"/>
                </a:lnTo>
                <a:lnTo>
                  <a:pt x="122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6" name="Freeform 2907"/>
          <p:cNvSpPr>
            <a:spLocks/>
          </p:cNvSpPr>
          <p:nvPr/>
        </p:nvSpPr>
        <p:spPr bwMode="auto">
          <a:xfrm>
            <a:off x="2255838" y="5218113"/>
            <a:ext cx="12700" cy="12700"/>
          </a:xfrm>
          <a:custGeom>
            <a:avLst/>
            <a:gdLst>
              <a:gd name="T0" fmla="*/ 0 w 34"/>
              <a:gd name="T1" fmla="*/ 0 h 43"/>
              <a:gd name="T2" fmla="*/ 0 w 34"/>
              <a:gd name="T3" fmla="*/ 0 h 43"/>
              <a:gd name="T4" fmla="*/ 0 w 34"/>
              <a:gd name="T5" fmla="*/ 0 h 43"/>
              <a:gd name="T6" fmla="*/ 0 w 34"/>
              <a:gd name="T7" fmla="*/ 0 h 43"/>
              <a:gd name="T8" fmla="*/ 0 w 34"/>
              <a:gd name="T9" fmla="*/ 0 h 43"/>
              <a:gd name="T10" fmla="*/ 0 w 34"/>
              <a:gd name="T11" fmla="*/ 0 h 43"/>
              <a:gd name="T12" fmla="*/ 0 w 34"/>
              <a:gd name="T13" fmla="*/ 0 h 43"/>
              <a:gd name="T14" fmla="*/ 0 w 34"/>
              <a:gd name="T15" fmla="*/ 0 h 43"/>
              <a:gd name="T16" fmla="*/ 0 w 34"/>
              <a:gd name="T17" fmla="*/ 0 h 43"/>
              <a:gd name="T18" fmla="*/ 0 w 34"/>
              <a:gd name="T19" fmla="*/ 0 h 43"/>
              <a:gd name="T20" fmla="*/ 0 w 34"/>
              <a:gd name="T21" fmla="*/ 0 h 43"/>
              <a:gd name="T22" fmla="*/ 0 w 34"/>
              <a:gd name="T23" fmla="*/ 0 h 43"/>
              <a:gd name="T24" fmla="*/ 0 w 34"/>
              <a:gd name="T25" fmla="*/ 0 h 43"/>
              <a:gd name="T26" fmla="*/ 0 w 34"/>
              <a:gd name="T27" fmla="*/ 0 h 43"/>
              <a:gd name="T28" fmla="*/ 0 w 34"/>
              <a:gd name="T29" fmla="*/ 0 h 43"/>
              <a:gd name="T30" fmla="*/ 0 w 34"/>
              <a:gd name="T31" fmla="*/ 0 h 43"/>
              <a:gd name="T32" fmla="*/ 0 w 34"/>
              <a:gd name="T33" fmla="*/ 0 h 43"/>
              <a:gd name="T34" fmla="*/ 0 w 3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43"/>
              <a:gd name="T56" fmla="*/ 34 w 3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43">
                <a:moveTo>
                  <a:pt x="17" y="43"/>
                </a:moveTo>
                <a:lnTo>
                  <a:pt x="26" y="43"/>
                </a:lnTo>
                <a:lnTo>
                  <a:pt x="26" y="35"/>
                </a:lnTo>
                <a:lnTo>
                  <a:pt x="34" y="35"/>
                </a:lnTo>
                <a:lnTo>
                  <a:pt x="34" y="26"/>
                </a:lnTo>
                <a:lnTo>
                  <a:pt x="34" y="17"/>
                </a:lnTo>
                <a:lnTo>
                  <a:pt x="34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7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7" name="Freeform 2908"/>
          <p:cNvSpPr>
            <a:spLocks/>
          </p:cNvSpPr>
          <p:nvPr/>
        </p:nvSpPr>
        <p:spPr bwMode="auto">
          <a:xfrm>
            <a:off x="2254250" y="5186363"/>
            <a:ext cx="50800" cy="42862"/>
          </a:xfrm>
          <a:custGeom>
            <a:avLst/>
            <a:gdLst>
              <a:gd name="T0" fmla="*/ 0 w 139"/>
              <a:gd name="T1" fmla="*/ 0 h 148"/>
              <a:gd name="T2" fmla="*/ 0 w 139"/>
              <a:gd name="T3" fmla="*/ 0 h 148"/>
              <a:gd name="T4" fmla="*/ 0 w 139"/>
              <a:gd name="T5" fmla="*/ 0 h 148"/>
              <a:gd name="T6" fmla="*/ 0 w 139"/>
              <a:gd name="T7" fmla="*/ 0 h 148"/>
              <a:gd name="T8" fmla="*/ 0 w 139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8"/>
              <a:gd name="T17" fmla="*/ 139 w 139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8">
                <a:moveTo>
                  <a:pt x="96" y="0"/>
                </a:moveTo>
                <a:lnTo>
                  <a:pt x="139" y="35"/>
                </a:lnTo>
                <a:lnTo>
                  <a:pt x="35" y="148"/>
                </a:lnTo>
                <a:lnTo>
                  <a:pt x="0" y="122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8" name="Freeform 2909"/>
          <p:cNvSpPr>
            <a:spLocks/>
          </p:cNvSpPr>
          <p:nvPr/>
        </p:nvSpPr>
        <p:spPr bwMode="auto">
          <a:xfrm>
            <a:off x="2301875" y="5165725"/>
            <a:ext cx="20638" cy="20638"/>
          </a:xfrm>
          <a:custGeom>
            <a:avLst/>
            <a:gdLst>
              <a:gd name="T0" fmla="*/ 0 w 60"/>
              <a:gd name="T1" fmla="*/ 0 h 70"/>
              <a:gd name="T2" fmla="*/ 0 w 60"/>
              <a:gd name="T3" fmla="*/ 0 h 70"/>
              <a:gd name="T4" fmla="*/ 0 w 60"/>
              <a:gd name="T5" fmla="*/ 0 h 70"/>
              <a:gd name="T6" fmla="*/ 0 w 60"/>
              <a:gd name="T7" fmla="*/ 0 h 70"/>
              <a:gd name="T8" fmla="*/ 0 w 60"/>
              <a:gd name="T9" fmla="*/ 0 h 70"/>
              <a:gd name="T10" fmla="*/ 0 w 60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"/>
              <a:gd name="T19" fmla="*/ 0 h 70"/>
              <a:gd name="T20" fmla="*/ 60 w 60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" h="70">
                <a:moveTo>
                  <a:pt x="34" y="0"/>
                </a:moveTo>
                <a:lnTo>
                  <a:pt x="26" y="9"/>
                </a:lnTo>
                <a:lnTo>
                  <a:pt x="0" y="35"/>
                </a:lnTo>
                <a:lnTo>
                  <a:pt x="43" y="70"/>
                </a:lnTo>
                <a:lnTo>
                  <a:pt x="60" y="44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09" name="Freeform 2910"/>
          <p:cNvSpPr>
            <a:spLocks/>
          </p:cNvSpPr>
          <p:nvPr/>
        </p:nvSpPr>
        <p:spPr bwMode="auto">
          <a:xfrm>
            <a:off x="2312988" y="5165725"/>
            <a:ext cx="14287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34" y="44"/>
                </a:moveTo>
                <a:lnTo>
                  <a:pt x="34" y="35"/>
                </a:lnTo>
                <a:lnTo>
                  <a:pt x="43" y="35"/>
                </a:lnTo>
                <a:lnTo>
                  <a:pt x="43" y="26"/>
                </a:lnTo>
                <a:lnTo>
                  <a:pt x="43" y="17"/>
                </a:lnTo>
                <a:lnTo>
                  <a:pt x="43" y="9"/>
                </a:lnTo>
                <a:lnTo>
                  <a:pt x="34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9"/>
                </a:lnTo>
                <a:lnTo>
                  <a:pt x="34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0" name="Freeform 2911"/>
          <p:cNvSpPr>
            <a:spLocks/>
          </p:cNvSpPr>
          <p:nvPr/>
        </p:nvSpPr>
        <p:spPr bwMode="auto">
          <a:xfrm>
            <a:off x="2314575" y="5164138"/>
            <a:ext cx="12700" cy="14287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3"/>
              <a:gd name="T17" fmla="*/ 35 w 35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3">
                <a:moveTo>
                  <a:pt x="9" y="0"/>
                </a:moveTo>
                <a:lnTo>
                  <a:pt x="35" y="53"/>
                </a:lnTo>
                <a:lnTo>
                  <a:pt x="18" y="53"/>
                </a:lnTo>
                <a:lnTo>
                  <a:pt x="0" y="9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1" name="Freeform 2912"/>
          <p:cNvSpPr>
            <a:spLocks/>
          </p:cNvSpPr>
          <p:nvPr/>
        </p:nvSpPr>
        <p:spPr bwMode="auto">
          <a:xfrm>
            <a:off x="2338388" y="5141913"/>
            <a:ext cx="65087" cy="31750"/>
          </a:xfrm>
          <a:custGeom>
            <a:avLst/>
            <a:gdLst>
              <a:gd name="T0" fmla="*/ 0 w 174"/>
              <a:gd name="T1" fmla="*/ 0 h 113"/>
              <a:gd name="T2" fmla="*/ 0 w 174"/>
              <a:gd name="T3" fmla="*/ 0 h 113"/>
              <a:gd name="T4" fmla="*/ 0 w 174"/>
              <a:gd name="T5" fmla="*/ 0 h 113"/>
              <a:gd name="T6" fmla="*/ 0 w 174"/>
              <a:gd name="T7" fmla="*/ 0 h 113"/>
              <a:gd name="T8" fmla="*/ 0 w 174"/>
              <a:gd name="T9" fmla="*/ 0 h 113"/>
              <a:gd name="T10" fmla="*/ 0 w 174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113"/>
              <a:gd name="T20" fmla="*/ 174 w 174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113">
                <a:moveTo>
                  <a:pt x="174" y="43"/>
                </a:moveTo>
                <a:lnTo>
                  <a:pt x="148" y="0"/>
                </a:lnTo>
                <a:lnTo>
                  <a:pt x="0" y="61"/>
                </a:lnTo>
                <a:lnTo>
                  <a:pt x="18" y="113"/>
                </a:lnTo>
                <a:lnTo>
                  <a:pt x="174" y="4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2" name="Freeform 2913"/>
          <p:cNvSpPr>
            <a:spLocks/>
          </p:cNvSpPr>
          <p:nvPr/>
        </p:nvSpPr>
        <p:spPr bwMode="auto">
          <a:xfrm>
            <a:off x="2393950" y="5141913"/>
            <a:ext cx="15875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26" y="43"/>
                </a:move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9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26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3" name="Freeform 2914"/>
          <p:cNvSpPr>
            <a:spLocks/>
          </p:cNvSpPr>
          <p:nvPr/>
        </p:nvSpPr>
        <p:spPr bwMode="auto">
          <a:xfrm>
            <a:off x="2393950" y="5132388"/>
            <a:ext cx="41275" cy="22225"/>
          </a:xfrm>
          <a:custGeom>
            <a:avLst/>
            <a:gdLst>
              <a:gd name="T0" fmla="*/ 0 w 105"/>
              <a:gd name="T1" fmla="*/ 0 h 78"/>
              <a:gd name="T2" fmla="*/ 0 w 105"/>
              <a:gd name="T3" fmla="*/ 0 h 78"/>
              <a:gd name="T4" fmla="*/ 0 w 105"/>
              <a:gd name="T5" fmla="*/ 0 h 78"/>
              <a:gd name="T6" fmla="*/ 0 w 105"/>
              <a:gd name="T7" fmla="*/ 0 h 78"/>
              <a:gd name="T8" fmla="*/ 0 w 105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78"/>
              <a:gd name="T17" fmla="*/ 105 w 105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78">
                <a:moveTo>
                  <a:pt x="87" y="0"/>
                </a:moveTo>
                <a:lnTo>
                  <a:pt x="105" y="44"/>
                </a:lnTo>
                <a:lnTo>
                  <a:pt x="26" y="78"/>
                </a:lnTo>
                <a:lnTo>
                  <a:pt x="0" y="35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4" name="Freeform 2915"/>
          <p:cNvSpPr>
            <a:spLocks/>
          </p:cNvSpPr>
          <p:nvPr/>
        </p:nvSpPr>
        <p:spPr bwMode="auto">
          <a:xfrm>
            <a:off x="2441575" y="5119688"/>
            <a:ext cx="28575" cy="20637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43" y="0"/>
                </a:moveTo>
                <a:lnTo>
                  <a:pt x="70" y="52"/>
                </a:lnTo>
                <a:lnTo>
                  <a:pt x="17" y="69"/>
                </a:lnTo>
                <a:lnTo>
                  <a:pt x="0" y="26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5" name="Freeform 2916"/>
          <p:cNvSpPr>
            <a:spLocks/>
          </p:cNvSpPr>
          <p:nvPr/>
        </p:nvSpPr>
        <p:spPr bwMode="auto">
          <a:xfrm>
            <a:off x="2462213" y="5078413"/>
            <a:ext cx="38100" cy="39687"/>
          </a:xfrm>
          <a:custGeom>
            <a:avLst/>
            <a:gdLst>
              <a:gd name="T0" fmla="*/ 0 w 96"/>
              <a:gd name="T1" fmla="*/ 0 h 139"/>
              <a:gd name="T2" fmla="*/ 0 w 96"/>
              <a:gd name="T3" fmla="*/ 0 h 139"/>
              <a:gd name="T4" fmla="*/ 0 w 96"/>
              <a:gd name="T5" fmla="*/ 0 h 139"/>
              <a:gd name="T6" fmla="*/ 0 w 96"/>
              <a:gd name="T7" fmla="*/ 0 h 139"/>
              <a:gd name="T8" fmla="*/ 0 w 96"/>
              <a:gd name="T9" fmla="*/ 0 h 139"/>
              <a:gd name="T10" fmla="*/ 0 w 96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39"/>
              <a:gd name="T20" fmla="*/ 96 w 96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39">
                <a:moveTo>
                  <a:pt x="96" y="17"/>
                </a:moveTo>
                <a:lnTo>
                  <a:pt x="52" y="0"/>
                </a:lnTo>
                <a:lnTo>
                  <a:pt x="0" y="121"/>
                </a:lnTo>
                <a:lnTo>
                  <a:pt x="52" y="139"/>
                </a:lnTo>
                <a:lnTo>
                  <a:pt x="96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6" name="Freeform 2917"/>
          <p:cNvSpPr>
            <a:spLocks/>
          </p:cNvSpPr>
          <p:nvPr/>
        </p:nvSpPr>
        <p:spPr bwMode="auto">
          <a:xfrm>
            <a:off x="2482850" y="5072063"/>
            <a:ext cx="17463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35"/>
                </a:moveTo>
                <a:lnTo>
                  <a:pt x="44" y="35"/>
                </a:lnTo>
                <a:lnTo>
                  <a:pt x="44" y="26"/>
                </a:lnTo>
                <a:lnTo>
                  <a:pt x="44" y="18"/>
                </a:lnTo>
                <a:lnTo>
                  <a:pt x="35" y="9"/>
                </a:lnTo>
                <a:lnTo>
                  <a:pt x="27" y="9"/>
                </a:lnTo>
                <a:lnTo>
                  <a:pt x="18" y="0"/>
                </a:lnTo>
                <a:lnTo>
                  <a:pt x="18" y="9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7" name="Freeform 2918"/>
          <p:cNvSpPr>
            <a:spLocks/>
          </p:cNvSpPr>
          <p:nvPr/>
        </p:nvSpPr>
        <p:spPr bwMode="auto">
          <a:xfrm>
            <a:off x="2482850" y="5045075"/>
            <a:ext cx="23813" cy="36513"/>
          </a:xfrm>
          <a:custGeom>
            <a:avLst/>
            <a:gdLst>
              <a:gd name="T0" fmla="*/ 0 w 61"/>
              <a:gd name="T1" fmla="*/ 0 h 131"/>
              <a:gd name="T2" fmla="*/ 0 w 61"/>
              <a:gd name="T3" fmla="*/ 0 h 131"/>
              <a:gd name="T4" fmla="*/ 0 w 61"/>
              <a:gd name="T5" fmla="*/ 0 h 131"/>
              <a:gd name="T6" fmla="*/ 0 w 61"/>
              <a:gd name="T7" fmla="*/ 0 h 131"/>
              <a:gd name="T8" fmla="*/ 0 w 61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31"/>
              <a:gd name="T17" fmla="*/ 61 w 61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31">
                <a:moveTo>
                  <a:pt x="9" y="0"/>
                </a:moveTo>
                <a:lnTo>
                  <a:pt x="61" y="9"/>
                </a:lnTo>
                <a:lnTo>
                  <a:pt x="44" y="131"/>
                </a:lnTo>
                <a:lnTo>
                  <a:pt x="0" y="122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8" name="Freeform 2919"/>
          <p:cNvSpPr>
            <a:spLocks/>
          </p:cNvSpPr>
          <p:nvPr/>
        </p:nvSpPr>
        <p:spPr bwMode="auto">
          <a:xfrm>
            <a:off x="2486025" y="5016500"/>
            <a:ext cx="22225" cy="17463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9" y="0"/>
                </a:moveTo>
                <a:lnTo>
                  <a:pt x="61" y="0"/>
                </a:lnTo>
                <a:lnTo>
                  <a:pt x="52" y="52"/>
                </a:lnTo>
                <a:lnTo>
                  <a:pt x="0" y="43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19" name="Freeform 2920"/>
          <p:cNvSpPr>
            <a:spLocks/>
          </p:cNvSpPr>
          <p:nvPr/>
        </p:nvSpPr>
        <p:spPr bwMode="auto">
          <a:xfrm>
            <a:off x="2452688" y="5000625"/>
            <a:ext cx="33337" cy="15875"/>
          </a:xfrm>
          <a:custGeom>
            <a:avLst/>
            <a:gdLst>
              <a:gd name="T0" fmla="*/ 0 w 87"/>
              <a:gd name="T1" fmla="*/ 0 h 61"/>
              <a:gd name="T2" fmla="*/ 0 w 87"/>
              <a:gd name="T3" fmla="*/ 0 h 61"/>
              <a:gd name="T4" fmla="*/ 0 w 87"/>
              <a:gd name="T5" fmla="*/ 0 h 61"/>
              <a:gd name="T6" fmla="*/ 0 w 87"/>
              <a:gd name="T7" fmla="*/ 0 h 61"/>
              <a:gd name="T8" fmla="*/ 0 w 87"/>
              <a:gd name="T9" fmla="*/ 0 h 61"/>
              <a:gd name="T10" fmla="*/ 0 w 87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61"/>
              <a:gd name="T20" fmla="*/ 87 w 87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61">
                <a:moveTo>
                  <a:pt x="0" y="26"/>
                </a:moveTo>
                <a:lnTo>
                  <a:pt x="17" y="43"/>
                </a:lnTo>
                <a:lnTo>
                  <a:pt x="70" y="61"/>
                </a:lnTo>
                <a:lnTo>
                  <a:pt x="87" y="17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0" name="Freeform 2921"/>
          <p:cNvSpPr>
            <a:spLocks/>
          </p:cNvSpPr>
          <p:nvPr/>
        </p:nvSpPr>
        <p:spPr bwMode="auto">
          <a:xfrm>
            <a:off x="2452688" y="5000625"/>
            <a:ext cx="9525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43"/>
                </a:lnTo>
                <a:lnTo>
                  <a:pt x="17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1" name="Freeform 2922"/>
          <p:cNvSpPr>
            <a:spLocks/>
          </p:cNvSpPr>
          <p:nvPr/>
        </p:nvSpPr>
        <p:spPr bwMode="auto">
          <a:xfrm>
            <a:off x="2447925" y="4951413"/>
            <a:ext cx="22225" cy="55562"/>
          </a:xfrm>
          <a:custGeom>
            <a:avLst/>
            <a:gdLst>
              <a:gd name="T0" fmla="*/ 0 w 61"/>
              <a:gd name="T1" fmla="*/ 0 h 201"/>
              <a:gd name="T2" fmla="*/ 0 w 61"/>
              <a:gd name="T3" fmla="*/ 0 h 201"/>
              <a:gd name="T4" fmla="*/ 0 w 61"/>
              <a:gd name="T5" fmla="*/ 0 h 201"/>
              <a:gd name="T6" fmla="*/ 0 w 61"/>
              <a:gd name="T7" fmla="*/ 0 h 201"/>
              <a:gd name="T8" fmla="*/ 0 w 61"/>
              <a:gd name="T9" fmla="*/ 0 h 2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201"/>
              <a:gd name="T17" fmla="*/ 61 w 61"/>
              <a:gd name="T18" fmla="*/ 201 h 2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201">
                <a:moveTo>
                  <a:pt x="0" y="9"/>
                </a:moveTo>
                <a:lnTo>
                  <a:pt x="52" y="0"/>
                </a:lnTo>
                <a:lnTo>
                  <a:pt x="61" y="192"/>
                </a:lnTo>
                <a:lnTo>
                  <a:pt x="17" y="201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2" name="Freeform 2923"/>
          <p:cNvSpPr>
            <a:spLocks/>
          </p:cNvSpPr>
          <p:nvPr/>
        </p:nvSpPr>
        <p:spPr bwMode="auto">
          <a:xfrm>
            <a:off x="2457450" y="4922838"/>
            <a:ext cx="25400" cy="20637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26" y="0"/>
                </a:moveTo>
                <a:lnTo>
                  <a:pt x="69" y="26"/>
                </a:lnTo>
                <a:lnTo>
                  <a:pt x="43" y="69"/>
                </a:lnTo>
                <a:lnTo>
                  <a:pt x="0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3" name="Freeform 2924"/>
          <p:cNvSpPr>
            <a:spLocks/>
          </p:cNvSpPr>
          <p:nvPr/>
        </p:nvSpPr>
        <p:spPr bwMode="auto">
          <a:xfrm>
            <a:off x="2474913" y="4902200"/>
            <a:ext cx="25400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61" y="0"/>
                </a:moveTo>
                <a:lnTo>
                  <a:pt x="17" y="0"/>
                </a:lnTo>
                <a:lnTo>
                  <a:pt x="0" y="26"/>
                </a:lnTo>
                <a:lnTo>
                  <a:pt x="44" y="52"/>
                </a:lnTo>
                <a:lnTo>
                  <a:pt x="61" y="26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4" name="Freeform 2925"/>
          <p:cNvSpPr>
            <a:spLocks/>
          </p:cNvSpPr>
          <p:nvPr/>
        </p:nvSpPr>
        <p:spPr bwMode="auto">
          <a:xfrm>
            <a:off x="2482850" y="4900613"/>
            <a:ext cx="17463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35"/>
                </a:moveTo>
                <a:lnTo>
                  <a:pt x="44" y="26"/>
                </a:lnTo>
                <a:lnTo>
                  <a:pt x="44" y="18"/>
                </a:lnTo>
                <a:lnTo>
                  <a:pt x="44" y="9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5" name="Freeform 2926"/>
          <p:cNvSpPr>
            <a:spLocks/>
          </p:cNvSpPr>
          <p:nvPr/>
        </p:nvSpPr>
        <p:spPr bwMode="auto">
          <a:xfrm>
            <a:off x="2460625" y="4856163"/>
            <a:ext cx="39688" cy="52387"/>
          </a:xfrm>
          <a:custGeom>
            <a:avLst/>
            <a:gdLst>
              <a:gd name="T0" fmla="*/ 0 w 105"/>
              <a:gd name="T1" fmla="*/ 0 h 182"/>
              <a:gd name="T2" fmla="*/ 0 w 105"/>
              <a:gd name="T3" fmla="*/ 0 h 182"/>
              <a:gd name="T4" fmla="*/ 0 w 105"/>
              <a:gd name="T5" fmla="*/ 0 h 182"/>
              <a:gd name="T6" fmla="*/ 0 w 105"/>
              <a:gd name="T7" fmla="*/ 0 h 182"/>
              <a:gd name="T8" fmla="*/ 0 w 105"/>
              <a:gd name="T9" fmla="*/ 0 h 182"/>
              <a:gd name="T10" fmla="*/ 0 w 105"/>
              <a:gd name="T11" fmla="*/ 0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182"/>
              <a:gd name="T20" fmla="*/ 105 w 105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182">
                <a:moveTo>
                  <a:pt x="0" y="0"/>
                </a:moveTo>
                <a:lnTo>
                  <a:pt x="0" y="17"/>
                </a:lnTo>
                <a:lnTo>
                  <a:pt x="61" y="182"/>
                </a:lnTo>
                <a:lnTo>
                  <a:pt x="105" y="165"/>
                </a:lnTo>
                <a:lnTo>
                  <a:pt x="44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6" name="Freeform 2927"/>
          <p:cNvSpPr>
            <a:spLocks/>
          </p:cNvSpPr>
          <p:nvPr/>
        </p:nvSpPr>
        <p:spPr bwMode="auto">
          <a:xfrm>
            <a:off x="2460625" y="4851400"/>
            <a:ext cx="14288" cy="11113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18"/>
                </a:moveTo>
                <a:lnTo>
                  <a:pt x="44" y="18"/>
                </a:lnTo>
                <a:lnTo>
                  <a:pt x="44" y="9"/>
                </a:lnTo>
                <a:lnTo>
                  <a:pt x="35" y="9"/>
                </a:lnTo>
                <a:lnTo>
                  <a:pt x="27" y="9"/>
                </a:lnTo>
                <a:lnTo>
                  <a:pt x="27" y="0"/>
                </a:lnTo>
                <a:lnTo>
                  <a:pt x="18" y="0"/>
                </a:lnTo>
                <a:lnTo>
                  <a:pt x="18" y="9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44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7" name="Freeform 2928"/>
          <p:cNvSpPr>
            <a:spLocks/>
          </p:cNvSpPr>
          <p:nvPr/>
        </p:nvSpPr>
        <p:spPr bwMode="auto">
          <a:xfrm>
            <a:off x="2460625" y="4843463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18" y="0"/>
                </a:moveTo>
                <a:lnTo>
                  <a:pt x="61" y="26"/>
                </a:lnTo>
                <a:lnTo>
                  <a:pt x="44" y="61"/>
                </a:lnTo>
                <a:lnTo>
                  <a:pt x="0" y="44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8" name="Freeform 2929"/>
          <p:cNvSpPr>
            <a:spLocks/>
          </p:cNvSpPr>
          <p:nvPr/>
        </p:nvSpPr>
        <p:spPr bwMode="auto">
          <a:xfrm>
            <a:off x="2473325" y="4819650"/>
            <a:ext cx="26988" cy="15875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26" y="0"/>
                </a:moveTo>
                <a:lnTo>
                  <a:pt x="70" y="17"/>
                </a:lnTo>
                <a:lnTo>
                  <a:pt x="53" y="61"/>
                </a:lnTo>
                <a:lnTo>
                  <a:pt x="0" y="43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9" name="Freeform 2930"/>
          <p:cNvSpPr>
            <a:spLocks/>
          </p:cNvSpPr>
          <p:nvPr/>
        </p:nvSpPr>
        <p:spPr bwMode="auto">
          <a:xfrm>
            <a:off x="2462213" y="4783138"/>
            <a:ext cx="33337" cy="28575"/>
          </a:xfrm>
          <a:custGeom>
            <a:avLst/>
            <a:gdLst>
              <a:gd name="T0" fmla="*/ 0 w 87"/>
              <a:gd name="T1" fmla="*/ 0 h 96"/>
              <a:gd name="T2" fmla="*/ 0 w 87"/>
              <a:gd name="T3" fmla="*/ 0 h 96"/>
              <a:gd name="T4" fmla="*/ 0 w 87"/>
              <a:gd name="T5" fmla="*/ 0 h 96"/>
              <a:gd name="T6" fmla="*/ 0 w 87"/>
              <a:gd name="T7" fmla="*/ 0 h 96"/>
              <a:gd name="T8" fmla="*/ 0 w 87"/>
              <a:gd name="T9" fmla="*/ 0 h 96"/>
              <a:gd name="T10" fmla="*/ 0 w 87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96"/>
              <a:gd name="T20" fmla="*/ 87 w 87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96">
                <a:moveTo>
                  <a:pt x="0" y="17"/>
                </a:moveTo>
                <a:lnTo>
                  <a:pt x="0" y="26"/>
                </a:lnTo>
                <a:lnTo>
                  <a:pt x="44" y="96"/>
                </a:lnTo>
                <a:lnTo>
                  <a:pt x="87" y="70"/>
                </a:lnTo>
                <a:lnTo>
                  <a:pt x="44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0" name="Freeform 2931"/>
          <p:cNvSpPr>
            <a:spLocks/>
          </p:cNvSpPr>
          <p:nvPr/>
        </p:nvSpPr>
        <p:spPr bwMode="auto">
          <a:xfrm>
            <a:off x="2462213" y="4781550"/>
            <a:ext cx="19050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9"/>
                </a:move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4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1" name="Freeform 2932"/>
          <p:cNvSpPr>
            <a:spLocks/>
          </p:cNvSpPr>
          <p:nvPr/>
        </p:nvSpPr>
        <p:spPr bwMode="auto">
          <a:xfrm>
            <a:off x="2452688" y="4738688"/>
            <a:ext cx="30162" cy="50800"/>
          </a:xfrm>
          <a:custGeom>
            <a:avLst/>
            <a:gdLst>
              <a:gd name="T0" fmla="*/ 0 w 78"/>
              <a:gd name="T1" fmla="*/ 0 h 174"/>
              <a:gd name="T2" fmla="*/ 0 w 78"/>
              <a:gd name="T3" fmla="*/ 0 h 174"/>
              <a:gd name="T4" fmla="*/ 0 w 78"/>
              <a:gd name="T5" fmla="*/ 0 h 174"/>
              <a:gd name="T6" fmla="*/ 0 w 78"/>
              <a:gd name="T7" fmla="*/ 0 h 174"/>
              <a:gd name="T8" fmla="*/ 0 w 78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74"/>
              <a:gd name="T17" fmla="*/ 78 w 78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74">
                <a:moveTo>
                  <a:pt x="0" y="9"/>
                </a:moveTo>
                <a:lnTo>
                  <a:pt x="52" y="0"/>
                </a:lnTo>
                <a:lnTo>
                  <a:pt x="78" y="166"/>
                </a:lnTo>
                <a:lnTo>
                  <a:pt x="26" y="174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2" name="Freeform 2933"/>
          <p:cNvSpPr>
            <a:spLocks/>
          </p:cNvSpPr>
          <p:nvPr/>
        </p:nvSpPr>
        <p:spPr bwMode="auto">
          <a:xfrm>
            <a:off x="2447925" y="4708525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8"/>
                </a:moveTo>
                <a:lnTo>
                  <a:pt x="52" y="0"/>
                </a:lnTo>
                <a:lnTo>
                  <a:pt x="61" y="52"/>
                </a:lnTo>
                <a:lnTo>
                  <a:pt x="8" y="61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3" name="Freeform 2934"/>
          <p:cNvSpPr>
            <a:spLocks/>
          </p:cNvSpPr>
          <p:nvPr/>
        </p:nvSpPr>
        <p:spPr bwMode="auto">
          <a:xfrm>
            <a:off x="1592263" y="4549775"/>
            <a:ext cx="88900" cy="57150"/>
          </a:xfrm>
          <a:custGeom>
            <a:avLst/>
            <a:gdLst>
              <a:gd name="T0" fmla="*/ 0 w 236"/>
              <a:gd name="T1" fmla="*/ 0 h 192"/>
              <a:gd name="T2" fmla="*/ 0 w 236"/>
              <a:gd name="T3" fmla="*/ 0 h 192"/>
              <a:gd name="T4" fmla="*/ 0 w 236"/>
              <a:gd name="T5" fmla="*/ 0 h 192"/>
              <a:gd name="T6" fmla="*/ 0 w 236"/>
              <a:gd name="T7" fmla="*/ 0 h 192"/>
              <a:gd name="T8" fmla="*/ 0 w 2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192"/>
              <a:gd name="T17" fmla="*/ 236 w 2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192">
                <a:moveTo>
                  <a:pt x="236" y="157"/>
                </a:moveTo>
                <a:lnTo>
                  <a:pt x="201" y="192"/>
                </a:lnTo>
                <a:lnTo>
                  <a:pt x="0" y="44"/>
                </a:lnTo>
                <a:lnTo>
                  <a:pt x="27" y="0"/>
                </a:lnTo>
                <a:lnTo>
                  <a:pt x="236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4" name="Freeform 2935"/>
          <p:cNvSpPr>
            <a:spLocks/>
          </p:cNvSpPr>
          <p:nvPr/>
        </p:nvSpPr>
        <p:spPr bwMode="auto">
          <a:xfrm>
            <a:off x="1684338" y="4602163"/>
            <a:ext cx="22225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w 61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70"/>
              <a:gd name="T20" fmla="*/ 61 w 61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70">
                <a:moveTo>
                  <a:pt x="61" y="70"/>
                </a:moveTo>
                <a:lnTo>
                  <a:pt x="61" y="26"/>
                </a:lnTo>
                <a:lnTo>
                  <a:pt x="26" y="0"/>
                </a:lnTo>
                <a:lnTo>
                  <a:pt x="0" y="44"/>
                </a:lnTo>
                <a:lnTo>
                  <a:pt x="35" y="70"/>
                </a:lnTo>
                <a:lnTo>
                  <a:pt x="61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5" name="Freeform 2936"/>
          <p:cNvSpPr>
            <a:spLocks/>
          </p:cNvSpPr>
          <p:nvPr/>
        </p:nvSpPr>
        <p:spPr bwMode="auto">
          <a:xfrm>
            <a:off x="1700213" y="4610100"/>
            <a:ext cx="14287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w 44"/>
              <a:gd name="T13" fmla="*/ 0 h 44"/>
              <a:gd name="T14" fmla="*/ 0 w 44"/>
              <a:gd name="T15" fmla="*/ 0 h 44"/>
              <a:gd name="T16" fmla="*/ 0 w 44"/>
              <a:gd name="T17" fmla="*/ 0 h 44"/>
              <a:gd name="T18" fmla="*/ 0 w 44"/>
              <a:gd name="T19" fmla="*/ 0 h 44"/>
              <a:gd name="T20" fmla="*/ 0 w 44"/>
              <a:gd name="T21" fmla="*/ 0 h 44"/>
              <a:gd name="T22" fmla="*/ 0 w 44"/>
              <a:gd name="T23" fmla="*/ 0 h 44"/>
              <a:gd name="T24" fmla="*/ 0 w 44"/>
              <a:gd name="T25" fmla="*/ 0 h 44"/>
              <a:gd name="T26" fmla="*/ 0 w 44"/>
              <a:gd name="T27" fmla="*/ 0 h 44"/>
              <a:gd name="T28" fmla="*/ 0 w 44"/>
              <a:gd name="T29" fmla="*/ 0 h 44"/>
              <a:gd name="T30" fmla="*/ 0 w 44"/>
              <a:gd name="T31" fmla="*/ 0 h 44"/>
              <a:gd name="T32" fmla="*/ 0 w 44"/>
              <a:gd name="T33" fmla="*/ 0 h 44"/>
              <a:gd name="T34" fmla="*/ 0 w 4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4"/>
              <a:gd name="T56" fmla="*/ 44 w 4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4">
                <a:moveTo>
                  <a:pt x="0" y="44"/>
                </a:move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44" y="27"/>
                </a:lnTo>
                <a:lnTo>
                  <a:pt x="44" y="18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6" name="Freeform 2937"/>
          <p:cNvSpPr>
            <a:spLocks/>
          </p:cNvSpPr>
          <p:nvPr/>
        </p:nvSpPr>
        <p:spPr bwMode="auto">
          <a:xfrm>
            <a:off x="1701800" y="4608513"/>
            <a:ext cx="4763" cy="14287"/>
          </a:xfrm>
          <a:custGeom>
            <a:avLst/>
            <a:gdLst>
              <a:gd name="T0" fmla="*/ 0 w 17"/>
              <a:gd name="T1" fmla="*/ 0 h 52"/>
              <a:gd name="T2" fmla="*/ 0 w 17"/>
              <a:gd name="T3" fmla="*/ 0 h 52"/>
              <a:gd name="T4" fmla="*/ 0 w 17"/>
              <a:gd name="T5" fmla="*/ 0 h 52"/>
              <a:gd name="T6" fmla="*/ 0 w 17"/>
              <a:gd name="T7" fmla="*/ 0 h 52"/>
              <a:gd name="T8" fmla="*/ 0 w 17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52"/>
              <a:gd name="T17" fmla="*/ 17 w 17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52">
                <a:moveTo>
                  <a:pt x="0" y="0"/>
                </a:moveTo>
                <a:lnTo>
                  <a:pt x="17" y="52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7" name="Freeform 2938"/>
          <p:cNvSpPr>
            <a:spLocks/>
          </p:cNvSpPr>
          <p:nvPr/>
        </p:nvSpPr>
        <p:spPr bwMode="auto">
          <a:xfrm>
            <a:off x="1722438" y="4595813"/>
            <a:ext cx="41275" cy="22225"/>
          </a:xfrm>
          <a:custGeom>
            <a:avLst/>
            <a:gdLst>
              <a:gd name="T0" fmla="*/ 0 w 105"/>
              <a:gd name="T1" fmla="*/ 0 h 79"/>
              <a:gd name="T2" fmla="*/ 0 w 105"/>
              <a:gd name="T3" fmla="*/ 0 h 79"/>
              <a:gd name="T4" fmla="*/ 0 w 105"/>
              <a:gd name="T5" fmla="*/ 0 h 79"/>
              <a:gd name="T6" fmla="*/ 0 w 105"/>
              <a:gd name="T7" fmla="*/ 0 h 79"/>
              <a:gd name="T8" fmla="*/ 0 w 105"/>
              <a:gd name="T9" fmla="*/ 0 h 79"/>
              <a:gd name="T10" fmla="*/ 0 w 105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79"/>
              <a:gd name="T20" fmla="*/ 105 w 105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79">
                <a:moveTo>
                  <a:pt x="96" y="0"/>
                </a:moveTo>
                <a:lnTo>
                  <a:pt x="87" y="0"/>
                </a:lnTo>
                <a:lnTo>
                  <a:pt x="0" y="26"/>
                </a:lnTo>
                <a:lnTo>
                  <a:pt x="17" y="79"/>
                </a:lnTo>
                <a:lnTo>
                  <a:pt x="105" y="44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8" name="Freeform 2939"/>
          <p:cNvSpPr>
            <a:spLocks/>
          </p:cNvSpPr>
          <p:nvPr/>
        </p:nvSpPr>
        <p:spPr bwMode="auto">
          <a:xfrm>
            <a:off x="1755775" y="4595813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18" y="44"/>
                </a:moveTo>
                <a:lnTo>
                  <a:pt x="18" y="44"/>
                </a:lnTo>
                <a:lnTo>
                  <a:pt x="26" y="35"/>
                </a:lnTo>
                <a:lnTo>
                  <a:pt x="26" y="26"/>
                </a:lnTo>
                <a:lnTo>
                  <a:pt x="35" y="26"/>
                </a:lnTo>
                <a:lnTo>
                  <a:pt x="35" y="18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18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39" name="Rectangle 2940"/>
          <p:cNvSpPr>
            <a:spLocks noChangeArrowheads="1"/>
          </p:cNvSpPr>
          <p:nvPr/>
        </p:nvSpPr>
        <p:spPr bwMode="auto">
          <a:xfrm>
            <a:off x="1757363" y="4595813"/>
            <a:ext cx="58737" cy="1270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0" name="Freeform 2941"/>
          <p:cNvSpPr>
            <a:spLocks/>
          </p:cNvSpPr>
          <p:nvPr/>
        </p:nvSpPr>
        <p:spPr bwMode="auto">
          <a:xfrm>
            <a:off x="1816100" y="4610100"/>
            <a:ext cx="28575" cy="19050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69" y="44"/>
                </a:moveTo>
                <a:lnTo>
                  <a:pt x="26" y="61"/>
                </a:lnTo>
                <a:lnTo>
                  <a:pt x="0" y="18"/>
                </a:lnTo>
                <a:lnTo>
                  <a:pt x="52" y="0"/>
                </a:lnTo>
                <a:lnTo>
                  <a:pt x="69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1" name="Freeform 2942"/>
          <p:cNvSpPr>
            <a:spLocks/>
          </p:cNvSpPr>
          <p:nvPr/>
        </p:nvSpPr>
        <p:spPr bwMode="auto">
          <a:xfrm>
            <a:off x="1831975" y="4633913"/>
            <a:ext cx="41275" cy="49212"/>
          </a:xfrm>
          <a:custGeom>
            <a:avLst/>
            <a:gdLst>
              <a:gd name="T0" fmla="*/ 0 w 105"/>
              <a:gd name="T1" fmla="*/ 0 h 165"/>
              <a:gd name="T2" fmla="*/ 0 w 105"/>
              <a:gd name="T3" fmla="*/ 0 h 165"/>
              <a:gd name="T4" fmla="*/ 0 w 105"/>
              <a:gd name="T5" fmla="*/ 0 h 165"/>
              <a:gd name="T6" fmla="*/ 0 w 105"/>
              <a:gd name="T7" fmla="*/ 0 h 165"/>
              <a:gd name="T8" fmla="*/ 0 w 105"/>
              <a:gd name="T9" fmla="*/ 0 h 165"/>
              <a:gd name="T10" fmla="*/ 0 w 105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165"/>
              <a:gd name="T20" fmla="*/ 105 w 105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165">
                <a:moveTo>
                  <a:pt x="78" y="165"/>
                </a:moveTo>
                <a:lnTo>
                  <a:pt x="105" y="130"/>
                </a:lnTo>
                <a:lnTo>
                  <a:pt x="44" y="0"/>
                </a:lnTo>
                <a:lnTo>
                  <a:pt x="0" y="26"/>
                </a:lnTo>
                <a:lnTo>
                  <a:pt x="52" y="148"/>
                </a:lnTo>
                <a:lnTo>
                  <a:pt x="78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2" name="Freeform 2943"/>
          <p:cNvSpPr>
            <a:spLocks/>
          </p:cNvSpPr>
          <p:nvPr/>
        </p:nvSpPr>
        <p:spPr bwMode="auto">
          <a:xfrm>
            <a:off x="1854200" y="4672013"/>
            <a:ext cx="19050" cy="11112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0" y="18"/>
                </a:moveTo>
                <a:lnTo>
                  <a:pt x="9" y="26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53" y="18"/>
                </a:lnTo>
                <a:lnTo>
                  <a:pt x="53" y="9"/>
                </a:lnTo>
                <a:lnTo>
                  <a:pt x="53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3" name="Freeform 2944"/>
          <p:cNvSpPr>
            <a:spLocks/>
          </p:cNvSpPr>
          <p:nvPr/>
        </p:nvSpPr>
        <p:spPr bwMode="auto">
          <a:xfrm>
            <a:off x="1862138" y="4667250"/>
            <a:ext cx="33337" cy="15875"/>
          </a:xfrm>
          <a:custGeom>
            <a:avLst/>
            <a:gdLst>
              <a:gd name="T0" fmla="*/ 0 w 88"/>
              <a:gd name="T1" fmla="*/ 0 h 52"/>
              <a:gd name="T2" fmla="*/ 0 w 88"/>
              <a:gd name="T3" fmla="*/ 0 h 52"/>
              <a:gd name="T4" fmla="*/ 0 w 88"/>
              <a:gd name="T5" fmla="*/ 0 h 52"/>
              <a:gd name="T6" fmla="*/ 0 w 88"/>
              <a:gd name="T7" fmla="*/ 0 h 52"/>
              <a:gd name="T8" fmla="*/ 0 w 88"/>
              <a:gd name="T9" fmla="*/ 0 h 52"/>
              <a:gd name="T10" fmla="*/ 0 w 88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"/>
              <a:gd name="T19" fmla="*/ 0 h 52"/>
              <a:gd name="T20" fmla="*/ 88 w 88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" h="52">
                <a:moveTo>
                  <a:pt x="88" y="35"/>
                </a:moveTo>
                <a:lnTo>
                  <a:pt x="70" y="8"/>
                </a:lnTo>
                <a:lnTo>
                  <a:pt x="0" y="0"/>
                </a:lnTo>
                <a:lnTo>
                  <a:pt x="0" y="52"/>
                </a:lnTo>
                <a:lnTo>
                  <a:pt x="61" y="52"/>
                </a:lnTo>
                <a:lnTo>
                  <a:pt x="88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4" name="Freeform 2945"/>
          <p:cNvSpPr>
            <a:spLocks/>
          </p:cNvSpPr>
          <p:nvPr/>
        </p:nvSpPr>
        <p:spPr bwMode="auto">
          <a:xfrm>
            <a:off x="1887538" y="4670425"/>
            <a:ext cx="11112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9" y="44"/>
                </a:lnTo>
                <a:lnTo>
                  <a:pt x="18" y="44"/>
                </a:lnTo>
                <a:lnTo>
                  <a:pt x="27" y="44"/>
                </a:lnTo>
                <a:lnTo>
                  <a:pt x="27" y="35"/>
                </a:lnTo>
                <a:lnTo>
                  <a:pt x="27" y="27"/>
                </a:lnTo>
                <a:lnTo>
                  <a:pt x="35" y="27"/>
                </a:lnTo>
                <a:lnTo>
                  <a:pt x="27" y="18"/>
                </a:lnTo>
                <a:lnTo>
                  <a:pt x="27" y="9"/>
                </a:lnTo>
                <a:lnTo>
                  <a:pt x="18" y="0"/>
                </a:lnTo>
                <a:lnTo>
                  <a:pt x="9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5" name="Freeform 2946"/>
          <p:cNvSpPr>
            <a:spLocks/>
          </p:cNvSpPr>
          <p:nvPr/>
        </p:nvSpPr>
        <p:spPr bwMode="auto">
          <a:xfrm>
            <a:off x="1879600" y="4662488"/>
            <a:ext cx="19050" cy="14287"/>
          </a:xfrm>
          <a:custGeom>
            <a:avLst/>
            <a:gdLst>
              <a:gd name="T0" fmla="*/ 0 w 52"/>
              <a:gd name="T1" fmla="*/ 0 h 53"/>
              <a:gd name="T2" fmla="*/ 0 w 52"/>
              <a:gd name="T3" fmla="*/ 0 h 53"/>
              <a:gd name="T4" fmla="*/ 0 w 52"/>
              <a:gd name="T5" fmla="*/ 0 h 53"/>
              <a:gd name="T6" fmla="*/ 0 w 52"/>
              <a:gd name="T7" fmla="*/ 0 h 53"/>
              <a:gd name="T8" fmla="*/ 0 w 52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3"/>
              <a:gd name="T17" fmla="*/ 52 w 52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3">
                <a:moveTo>
                  <a:pt x="9" y="0"/>
                </a:moveTo>
                <a:lnTo>
                  <a:pt x="52" y="9"/>
                </a:lnTo>
                <a:lnTo>
                  <a:pt x="44" y="53"/>
                </a:lnTo>
                <a:lnTo>
                  <a:pt x="0" y="44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6" name="Freeform 2947"/>
          <p:cNvSpPr>
            <a:spLocks/>
          </p:cNvSpPr>
          <p:nvPr/>
        </p:nvSpPr>
        <p:spPr bwMode="auto">
          <a:xfrm>
            <a:off x="1887538" y="4632325"/>
            <a:ext cx="23812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9" y="0"/>
                </a:moveTo>
                <a:lnTo>
                  <a:pt x="61" y="9"/>
                </a:lnTo>
                <a:lnTo>
                  <a:pt x="53" y="61"/>
                </a:lnTo>
                <a:lnTo>
                  <a:pt x="0" y="52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7" name="Freeform 2948"/>
          <p:cNvSpPr>
            <a:spLocks/>
          </p:cNvSpPr>
          <p:nvPr/>
        </p:nvSpPr>
        <p:spPr bwMode="auto">
          <a:xfrm>
            <a:off x="1892300" y="4586288"/>
            <a:ext cx="28575" cy="36512"/>
          </a:xfrm>
          <a:custGeom>
            <a:avLst/>
            <a:gdLst>
              <a:gd name="T0" fmla="*/ 0 w 69"/>
              <a:gd name="T1" fmla="*/ 0 h 131"/>
              <a:gd name="T2" fmla="*/ 0 w 69"/>
              <a:gd name="T3" fmla="*/ 0 h 131"/>
              <a:gd name="T4" fmla="*/ 0 w 69"/>
              <a:gd name="T5" fmla="*/ 0 h 131"/>
              <a:gd name="T6" fmla="*/ 0 w 69"/>
              <a:gd name="T7" fmla="*/ 0 h 131"/>
              <a:gd name="T8" fmla="*/ 0 w 69"/>
              <a:gd name="T9" fmla="*/ 0 h 131"/>
              <a:gd name="T10" fmla="*/ 0 w 69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31"/>
              <a:gd name="T20" fmla="*/ 69 w 69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31">
                <a:moveTo>
                  <a:pt x="43" y="0"/>
                </a:moveTo>
                <a:lnTo>
                  <a:pt x="17" y="27"/>
                </a:lnTo>
                <a:lnTo>
                  <a:pt x="0" y="114"/>
                </a:lnTo>
                <a:lnTo>
                  <a:pt x="52" y="131"/>
                </a:lnTo>
                <a:lnTo>
                  <a:pt x="69" y="35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8" name="Freeform 2949"/>
          <p:cNvSpPr>
            <a:spLocks/>
          </p:cNvSpPr>
          <p:nvPr/>
        </p:nvSpPr>
        <p:spPr bwMode="auto">
          <a:xfrm>
            <a:off x="1898650" y="4586288"/>
            <a:ext cx="22225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35"/>
                </a:moveTo>
                <a:lnTo>
                  <a:pt x="52" y="27"/>
                </a:lnTo>
                <a:lnTo>
                  <a:pt x="52" y="18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9"/>
                </a:lnTo>
                <a:lnTo>
                  <a:pt x="0" y="18"/>
                </a:lnTo>
                <a:lnTo>
                  <a:pt x="0" y="27"/>
                </a:lnTo>
                <a:lnTo>
                  <a:pt x="52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49" name="Freeform 2950"/>
          <p:cNvSpPr>
            <a:spLocks/>
          </p:cNvSpPr>
          <p:nvPr/>
        </p:nvSpPr>
        <p:spPr bwMode="auto">
          <a:xfrm>
            <a:off x="1911350" y="4579938"/>
            <a:ext cx="57150" cy="20637"/>
          </a:xfrm>
          <a:custGeom>
            <a:avLst/>
            <a:gdLst>
              <a:gd name="T0" fmla="*/ 0 w 157"/>
              <a:gd name="T1" fmla="*/ 0 h 70"/>
              <a:gd name="T2" fmla="*/ 0 w 157"/>
              <a:gd name="T3" fmla="*/ 0 h 70"/>
              <a:gd name="T4" fmla="*/ 0 w 157"/>
              <a:gd name="T5" fmla="*/ 0 h 70"/>
              <a:gd name="T6" fmla="*/ 0 w 157"/>
              <a:gd name="T7" fmla="*/ 0 h 70"/>
              <a:gd name="T8" fmla="*/ 0 w 157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70"/>
              <a:gd name="T17" fmla="*/ 157 w 157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70">
                <a:moveTo>
                  <a:pt x="148" y="0"/>
                </a:moveTo>
                <a:lnTo>
                  <a:pt x="157" y="52"/>
                </a:lnTo>
                <a:lnTo>
                  <a:pt x="0" y="70"/>
                </a:lnTo>
                <a:lnTo>
                  <a:pt x="0" y="17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0" name="Freeform 2951"/>
          <p:cNvSpPr>
            <a:spLocks/>
          </p:cNvSpPr>
          <p:nvPr/>
        </p:nvSpPr>
        <p:spPr bwMode="auto">
          <a:xfrm>
            <a:off x="1963738" y="4559300"/>
            <a:ext cx="20637" cy="17463"/>
          </a:xfrm>
          <a:custGeom>
            <a:avLst/>
            <a:gdLst>
              <a:gd name="T0" fmla="*/ 0 w 53"/>
              <a:gd name="T1" fmla="*/ 0 h 53"/>
              <a:gd name="T2" fmla="*/ 0 w 53"/>
              <a:gd name="T3" fmla="*/ 0 h 53"/>
              <a:gd name="T4" fmla="*/ 0 w 53"/>
              <a:gd name="T5" fmla="*/ 0 h 53"/>
              <a:gd name="T6" fmla="*/ 0 w 53"/>
              <a:gd name="T7" fmla="*/ 0 h 53"/>
              <a:gd name="T8" fmla="*/ 0 w 53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53"/>
              <a:gd name="T17" fmla="*/ 53 w 53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53">
                <a:moveTo>
                  <a:pt x="9" y="0"/>
                </a:moveTo>
                <a:lnTo>
                  <a:pt x="53" y="9"/>
                </a:lnTo>
                <a:lnTo>
                  <a:pt x="44" y="53"/>
                </a:lnTo>
                <a:lnTo>
                  <a:pt x="0" y="44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1" name="Freeform 2952"/>
          <p:cNvSpPr>
            <a:spLocks/>
          </p:cNvSpPr>
          <p:nvPr/>
        </p:nvSpPr>
        <p:spPr bwMode="auto">
          <a:xfrm>
            <a:off x="1971675" y="4506913"/>
            <a:ext cx="25400" cy="41275"/>
          </a:xfrm>
          <a:custGeom>
            <a:avLst/>
            <a:gdLst>
              <a:gd name="T0" fmla="*/ 0 w 69"/>
              <a:gd name="T1" fmla="*/ 0 h 140"/>
              <a:gd name="T2" fmla="*/ 0 w 69"/>
              <a:gd name="T3" fmla="*/ 0 h 140"/>
              <a:gd name="T4" fmla="*/ 0 w 69"/>
              <a:gd name="T5" fmla="*/ 0 h 140"/>
              <a:gd name="T6" fmla="*/ 0 w 69"/>
              <a:gd name="T7" fmla="*/ 0 h 140"/>
              <a:gd name="T8" fmla="*/ 0 w 69"/>
              <a:gd name="T9" fmla="*/ 0 h 140"/>
              <a:gd name="T10" fmla="*/ 0 w 69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40"/>
              <a:gd name="T20" fmla="*/ 69 w 69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40">
                <a:moveTo>
                  <a:pt x="35" y="0"/>
                </a:moveTo>
                <a:lnTo>
                  <a:pt x="17" y="27"/>
                </a:lnTo>
                <a:lnTo>
                  <a:pt x="0" y="131"/>
                </a:lnTo>
                <a:lnTo>
                  <a:pt x="52" y="140"/>
                </a:lnTo>
                <a:lnTo>
                  <a:pt x="69" y="35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2" name="Freeform 2953"/>
          <p:cNvSpPr>
            <a:spLocks/>
          </p:cNvSpPr>
          <p:nvPr/>
        </p:nvSpPr>
        <p:spPr bwMode="auto">
          <a:xfrm>
            <a:off x="1979613" y="4506913"/>
            <a:ext cx="17462" cy="11112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35"/>
                </a:moveTo>
                <a:lnTo>
                  <a:pt x="52" y="27"/>
                </a:lnTo>
                <a:lnTo>
                  <a:pt x="52" y="18"/>
                </a:lnTo>
                <a:lnTo>
                  <a:pt x="44" y="18"/>
                </a:lnTo>
                <a:lnTo>
                  <a:pt x="44" y="9"/>
                </a:lnTo>
                <a:lnTo>
                  <a:pt x="35" y="9"/>
                </a:lnTo>
                <a:lnTo>
                  <a:pt x="26" y="0"/>
                </a:lnTo>
                <a:lnTo>
                  <a:pt x="18" y="0"/>
                </a:lnTo>
                <a:lnTo>
                  <a:pt x="18" y="9"/>
                </a:lnTo>
                <a:lnTo>
                  <a:pt x="9" y="9"/>
                </a:lnTo>
                <a:lnTo>
                  <a:pt x="0" y="18"/>
                </a:lnTo>
                <a:lnTo>
                  <a:pt x="0" y="27"/>
                </a:lnTo>
                <a:lnTo>
                  <a:pt x="52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3" name="Freeform 2954"/>
          <p:cNvSpPr>
            <a:spLocks/>
          </p:cNvSpPr>
          <p:nvPr/>
        </p:nvSpPr>
        <p:spPr bwMode="auto">
          <a:xfrm>
            <a:off x="1984375" y="4503738"/>
            <a:ext cx="58738" cy="20637"/>
          </a:xfrm>
          <a:custGeom>
            <a:avLst/>
            <a:gdLst>
              <a:gd name="T0" fmla="*/ 0 w 156"/>
              <a:gd name="T1" fmla="*/ 0 h 70"/>
              <a:gd name="T2" fmla="*/ 0 w 156"/>
              <a:gd name="T3" fmla="*/ 0 h 70"/>
              <a:gd name="T4" fmla="*/ 0 w 156"/>
              <a:gd name="T5" fmla="*/ 0 h 70"/>
              <a:gd name="T6" fmla="*/ 0 w 156"/>
              <a:gd name="T7" fmla="*/ 0 h 70"/>
              <a:gd name="T8" fmla="*/ 0 w 156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70"/>
              <a:gd name="T17" fmla="*/ 156 w 156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70">
                <a:moveTo>
                  <a:pt x="148" y="0"/>
                </a:moveTo>
                <a:lnTo>
                  <a:pt x="156" y="52"/>
                </a:lnTo>
                <a:lnTo>
                  <a:pt x="8" y="70"/>
                </a:lnTo>
                <a:lnTo>
                  <a:pt x="0" y="17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4" name="Freeform 2955"/>
          <p:cNvSpPr>
            <a:spLocks/>
          </p:cNvSpPr>
          <p:nvPr/>
        </p:nvSpPr>
        <p:spPr bwMode="auto">
          <a:xfrm>
            <a:off x="2060575" y="4502150"/>
            <a:ext cx="20638" cy="14288"/>
          </a:xfrm>
          <a:custGeom>
            <a:avLst/>
            <a:gdLst>
              <a:gd name="T0" fmla="*/ 0 w 52"/>
              <a:gd name="T1" fmla="*/ 0 h 53"/>
              <a:gd name="T2" fmla="*/ 0 w 52"/>
              <a:gd name="T3" fmla="*/ 0 h 53"/>
              <a:gd name="T4" fmla="*/ 0 w 52"/>
              <a:gd name="T5" fmla="*/ 0 h 53"/>
              <a:gd name="T6" fmla="*/ 0 w 52"/>
              <a:gd name="T7" fmla="*/ 0 h 53"/>
              <a:gd name="T8" fmla="*/ 0 w 52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3"/>
              <a:gd name="T17" fmla="*/ 52 w 52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3">
                <a:moveTo>
                  <a:pt x="52" y="0"/>
                </a:moveTo>
                <a:lnTo>
                  <a:pt x="52" y="44"/>
                </a:lnTo>
                <a:lnTo>
                  <a:pt x="9" y="53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5" name="Freeform 2956"/>
          <p:cNvSpPr>
            <a:spLocks/>
          </p:cNvSpPr>
          <p:nvPr/>
        </p:nvSpPr>
        <p:spPr bwMode="auto">
          <a:xfrm>
            <a:off x="2098675" y="4495800"/>
            <a:ext cx="36513" cy="17463"/>
          </a:xfrm>
          <a:custGeom>
            <a:avLst/>
            <a:gdLst>
              <a:gd name="T0" fmla="*/ 0 w 104"/>
              <a:gd name="T1" fmla="*/ 0 h 61"/>
              <a:gd name="T2" fmla="*/ 0 w 104"/>
              <a:gd name="T3" fmla="*/ 0 h 61"/>
              <a:gd name="T4" fmla="*/ 0 w 104"/>
              <a:gd name="T5" fmla="*/ 0 h 61"/>
              <a:gd name="T6" fmla="*/ 0 w 104"/>
              <a:gd name="T7" fmla="*/ 0 h 61"/>
              <a:gd name="T8" fmla="*/ 0 w 104"/>
              <a:gd name="T9" fmla="*/ 0 h 61"/>
              <a:gd name="T10" fmla="*/ 0 w 104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61"/>
              <a:gd name="T20" fmla="*/ 104 w 104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61">
                <a:moveTo>
                  <a:pt x="104" y="35"/>
                </a:moveTo>
                <a:lnTo>
                  <a:pt x="78" y="0"/>
                </a:lnTo>
                <a:lnTo>
                  <a:pt x="0" y="9"/>
                </a:lnTo>
                <a:lnTo>
                  <a:pt x="8" y="61"/>
                </a:lnTo>
                <a:lnTo>
                  <a:pt x="87" y="43"/>
                </a:lnTo>
                <a:lnTo>
                  <a:pt x="10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6" name="Freeform 2957"/>
          <p:cNvSpPr>
            <a:spLocks/>
          </p:cNvSpPr>
          <p:nvPr/>
        </p:nvSpPr>
        <p:spPr bwMode="auto">
          <a:xfrm>
            <a:off x="2127250" y="4495800"/>
            <a:ext cx="7938" cy="11113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9" y="43"/>
                </a:moveTo>
                <a:lnTo>
                  <a:pt x="9" y="43"/>
                </a:lnTo>
                <a:lnTo>
                  <a:pt x="17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26" y="9"/>
                </a:lnTo>
                <a:lnTo>
                  <a:pt x="17" y="9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9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7" name="Freeform 2958"/>
          <p:cNvSpPr>
            <a:spLocks/>
          </p:cNvSpPr>
          <p:nvPr/>
        </p:nvSpPr>
        <p:spPr bwMode="auto">
          <a:xfrm>
            <a:off x="2122488" y="4460875"/>
            <a:ext cx="42862" cy="44450"/>
          </a:xfrm>
          <a:custGeom>
            <a:avLst/>
            <a:gdLst>
              <a:gd name="T0" fmla="*/ 0 w 113"/>
              <a:gd name="T1" fmla="*/ 0 h 157"/>
              <a:gd name="T2" fmla="*/ 0 w 113"/>
              <a:gd name="T3" fmla="*/ 0 h 157"/>
              <a:gd name="T4" fmla="*/ 0 w 113"/>
              <a:gd name="T5" fmla="*/ 0 h 157"/>
              <a:gd name="T6" fmla="*/ 0 w 113"/>
              <a:gd name="T7" fmla="*/ 0 h 157"/>
              <a:gd name="T8" fmla="*/ 0 w 113"/>
              <a:gd name="T9" fmla="*/ 0 h 157"/>
              <a:gd name="T10" fmla="*/ 0 w 113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157"/>
              <a:gd name="T20" fmla="*/ 113 w 113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157">
                <a:moveTo>
                  <a:pt x="104" y="0"/>
                </a:moveTo>
                <a:lnTo>
                  <a:pt x="69" y="9"/>
                </a:lnTo>
                <a:lnTo>
                  <a:pt x="0" y="131"/>
                </a:lnTo>
                <a:lnTo>
                  <a:pt x="43" y="157"/>
                </a:lnTo>
                <a:lnTo>
                  <a:pt x="113" y="35"/>
                </a:lnTo>
                <a:lnTo>
                  <a:pt x="10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8" name="Freeform 2959"/>
          <p:cNvSpPr>
            <a:spLocks/>
          </p:cNvSpPr>
          <p:nvPr/>
        </p:nvSpPr>
        <p:spPr bwMode="auto">
          <a:xfrm>
            <a:off x="2147888" y="4460875"/>
            <a:ext cx="17462" cy="11113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44" y="35"/>
                </a:moveTo>
                <a:lnTo>
                  <a:pt x="53" y="35"/>
                </a:lnTo>
                <a:lnTo>
                  <a:pt x="53" y="26"/>
                </a:lnTo>
                <a:lnTo>
                  <a:pt x="53" y="17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4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59" name="Freeform 2960"/>
          <p:cNvSpPr>
            <a:spLocks/>
          </p:cNvSpPr>
          <p:nvPr/>
        </p:nvSpPr>
        <p:spPr bwMode="auto">
          <a:xfrm>
            <a:off x="2154238" y="4460875"/>
            <a:ext cx="19050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9"/>
                </a:moveTo>
                <a:lnTo>
                  <a:pt x="35" y="61"/>
                </a:lnTo>
                <a:lnTo>
                  <a:pt x="0" y="52"/>
                </a:lnTo>
                <a:lnTo>
                  <a:pt x="17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0" name="Freeform 2961"/>
          <p:cNvSpPr>
            <a:spLocks/>
          </p:cNvSpPr>
          <p:nvPr/>
        </p:nvSpPr>
        <p:spPr bwMode="auto">
          <a:xfrm>
            <a:off x="2173288" y="4479925"/>
            <a:ext cx="19050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52"/>
                </a:moveTo>
                <a:lnTo>
                  <a:pt x="0" y="52"/>
                </a:lnTo>
                <a:lnTo>
                  <a:pt x="0" y="0"/>
                </a:lnTo>
                <a:lnTo>
                  <a:pt x="43" y="0"/>
                </a:lnTo>
                <a:lnTo>
                  <a:pt x="52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1" name="Freeform 2962"/>
          <p:cNvSpPr>
            <a:spLocks/>
          </p:cNvSpPr>
          <p:nvPr/>
        </p:nvSpPr>
        <p:spPr bwMode="auto">
          <a:xfrm>
            <a:off x="2173288" y="4506913"/>
            <a:ext cx="19050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w 52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61"/>
              <a:gd name="T20" fmla="*/ 52 w 52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61">
                <a:moveTo>
                  <a:pt x="17" y="61"/>
                </a:moveTo>
                <a:lnTo>
                  <a:pt x="52" y="35"/>
                </a:lnTo>
                <a:lnTo>
                  <a:pt x="52" y="0"/>
                </a:lnTo>
                <a:lnTo>
                  <a:pt x="0" y="0"/>
                </a:lnTo>
                <a:lnTo>
                  <a:pt x="0" y="35"/>
                </a:lnTo>
                <a:lnTo>
                  <a:pt x="1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2" name="Freeform 2963"/>
          <p:cNvSpPr>
            <a:spLocks/>
          </p:cNvSpPr>
          <p:nvPr/>
        </p:nvSpPr>
        <p:spPr bwMode="auto">
          <a:xfrm>
            <a:off x="2173288" y="4518025"/>
            <a:ext cx="19050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9"/>
                </a:lnTo>
                <a:lnTo>
                  <a:pt x="9" y="18"/>
                </a:lnTo>
                <a:lnTo>
                  <a:pt x="17" y="18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35" y="18"/>
                </a:lnTo>
                <a:lnTo>
                  <a:pt x="43" y="18"/>
                </a:lnTo>
                <a:lnTo>
                  <a:pt x="43" y="9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3" name="Freeform 2964"/>
          <p:cNvSpPr>
            <a:spLocks/>
          </p:cNvSpPr>
          <p:nvPr/>
        </p:nvSpPr>
        <p:spPr bwMode="auto">
          <a:xfrm>
            <a:off x="2179638" y="4511675"/>
            <a:ext cx="69850" cy="25400"/>
          </a:xfrm>
          <a:custGeom>
            <a:avLst/>
            <a:gdLst>
              <a:gd name="T0" fmla="*/ 0 w 183"/>
              <a:gd name="T1" fmla="*/ 0 h 96"/>
              <a:gd name="T2" fmla="*/ 0 w 183"/>
              <a:gd name="T3" fmla="*/ 0 h 96"/>
              <a:gd name="T4" fmla="*/ 0 w 183"/>
              <a:gd name="T5" fmla="*/ 0 h 96"/>
              <a:gd name="T6" fmla="*/ 0 w 183"/>
              <a:gd name="T7" fmla="*/ 0 h 96"/>
              <a:gd name="T8" fmla="*/ 0 w 183"/>
              <a:gd name="T9" fmla="*/ 0 h 96"/>
              <a:gd name="T10" fmla="*/ 0 w 183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96"/>
              <a:gd name="T20" fmla="*/ 183 w 183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96">
                <a:moveTo>
                  <a:pt x="183" y="70"/>
                </a:moveTo>
                <a:lnTo>
                  <a:pt x="166" y="52"/>
                </a:lnTo>
                <a:lnTo>
                  <a:pt x="18" y="0"/>
                </a:lnTo>
                <a:lnTo>
                  <a:pt x="0" y="52"/>
                </a:lnTo>
                <a:lnTo>
                  <a:pt x="148" y="96"/>
                </a:lnTo>
                <a:lnTo>
                  <a:pt x="183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4" name="Freeform 2965"/>
          <p:cNvSpPr>
            <a:spLocks/>
          </p:cNvSpPr>
          <p:nvPr/>
        </p:nvSpPr>
        <p:spPr bwMode="auto">
          <a:xfrm>
            <a:off x="2236788" y="4525963"/>
            <a:ext cx="12700" cy="11112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35" y="27"/>
                </a:lnTo>
                <a:lnTo>
                  <a:pt x="35" y="18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5" name="Rectangle 2966"/>
          <p:cNvSpPr>
            <a:spLocks noChangeArrowheads="1"/>
          </p:cNvSpPr>
          <p:nvPr/>
        </p:nvSpPr>
        <p:spPr bwMode="auto">
          <a:xfrm>
            <a:off x="2228850" y="4532313"/>
            <a:ext cx="20638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6" name="Freeform 2967"/>
          <p:cNvSpPr>
            <a:spLocks/>
          </p:cNvSpPr>
          <p:nvPr/>
        </p:nvSpPr>
        <p:spPr bwMode="auto">
          <a:xfrm>
            <a:off x="2228850" y="4564063"/>
            <a:ext cx="20638" cy="12700"/>
          </a:xfrm>
          <a:custGeom>
            <a:avLst/>
            <a:gdLst>
              <a:gd name="T0" fmla="*/ 0 w 52"/>
              <a:gd name="T1" fmla="*/ 0 h 44"/>
              <a:gd name="T2" fmla="*/ 0 w 52"/>
              <a:gd name="T3" fmla="*/ 0 h 44"/>
              <a:gd name="T4" fmla="*/ 0 w 52"/>
              <a:gd name="T5" fmla="*/ 0 h 44"/>
              <a:gd name="T6" fmla="*/ 0 w 52"/>
              <a:gd name="T7" fmla="*/ 0 h 44"/>
              <a:gd name="T8" fmla="*/ 0 w 52"/>
              <a:gd name="T9" fmla="*/ 0 h 44"/>
              <a:gd name="T10" fmla="*/ 0 w 52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44"/>
              <a:gd name="T20" fmla="*/ 52 w 52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44">
                <a:moveTo>
                  <a:pt x="0" y="44"/>
                </a:moveTo>
                <a:lnTo>
                  <a:pt x="52" y="35"/>
                </a:lnTo>
                <a:lnTo>
                  <a:pt x="52" y="0"/>
                </a:lnTo>
                <a:lnTo>
                  <a:pt x="0" y="0"/>
                </a:lnTo>
                <a:lnTo>
                  <a:pt x="0" y="35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7" name="Freeform 2968"/>
          <p:cNvSpPr>
            <a:spLocks/>
          </p:cNvSpPr>
          <p:nvPr/>
        </p:nvSpPr>
        <p:spPr bwMode="auto">
          <a:xfrm>
            <a:off x="2228850" y="4573588"/>
            <a:ext cx="20638" cy="4762"/>
          </a:xfrm>
          <a:custGeom>
            <a:avLst/>
            <a:gdLst>
              <a:gd name="T0" fmla="*/ 0 w 52"/>
              <a:gd name="T1" fmla="*/ 0 h 17"/>
              <a:gd name="T2" fmla="*/ 0 w 52"/>
              <a:gd name="T3" fmla="*/ 0 h 17"/>
              <a:gd name="T4" fmla="*/ 0 w 52"/>
              <a:gd name="T5" fmla="*/ 0 h 17"/>
              <a:gd name="T6" fmla="*/ 0 w 52"/>
              <a:gd name="T7" fmla="*/ 0 h 17"/>
              <a:gd name="T8" fmla="*/ 0 w 52"/>
              <a:gd name="T9" fmla="*/ 0 h 17"/>
              <a:gd name="T10" fmla="*/ 0 w 52"/>
              <a:gd name="T11" fmla="*/ 0 h 17"/>
              <a:gd name="T12" fmla="*/ 0 w 52"/>
              <a:gd name="T13" fmla="*/ 0 h 17"/>
              <a:gd name="T14" fmla="*/ 0 w 52"/>
              <a:gd name="T15" fmla="*/ 0 h 17"/>
              <a:gd name="T16" fmla="*/ 0 w 52"/>
              <a:gd name="T17" fmla="*/ 0 h 17"/>
              <a:gd name="T18" fmla="*/ 0 w 52"/>
              <a:gd name="T19" fmla="*/ 0 h 17"/>
              <a:gd name="T20" fmla="*/ 0 w 52"/>
              <a:gd name="T21" fmla="*/ 0 h 17"/>
              <a:gd name="T22" fmla="*/ 0 w 52"/>
              <a:gd name="T23" fmla="*/ 0 h 17"/>
              <a:gd name="T24" fmla="*/ 0 w 52"/>
              <a:gd name="T25" fmla="*/ 0 h 17"/>
              <a:gd name="T26" fmla="*/ 0 w 52"/>
              <a:gd name="T27" fmla="*/ 0 h 17"/>
              <a:gd name="T28" fmla="*/ 0 w 52"/>
              <a:gd name="T29" fmla="*/ 0 h 17"/>
              <a:gd name="T30" fmla="*/ 0 w 52"/>
              <a:gd name="T31" fmla="*/ 0 h 17"/>
              <a:gd name="T32" fmla="*/ 0 w 52"/>
              <a:gd name="T33" fmla="*/ 0 h 17"/>
              <a:gd name="T34" fmla="*/ 0 w 52"/>
              <a:gd name="T35" fmla="*/ 0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17"/>
              <a:gd name="T56" fmla="*/ 52 w 52"/>
              <a:gd name="T57" fmla="*/ 17 h 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17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7" y="17"/>
                </a:lnTo>
                <a:lnTo>
                  <a:pt x="26" y="17"/>
                </a:lnTo>
                <a:lnTo>
                  <a:pt x="35" y="17"/>
                </a:lnTo>
                <a:lnTo>
                  <a:pt x="43" y="17"/>
                </a:lnTo>
                <a:lnTo>
                  <a:pt x="43" y="9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8" name="Freeform 2969"/>
          <p:cNvSpPr>
            <a:spLocks/>
          </p:cNvSpPr>
          <p:nvPr/>
        </p:nvSpPr>
        <p:spPr bwMode="auto">
          <a:xfrm>
            <a:off x="2228850" y="4568825"/>
            <a:ext cx="25400" cy="11113"/>
          </a:xfrm>
          <a:custGeom>
            <a:avLst/>
            <a:gdLst>
              <a:gd name="T0" fmla="*/ 0 w 61"/>
              <a:gd name="T1" fmla="*/ 0 h 44"/>
              <a:gd name="T2" fmla="*/ 0 w 61"/>
              <a:gd name="T3" fmla="*/ 0 h 44"/>
              <a:gd name="T4" fmla="*/ 0 w 61"/>
              <a:gd name="T5" fmla="*/ 0 h 44"/>
              <a:gd name="T6" fmla="*/ 0 w 61"/>
              <a:gd name="T7" fmla="*/ 0 h 44"/>
              <a:gd name="T8" fmla="*/ 0 w 61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44"/>
              <a:gd name="T17" fmla="*/ 61 w 6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44">
                <a:moveTo>
                  <a:pt x="61" y="27"/>
                </a:moveTo>
                <a:lnTo>
                  <a:pt x="9" y="44"/>
                </a:lnTo>
                <a:lnTo>
                  <a:pt x="0" y="27"/>
                </a:lnTo>
                <a:lnTo>
                  <a:pt x="52" y="0"/>
                </a:lnTo>
                <a:lnTo>
                  <a:pt x="61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69" name="Freeform 2970"/>
          <p:cNvSpPr>
            <a:spLocks/>
          </p:cNvSpPr>
          <p:nvPr/>
        </p:nvSpPr>
        <p:spPr bwMode="auto">
          <a:xfrm>
            <a:off x="2241550" y="4587875"/>
            <a:ext cx="33338" cy="36513"/>
          </a:xfrm>
          <a:custGeom>
            <a:avLst/>
            <a:gdLst>
              <a:gd name="T0" fmla="*/ 0 w 87"/>
              <a:gd name="T1" fmla="*/ 0 h 131"/>
              <a:gd name="T2" fmla="*/ 0 w 87"/>
              <a:gd name="T3" fmla="*/ 0 h 131"/>
              <a:gd name="T4" fmla="*/ 0 w 87"/>
              <a:gd name="T5" fmla="*/ 0 h 131"/>
              <a:gd name="T6" fmla="*/ 0 w 87"/>
              <a:gd name="T7" fmla="*/ 0 h 131"/>
              <a:gd name="T8" fmla="*/ 0 w 87"/>
              <a:gd name="T9" fmla="*/ 0 h 131"/>
              <a:gd name="T10" fmla="*/ 0 w 87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31"/>
              <a:gd name="T20" fmla="*/ 87 w 87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31">
                <a:moveTo>
                  <a:pt x="69" y="131"/>
                </a:moveTo>
                <a:lnTo>
                  <a:pt x="87" y="105"/>
                </a:lnTo>
                <a:lnTo>
                  <a:pt x="43" y="0"/>
                </a:lnTo>
                <a:lnTo>
                  <a:pt x="0" y="18"/>
                </a:lnTo>
                <a:lnTo>
                  <a:pt x="35" y="122"/>
                </a:lnTo>
                <a:lnTo>
                  <a:pt x="69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0" name="Freeform 2971"/>
          <p:cNvSpPr>
            <a:spLocks/>
          </p:cNvSpPr>
          <p:nvPr/>
        </p:nvSpPr>
        <p:spPr bwMode="auto">
          <a:xfrm>
            <a:off x="2255838" y="4618038"/>
            <a:ext cx="19050" cy="11112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0" y="17"/>
                </a:moveTo>
                <a:lnTo>
                  <a:pt x="8" y="17"/>
                </a:lnTo>
                <a:lnTo>
                  <a:pt x="8" y="26"/>
                </a:lnTo>
                <a:lnTo>
                  <a:pt x="17" y="26"/>
                </a:lnTo>
                <a:lnTo>
                  <a:pt x="26" y="34"/>
                </a:lnTo>
                <a:lnTo>
                  <a:pt x="34" y="34"/>
                </a:lnTo>
                <a:lnTo>
                  <a:pt x="34" y="26"/>
                </a:lnTo>
                <a:lnTo>
                  <a:pt x="43" y="26"/>
                </a:lnTo>
                <a:lnTo>
                  <a:pt x="52" y="17"/>
                </a:lnTo>
                <a:lnTo>
                  <a:pt x="52" y="8"/>
                </a:lnTo>
                <a:lnTo>
                  <a:pt x="52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1" name="Freeform 2972"/>
          <p:cNvSpPr>
            <a:spLocks/>
          </p:cNvSpPr>
          <p:nvPr/>
        </p:nvSpPr>
        <p:spPr bwMode="auto">
          <a:xfrm>
            <a:off x="2236788" y="4611688"/>
            <a:ext cx="31750" cy="22225"/>
          </a:xfrm>
          <a:custGeom>
            <a:avLst/>
            <a:gdLst>
              <a:gd name="T0" fmla="*/ 0 w 87"/>
              <a:gd name="T1" fmla="*/ 0 h 79"/>
              <a:gd name="T2" fmla="*/ 0 w 87"/>
              <a:gd name="T3" fmla="*/ 0 h 79"/>
              <a:gd name="T4" fmla="*/ 0 w 87"/>
              <a:gd name="T5" fmla="*/ 0 h 79"/>
              <a:gd name="T6" fmla="*/ 0 w 87"/>
              <a:gd name="T7" fmla="*/ 0 h 79"/>
              <a:gd name="T8" fmla="*/ 0 w 87"/>
              <a:gd name="T9" fmla="*/ 0 h 79"/>
              <a:gd name="T10" fmla="*/ 0 w 87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79"/>
              <a:gd name="T20" fmla="*/ 87 w 87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79">
                <a:moveTo>
                  <a:pt x="0" y="61"/>
                </a:moveTo>
                <a:lnTo>
                  <a:pt x="35" y="79"/>
                </a:lnTo>
                <a:lnTo>
                  <a:pt x="87" y="44"/>
                </a:lnTo>
                <a:lnTo>
                  <a:pt x="70" y="0"/>
                </a:lnTo>
                <a:lnTo>
                  <a:pt x="9" y="26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2" name="Freeform 2973"/>
          <p:cNvSpPr>
            <a:spLocks/>
          </p:cNvSpPr>
          <p:nvPr/>
        </p:nvSpPr>
        <p:spPr bwMode="auto">
          <a:xfrm>
            <a:off x="2230438" y="4621213"/>
            <a:ext cx="19050" cy="12700"/>
          </a:xfrm>
          <a:custGeom>
            <a:avLst/>
            <a:gdLst>
              <a:gd name="T0" fmla="*/ 0 w 43"/>
              <a:gd name="T1" fmla="*/ 0 h 53"/>
              <a:gd name="T2" fmla="*/ 0 w 43"/>
              <a:gd name="T3" fmla="*/ 0 h 53"/>
              <a:gd name="T4" fmla="*/ 0 w 43"/>
              <a:gd name="T5" fmla="*/ 0 h 53"/>
              <a:gd name="T6" fmla="*/ 0 w 43"/>
              <a:gd name="T7" fmla="*/ 0 h 53"/>
              <a:gd name="T8" fmla="*/ 0 w 43"/>
              <a:gd name="T9" fmla="*/ 0 h 53"/>
              <a:gd name="T10" fmla="*/ 0 w 43"/>
              <a:gd name="T11" fmla="*/ 0 h 53"/>
              <a:gd name="T12" fmla="*/ 0 w 43"/>
              <a:gd name="T13" fmla="*/ 0 h 53"/>
              <a:gd name="T14" fmla="*/ 0 w 43"/>
              <a:gd name="T15" fmla="*/ 0 h 53"/>
              <a:gd name="T16" fmla="*/ 0 w 43"/>
              <a:gd name="T17" fmla="*/ 0 h 53"/>
              <a:gd name="T18" fmla="*/ 0 w 43"/>
              <a:gd name="T19" fmla="*/ 0 h 53"/>
              <a:gd name="T20" fmla="*/ 0 w 43"/>
              <a:gd name="T21" fmla="*/ 0 h 53"/>
              <a:gd name="T22" fmla="*/ 0 w 43"/>
              <a:gd name="T23" fmla="*/ 0 h 53"/>
              <a:gd name="T24" fmla="*/ 0 w 43"/>
              <a:gd name="T25" fmla="*/ 0 h 53"/>
              <a:gd name="T26" fmla="*/ 0 w 43"/>
              <a:gd name="T27" fmla="*/ 0 h 53"/>
              <a:gd name="T28" fmla="*/ 0 w 43"/>
              <a:gd name="T29" fmla="*/ 0 h 53"/>
              <a:gd name="T30" fmla="*/ 0 w 43"/>
              <a:gd name="T31" fmla="*/ 0 h 53"/>
              <a:gd name="T32" fmla="*/ 0 w 43"/>
              <a:gd name="T33" fmla="*/ 0 h 53"/>
              <a:gd name="T34" fmla="*/ 0 w 43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53"/>
              <a:gd name="T56" fmla="*/ 43 w 43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53">
                <a:moveTo>
                  <a:pt x="17" y="0"/>
                </a:moveTo>
                <a:lnTo>
                  <a:pt x="17" y="9"/>
                </a:lnTo>
                <a:lnTo>
                  <a:pt x="8" y="9"/>
                </a:lnTo>
                <a:lnTo>
                  <a:pt x="8" y="18"/>
                </a:lnTo>
                <a:lnTo>
                  <a:pt x="0" y="26"/>
                </a:lnTo>
                <a:lnTo>
                  <a:pt x="8" y="35"/>
                </a:lnTo>
                <a:lnTo>
                  <a:pt x="8" y="44"/>
                </a:lnTo>
                <a:lnTo>
                  <a:pt x="17" y="44"/>
                </a:lnTo>
                <a:lnTo>
                  <a:pt x="17" y="53"/>
                </a:lnTo>
                <a:lnTo>
                  <a:pt x="26" y="53"/>
                </a:lnTo>
                <a:lnTo>
                  <a:pt x="34" y="53"/>
                </a:lnTo>
                <a:lnTo>
                  <a:pt x="43" y="5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3" name="Freeform 2974"/>
          <p:cNvSpPr>
            <a:spLocks/>
          </p:cNvSpPr>
          <p:nvPr/>
        </p:nvSpPr>
        <p:spPr bwMode="auto">
          <a:xfrm>
            <a:off x="2236788" y="4624388"/>
            <a:ext cx="19050" cy="26987"/>
          </a:xfrm>
          <a:custGeom>
            <a:avLst/>
            <a:gdLst>
              <a:gd name="T0" fmla="*/ 0 w 61"/>
              <a:gd name="T1" fmla="*/ 0 h 87"/>
              <a:gd name="T2" fmla="*/ 0 w 61"/>
              <a:gd name="T3" fmla="*/ 0 h 87"/>
              <a:gd name="T4" fmla="*/ 0 w 61"/>
              <a:gd name="T5" fmla="*/ 0 h 87"/>
              <a:gd name="T6" fmla="*/ 0 w 61"/>
              <a:gd name="T7" fmla="*/ 0 h 87"/>
              <a:gd name="T8" fmla="*/ 0 w 6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87"/>
              <a:gd name="T17" fmla="*/ 61 w 6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87">
                <a:moveTo>
                  <a:pt x="61" y="78"/>
                </a:moveTo>
                <a:lnTo>
                  <a:pt x="18" y="87"/>
                </a:lnTo>
                <a:lnTo>
                  <a:pt x="0" y="17"/>
                </a:lnTo>
                <a:lnTo>
                  <a:pt x="44" y="0"/>
                </a:lnTo>
                <a:lnTo>
                  <a:pt x="61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4" name="Freeform 2975"/>
          <p:cNvSpPr>
            <a:spLocks/>
          </p:cNvSpPr>
          <p:nvPr/>
        </p:nvSpPr>
        <p:spPr bwMode="auto">
          <a:xfrm>
            <a:off x="2220913" y="4654550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35" y="70"/>
                </a:moveTo>
                <a:lnTo>
                  <a:pt x="0" y="35"/>
                </a:lnTo>
                <a:lnTo>
                  <a:pt x="43" y="0"/>
                </a:lnTo>
                <a:lnTo>
                  <a:pt x="69" y="35"/>
                </a:lnTo>
                <a:lnTo>
                  <a:pt x="35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5" name="Freeform 2976"/>
          <p:cNvSpPr>
            <a:spLocks/>
          </p:cNvSpPr>
          <p:nvPr/>
        </p:nvSpPr>
        <p:spPr bwMode="auto">
          <a:xfrm>
            <a:off x="2220913" y="4675188"/>
            <a:ext cx="74612" cy="63500"/>
          </a:xfrm>
          <a:custGeom>
            <a:avLst/>
            <a:gdLst>
              <a:gd name="T0" fmla="*/ 0 w 200"/>
              <a:gd name="T1" fmla="*/ 0 h 226"/>
              <a:gd name="T2" fmla="*/ 0 w 200"/>
              <a:gd name="T3" fmla="*/ 0 h 226"/>
              <a:gd name="T4" fmla="*/ 0 w 200"/>
              <a:gd name="T5" fmla="*/ 0 h 226"/>
              <a:gd name="T6" fmla="*/ 0 w 200"/>
              <a:gd name="T7" fmla="*/ 0 h 226"/>
              <a:gd name="T8" fmla="*/ 0 w 200"/>
              <a:gd name="T9" fmla="*/ 0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226"/>
              <a:gd name="T17" fmla="*/ 200 w 20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226">
                <a:moveTo>
                  <a:pt x="200" y="200"/>
                </a:moveTo>
                <a:lnTo>
                  <a:pt x="157" y="226"/>
                </a:lnTo>
                <a:lnTo>
                  <a:pt x="0" y="35"/>
                </a:lnTo>
                <a:lnTo>
                  <a:pt x="35" y="0"/>
                </a:lnTo>
                <a:lnTo>
                  <a:pt x="200" y="20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6" name="Freeform 2977"/>
          <p:cNvSpPr>
            <a:spLocks/>
          </p:cNvSpPr>
          <p:nvPr/>
        </p:nvSpPr>
        <p:spPr bwMode="auto">
          <a:xfrm>
            <a:off x="2289175" y="4741863"/>
            <a:ext cx="25400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53" y="61"/>
                </a:moveTo>
                <a:lnTo>
                  <a:pt x="61" y="26"/>
                </a:lnTo>
                <a:lnTo>
                  <a:pt x="44" y="0"/>
                </a:lnTo>
                <a:lnTo>
                  <a:pt x="0" y="35"/>
                </a:lnTo>
                <a:lnTo>
                  <a:pt x="18" y="52"/>
                </a:lnTo>
                <a:lnTo>
                  <a:pt x="53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7" name="Freeform 2978"/>
          <p:cNvSpPr>
            <a:spLocks/>
          </p:cNvSpPr>
          <p:nvPr/>
        </p:nvSpPr>
        <p:spPr bwMode="auto">
          <a:xfrm>
            <a:off x="2297113" y="4749800"/>
            <a:ext cx="17462" cy="9525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0" y="26"/>
                </a:moveTo>
                <a:lnTo>
                  <a:pt x="9" y="35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43" y="26"/>
                </a:lnTo>
                <a:lnTo>
                  <a:pt x="43" y="18"/>
                </a:lnTo>
                <a:lnTo>
                  <a:pt x="43" y="9"/>
                </a:lnTo>
                <a:lnTo>
                  <a:pt x="43" y="0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8" name="Freeform 2979"/>
          <p:cNvSpPr>
            <a:spLocks/>
          </p:cNvSpPr>
          <p:nvPr/>
        </p:nvSpPr>
        <p:spPr bwMode="auto">
          <a:xfrm>
            <a:off x="2301875" y="4745038"/>
            <a:ext cx="15875" cy="14287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2"/>
              <a:gd name="T17" fmla="*/ 43 w 4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2">
                <a:moveTo>
                  <a:pt x="17" y="0"/>
                </a:moveTo>
                <a:lnTo>
                  <a:pt x="43" y="43"/>
                </a:lnTo>
                <a:lnTo>
                  <a:pt x="26" y="52"/>
                </a:lnTo>
                <a:lnTo>
                  <a:pt x="0" y="8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79" name="Freeform 2980"/>
          <p:cNvSpPr>
            <a:spLocks/>
          </p:cNvSpPr>
          <p:nvPr/>
        </p:nvSpPr>
        <p:spPr bwMode="auto">
          <a:xfrm>
            <a:off x="2322513" y="4711700"/>
            <a:ext cx="61912" cy="38100"/>
          </a:xfrm>
          <a:custGeom>
            <a:avLst/>
            <a:gdLst>
              <a:gd name="T0" fmla="*/ 0 w 157"/>
              <a:gd name="T1" fmla="*/ 0 h 131"/>
              <a:gd name="T2" fmla="*/ 0 w 157"/>
              <a:gd name="T3" fmla="*/ 0 h 131"/>
              <a:gd name="T4" fmla="*/ 0 w 157"/>
              <a:gd name="T5" fmla="*/ 0 h 131"/>
              <a:gd name="T6" fmla="*/ 0 w 157"/>
              <a:gd name="T7" fmla="*/ 0 h 131"/>
              <a:gd name="T8" fmla="*/ 0 w 157"/>
              <a:gd name="T9" fmla="*/ 0 h 131"/>
              <a:gd name="T10" fmla="*/ 0 w 157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131"/>
              <a:gd name="T20" fmla="*/ 157 w 157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131">
                <a:moveTo>
                  <a:pt x="140" y="0"/>
                </a:moveTo>
                <a:lnTo>
                  <a:pt x="131" y="9"/>
                </a:lnTo>
                <a:lnTo>
                  <a:pt x="0" y="88"/>
                </a:lnTo>
                <a:lnTo>
                  <a:pt x="27" y="131"/>
                </a:lnTo>
                <a:lnTo>
                  <a:pt x="157" y="53"/>
                </a:lnTo>
                <a:lnTo>
                  <a:pt x="14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0" name="Freeform 2981"/>
          <p:cNvSpPr>
            <a:spLocks/>
          </p:cNvSpPr>
          <p:nvPr/>
        </p:nvSpPr>
        <p:spPr bwMode="auto">
          <a:xfrm>
            <a:off x="2376488" y="4711700"/>
            <a:ext cx="14287" cy="15875"/>
          </a:xfrm>
          <a:custGeom>
            <a:avLst/>
            <a:gdLst>
              <a:gd name="T0" fmla="*/ 0 w 44"/>
              <a:gd name="T1" fmla="*/ 0 h 53"/>
              <a:gd name="T2" fmla="*/ 0 w 44"/>
              <a:gd name="T3" fmla="*/ 0 h 53"/>
              <a:gd name="T4" fmla="*/ 0 w 44"/>
              <a:gd name="T5" fmla="*/ 0 h 53"/>
              <a:gd name="T6" fmla="*/ 0 w 44"/>
              <a:gd name="T7" fmla="*/ 0 h 53"/>
              <a:gd name="T8" fmla="*/ 0 w 44"/>
              <a:gd name="T9" fmla="*/ 0 h 53"/>
              <a:gd name="T10" fmla="*/ 0 w 44"/>
              <a:gd name="T11" fmla="*/ 0 h 53"/>
              <a:gd name="T12" fmla="*/ 0 w 44"/>
              <a:gd name="T13" fmla="*/ 0 h 53"/>
              <a:gd name="T14" fmla="*/ 0 w 44"/>
              <a:gd name="T15" fmla="*/ 0 h 53"/>
              <a:gd name="T16" fmla="*/ 0 w 44"/>
              <a:gd name="T17" fmla="*/ 0 h 53"/>
              <a:gd name="T18" fmla="*/ 0 w 44"/>
              <a:gd name="T19" fmla="*/ 0 h 53"/>
              <a:gd name="T20" fmla="*/ 0 w 44"/>
              <a:gd name="T21" fmla="*/ 0 h 53"/>
              <a:gd name="T22" fmla="*/ 0 w 44"/>
              <a:gd name="T23" fmla="*/ 0 h 53"/>
              <a:gd name="T24" fmla="*/ 0 w 44"/>
              <a:gd name="T25" fmla="*/ 0 h 53"/>
              <a:gd name="T26" fmla="*/ 0 w 44"/>
              <a:gd name="T27" fmla="*/ 0 h 53"/>
              <a:gd name="T28" fmla="*/ 0 w 44"/>
              <a:gd name="T29" fmla="*/ 0 h 53"/>
              <a:gd name="T30" fmla="*/ 0 w 44"/>
              <a:gd name="T31" fmla="*/ 0 h 53"/>
              <a:gd name="T32" fmla="*/ 0 w 44"/>
              <a:gd name="T33" fmla="*/ 0 h 53"/>
              <a:gd name="T34" fmla="*/ 0 w 44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53"/>
              <a:gd name="T56" fmla="*/ 44 w 44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53">
                <a:moveTo>
                  <a:pt x="26" y="53"/>
                </a:moveTo>
                <a:lnTo>
                  <a:pt x="35" y="44"/>
                </a:lnTo>
                <a:lnTo>
                  <a:pt x="44" y="35"/>
                </a:lnTo>
                <a:lnTo>
                  <a:pt x="44" y="27"/>
                </a:lnTo>
                <a:lnTo>
                  <a:pt x="44" y="18"/>
                </a:lnTo>
                <a:lnTo>
                  <a:pt x="35" y="18"/>
                </a:lnTo>
                <a:lnTo>
                  <a:pt x="35" y="9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26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1" name="Freeform 2982"/>
          <p:cNvSpPr>
            <a:spLocks/>
          </p:cNvSpPr>
          <p:nvPr/>
        </p:nvSpPr>
        <p:spPr bwMode="auto">
          <a:xfrm>
            <a:off x="2378075" y="4706938"/>
            <a:ext cx="38100" cy="20637"/>
          </a:xfrm>
          <a:custGeom>
            <a:avLst/>
            <a:gdLst>
              <a:gd name="T0" fmla="*/ 0 w 104"/>
              <a:gd name="T1" fmla="*/ 0 h 70"/>
              <a:gd name="T2" fmla="*/ 0 w 104"/>
              <a:gd name="T3" fmla="*/ 0 h 70"/>
              <a:gd name="T4" fmla="*/ 0 w 104"/>
              <a:gd name="T5" fmla="*/ 0 h 70"/>
              <a:gd name="T6" fmla="*/ 0 w 104"/>
              <a:gd name="T7" fmla="*/ 0 h 70"/>
              <a:gd name="T8" fmla="*/ 0 w 104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70"/>
              <a:gd name="T17" fmla="*/ 104 w 104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70">
                <a:moveTo>
                  <a:pt x="96" y="0"/>
                </a:moveTo>
                <a:lnTo>
                  <a:pt x="104" y="44"/>
                </a:lnTo>
                <a:lnTo>
                  <a:pt x="17" y="70"/>
                </a:lnTo>
                <a:lnTo>
                  <a:pt x="0" y="17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2" name="Freeform 2983"/>
          <p:cNvSpPr>
            <a:spLocks/>
          </p:cNvSpPr>
          <p:nvPr/>
        </p:nvSpPr>
        <p:spPr bwMode="auto">
          <a:xfrm>
            <a:off x="2435225" y="4699000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43" y="0"/>
                </a:moveTo>
                <a:lnTo>
                  <a:pt x="61" y="43"/>
                </a:lnTo>
                <a:lnTo>
                  <a:pt x="9" y="61"/>
                </a:lnTo>
                <a:lnTo>
                  <a:pt x="0" y="9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3" name="Freeform 2984"/>
          <p:cNvSpPr>
            <a:spLocks/>
          </p:cNvSpPr>
          <p:nvPr/>
        </p:nvSpPr>
        <p:spPr bwMode="auto">
          <a:xfrm>
            <a:off x="2460625" y="4656138"/>
            <a:ext cx="55563" cy="42862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w 148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48"/>
              <a:gd name="T20" fmla="*/ 148 w 148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48">
                <a:moveTo>
                  <a:pt x="148" y="26"/>
                </a:moveTo>
                <a:lnTo>
                  <a:pt x="114" y="0"/>
                </a:lnTo>
                <a:lnTo>
                  <a:pt x="0" y="122"/>
                </a:lnTo>
                <a:lnTo>
                  <a:pt x="35" y="148"/>
                </a:lnTo>
                <a:lnTo>
                  <a:pt x="148" y="35"/>
                </a:lnTo>
                <a:lnTo>
                  <a:pt x="148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4" name="Freeform 2985"/>
          <p:cNvSpPr>
            <a:spLocks/>
          </p:cNvSpPr>
          <p:nvPr/>
        </p:nvSpPr>
        <p:spPr bwMode="auto">
          <a:xfrm>
            <a:off x="2500313" y="4654550"/>
            <a:ext cx="19050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34" y="44"/>
                </a:moveTo>
                <a:lnTo>
                  <a:pt x="34" y="35"/>
                </a:lnTo>
                <a:lnTo>
                  <a:pt x="43" y="26"/>
                </a:lnTo>
                <a:lnTo>
                  <a:pt x="34" y="18"/>
                </a:lnTo>
                <a:lnTo>
                  <a:pt x="34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9"/>
                </a:lnTo>
                <a:lnTo>
                  <a:pt x="34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5" name="Freeform 2986"/>
          <p:cNvSpPr>
            <a:spLocks/>
          </p:cNvSpPr>
          <p:nvPr/>
        </p:nvSpPr>
        <p:spPr bwMode="auto">
          <a:xfrm>
            <a:off x="2500313" y="4633913"/>
            <a:ext cx="28575" cy="30162"/>
          </a:xfrm>
          <a:custGeom>
            <a:avLst/>
            <a:gdLst>
              <a:gd name="T0" fmla="*/ 0 w 78"/>
              <a:gd name="T1" fmla="*/ 0 h 104"/>
              <a:gd name="T2" fmla="*/ 0 w 78"/>
              <a:gd name="T3" fmla="*/ 0 h 104"/>
              <a:gd name="T4" fmla="*/ 0 w 78"/>
              <a:gd name="T5" fmla="*/ 0 h 104"/>
              <a:gd name="T6" fmla="*/ 0 w 78"/>
              <a:gd name="T7" fmla="*/ 0 h 104"/>
              <a:gd name="T8" fmla="*/ 0 w 78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04"/>
              <a:gd name="T17" fmla="*/ 78 w 78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04">
                <a:moveTo>
                  <a:pt x="35" y="0"/>
                </a:moveTo>
                <a:lnTo>
                  <a:pt x="78" y="17"/>
                </a:lnTo>
                <a:lnTo>
                  <a:pt x="43" y="104"/>
                </a:lnTo>
                <a:lnTo>
                  <a:pt x="0" y="87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6" name="Freeform 2987"/>
          <p:cNvSpPr>
            <a:spLocks/>
          </p:cNvSpPr>
          <p:nvPr/>
        </p:nvSpPr>
        <p:spPr bwMode="auto">
          <a:xfrm>
            <a:off x="2519363" y="4608513"/>
            <a:ext cx="26987" cy="20637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18" y="0"/>
                </a:moveTo>
                <a:lnTo>
                  <a:pt x="70" y="26"/>
                </a:lnTo>
                <a:lnTo>
                  <a:pt x="52" y="69"/>
                </a:lnTo>
                <a:lnTo>
                  <a:pt x="0" y="52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7" name="Freeform 2988"/>
          <p:cNvSpPr>
            <a:spLocks/>
          </p:cNvSpPr>
          <p:nvPr/>
        </p:nvSpPr>
        <p:spPr bwMode="auto">
          <a:xfrm>
            <a:off x="2549525" y="4586288"/>
            <a:ext cx="68263" cy="23812"/>
          </a:xfrm>
          <a:custGeom>
            <a:avLst/>
            <a:gdLst>
              <a:gd name="T0" fmla="*/ 0 w 182"/>
              <a:gd name="T1" fmla="*/ 0 h 87"/>
              <a:gd name="T2" fmla="*/ 0 w 182"/>
              <a:gd name="T3" fmla="*/ 0 h 87"/>
              <a:gd name="T4" fmla="*/ 0 w 182"/>
              <a:gd name="T5" fmla="*/ 0 h 87"/>
              <a:gd name="T6" fmla="*/ 0 w 182"/>
              <a:gd name="T7" fmla="*/ 0 h 87"/>
              <a:gd name="T8" fmla="*/ 0 w 182"/>
              <a:gd name="T9" fmla="*/ 0 h 87"/>
              <a:gd name="T10" fmla="*/ 0 w 182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87"/>
              <a:gd name="T20" fmla="*/ 182 w 182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87">
                <a:moveTo>
                  <a:pt x="182" y="35"/>
                </a:moveTo>
                <a:lnTo>
                  <a:pt x="148" y="0"/>
                </a:lnTo>
                <a:lnTo>
                  <a:pt x="0" y="44"/>
                </a:lnTo>
                <a:lnTo>
                  <a:pt x="8" y="87"/>
                </a:lnTo>
                <a:lnTo>
                  <a:pt x="165" y="53"/>
                </a:lnTo>
                <a:lnTo>
                  <a:pt x="182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8" name="Freeform 2989"/>
          <p:cNvSpPr>
            <a:spLocks/>
          </p:cNvSpPr>
          <p:nvPr/>
        </p:nvSpPr>
        <p:spPr bwMode="auto">
          <a:xfrm>
            <a:off x="2605088" y="4586288"/>
            <a:ext cx="12700" cy="14287"/>
          </a:xfrm>
          <a:custGeom>
            <a:avLst/>
            <a:gdLst>
              <a:gd name="T0" fmla="*/ 0 w 34"/>
              <a:gd name="T1" fmla="*/ 0 h 53"/>
              <a:gd name="T2" fmla="*/ 0 w 34"/>
              <a:gd name="T3" fmla="*/ 0 h 53"/>
              <a:gd name="T4" fmla="*/ 0 w 34"/>
              <a:gd name="T5" fmla="*/ 0 h 53"/>
              <a:gd name="T6" fmla="*/ 0 w 34"/>
              <a:gd name="T7" fmla="*/ 0 h 53"/>
              <a:gd name="T8" fmla="*/ 0 w 34"/>
              <a:gd name="T9" fmla="*/ 0 h 53"/>
              <a:gd name="T10" fmla="*/ 0 w 34"/>
              <a:gd name="T11" fmla="*/ 0 h 53"/>
              <a:gd name="T12" fmla="*/ 0 w 34"/>
              <a:gd name="T13" fmla="*/ 0 h 53"/>
              <a:gd name="T14" fmla="*/ 0 w 34"/>
              <a:gd name="T15" fmla="*/ 0 h 53"/>
              <a:gd name="T16" fmla="*/ 0 w 34"/>
              <a:gd name="T17" fmla="*/ 0 h 53"/>
              <a:gd name="T18" fmla="*/ 0 w 34"/>
              <a:gd name="T19" fmla="*/ 0 h 53"/>
              <a:gd name="T20" fmla="*/ 0 w 34"/>
              <a:gd name="T21" fmla="*/ 0 h 53"/>
              <a:gd name="T22" fmla="*/ 0 w 34"/>
              <a:gd name="T23" fmla="*/ 0 h 53"/>
              <a:gd name="T24" fmla="*/ 0 w 34"/>
              <a:gd name="T25" fmla="*/ 0 h 53"/>
              <a:gd name="T26" fmla="*/ 0 w 34"/>
              <a:gd name="T27" fmla="*/ 0 h 53"/>
              <a:gd name="T28" fmla="*/ 0 w 34"/>
              <a:gd name="T29" fmla="*/ 0 h 53"/>
              <a:gd name="T30" fmla="*/ 0 w 34"/>
              <a:gd name="T31" fmla="*/ 0 h 53"/>
              <a:gd name="T32" fmla="*/ 0 w 34"/>
              <a:gd name="T33" fmla="*/ 0 h 53"/>
              <a:gd name="T34" fmla="*/ 0 w 34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53"/>
              <a:gd name="T56" fmla="*/ 34 w 34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53">
                <a:moveTo>
                  <a:pt x="17" y="53"/>
                </a:move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34" y="35"/>
                </a:lnTo>
                <a:lnTo>
                  <a:pt x="34" y="27"/>
                </a:lnTo>
                <a:lnTo>
                  <a:pt x="34" y="18"/>
                </a:lnTo>
                <a:lnTo>
                  <a:pt x="26" y="18"/>
                </a:lnTo>
                <a:lnTo>
                  <a:pt x="26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7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89" name="Freeform 2990"/>
          <p:cNvSpPr>
            <a:spLocks/>
          </p:cNvSpPr>
          <p:nvPr/>
        </p:nvSpPr>
        <p:spPr bwMode="auto">
          <a:xfrm>
            <a:off x="2597150" y="4565650"/>
            <a:ext cx="30163" cy="30163"/>
          </a:xfrm>
          <a:custGeom>
            <a:avLst/>
            <a:gdLst>
              <a:gd name="T0" fmla="*/ 0 w 79"/>
              <a:gd name="T1" fmla="*/ 0 h 104"/>
              <a:gd name="T2" fmla="*/ 0 w 79"/>
              <a:gd name="T3" fmla="*/ 0 h 104"/>
              <a:gd name="T4" fmla="*/ 0 w 79"/>
              <a:gd name="T5" fmla="*/ 0 h 104"/>
              <a:gd name="T6" fmla="*/ 0 w 79"/>
              <a:gd name="T7" fmla="*/ 0 h 104"/>
              <a:gd name="T8" fmla="*/ 0 w 79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04"/>
              <a:gd name="T17" fmla="*/ 79 w 79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04">
                <a:moveTo>
                  <a:pt x="26" y="0"/>
                </a:moveTo>
                <a:lnTo>
                  <a:pt x="79" y="8"/>
                </a:lnTo>
                <a:lnTo>
                  <a:pt x="52" y="104"/>
                </a:lnTo>
                <a:lnTo>
                  <a:pt x="0" y="87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0" name="Freeform 2991"/>
          <p:cNvSpPr>
            <a:spLocks/>
          </p:cNvSpPr>
          <p:nvPr/>
        </p:nvSpPr>
        <p:spPr bwMode="auto">
          <a:xfrm>
            <a:off x="2614613" y="4541838"/>
            <a:ext cx="19050" cy="14287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w 52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52"/>
              <a:gd name="T20" fmla="*/ 52 w 52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52">
                <a:moveTo>
                  <a:pt x="52" y="0"/>
                </a:moveTo>
                <a:lnTo>
                  <a:pt x="8" y="17"/>
                </a:lnTo>
                <a:lnTo>
                  <a:pt x="0" y="34"/>
                </a:lnTo>
                <a:lnTo>
                  <a:pt x="52" y="52"/>
                </a:lnTo>
                <a:lnTo>
                  <a:pt x="52" y="26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1" name="Freeform 2992"/>
          <p:cNvSpPr>
            <a:spLocks/>
          </p:cNvSpPr>
          <p:nvPr/>
        </p:nvSpPr>
        <p:spPr bwMode="auto">
          <a:xfrm>
            <a:off x="2617788" y="4541838"/>
            <a:ext cx="15875" cy="6350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44" y="26"/>
                </a:moveTo>
                <a:lnTo>
                  <a:pt x="44" y="26"/>
                </a:lnTo>
                <a:lnTo>
                  <a:pt x="44" y="17"/>
                </a:lnTo>
                <a:lnTo>
                  <a:pt x="44" y="8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4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2" name="Freeform 2993"/>
          <p:cNvSpPr>
            <a:spLocks/>
          </p:cNvSpPr>
          <p:nvPr/>
        </p:nvSpPr>
        <p:spPr bwMode="auto">
          <a:xfrm>
            <a:off x="2613025" y="4535488"/>
            <a:ext cx="20638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35"/>
                </a:moveTo>
                <a:lnTo>
                  <a:pt x="35" y="0"/>
                </a:lnTo>
                <a:lnTo>
                  <a:pt x="61" y="18"/>
                </a:lnTo>
                <a:lnTo>
                  <a:pt x="26" y="61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3" name="Freeform 2994"/>
          <p:cNvSpPr>
            <a:spLocks/>
          </p:cNvSpPr>
          <p:nvPr/>
        </p:nvSpPr>
        <p:spPr bwMode="auto">
          <a:xfrm>
            <a:off x="2595563" y="4521200"/>
            <a:ext cx="17462" cy="14288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2"/>
              <a:gd name="T20" fmla="*/ 44 w 4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2">
                <a:moveTo>
                  <a:pt x="0" y="0"/>
                </a:moveTo>
                <a:lnTo>
                  <a:pt x="0" y="44"/>
                </a:lnTo>
                <a:lnTo>
                  <a:pt x="9" y="52"/>
                </a:lnTo>
                <a:lnTo>
                  <a:pt x="44" y="17"/>
                </a:lnTo>
                <a:lnTo>
                  <a:pt x="35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4" name="Freeform 2995"/>
          <p:cNvSpPr>
            <a:spLocks/>
          </p:cNvSpPr>
          <p:nvPr/>
        </p:nvSpPr>
        <p:spPr bwMode="auto">
          <a:xfrm>
            <a:off x="2592388" y="4521200"/>
            <a:ext cx="15875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43" y="9"/>
                </a:move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0" y="44"/>
                </a:lnTo>
                <a:lnTo>
                  <a:pt x="8" y="44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5" name="Freeform 2996"/>
          <p:cNvSpPr>
            <a:spLocks/>
          </p:cNvSpPr>
          <p:nvPr/>
        </p:nvSpPr>
        <p:spPr bwMode="auto">
          <a:xfrm>
            <a:off x="2595563" y="4489450"/>
            <a:ext cx="88900" cy="44450"/>
          </a:xfrm>
          <a:custGeom>
            <a:avLst/>
            <a:gdLst>
              <a:gd name="T0" fmla="*/ 0 w 236"/>
              <a:gd name="T1" fmla="*/ 0 h 157"/>
              <a:gd name="T2" fmla="*/ 0 w 236"/>
              <a:gd name="T3" fmla="*/ 0 h 157"/>
              <a:gd name="T4" fmla="*/ 0 w 236"/>
              <a:gd name="T5" fmla="*/ 0 h 157"/>
              <a:gd name="T6" fmla="*/ 0 w 236"/>
              <a:gd name="T7" fmla="*/ 0 h 157"/>
              <a:gd name="T8" fmla="*/ 0 w 236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157"/>
              <a:gd name="T17" fmla="*/ 236 w 236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157">
                <a:moveTo>
                  <a:pt x="209" y="0"/>
                </a:moveTo>
                <a:lnTo>
                  <a:pt x="236" y="43"/>
                </a:lnTo>
                <a:lnTo>
                  <a:pt x="27" y="157"/>
                </a:lnTo>
                <a:lnTo>
                  <a:pt x="0" y="113"/>
                </a:lnTo>
                <a:lnTo>
                  <a:pt x="20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6" name="Freeform 2997"/>
          <p:cNvSpPr>
            <a:spLocks/>
          </p:cNvSpPr>
          <p:nvPr/>
        </p:nvSpPr>
        <p:spPr bwMode="auto">
          <a:xfrm>
            <a:off x="2689225" y="4475163"/>
            <a:ext cx="28575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w 70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70"/>
              <a:gd name="T20" fmla="*/ 70 w 70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70">
                <a:moveTo>
                  <a:pt x="70" y="26"/>
                </a:moveTo>
                <a:lnTo>
                  <a:pt x="35" y="0"/>
                </a:lnTo>
                <a:lnTo>
                  <a:pt x="0" y="18"/>
                </a:lnTo>
                <a:lnTo>
                  <a:pt x="26" y="70"/>
                </a:lnTo>
                <a:lnTo>
                  <a:pt x="61" y="44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7" name="Freeform 2998"/>
          <p:cNvSpPr>
            <a:spLocks/>
          </p:cNvSpPr>
          <p:nvPr/>
        </p:nvSpPr>
        <p:spPr bwMode="auto">
          <a:xfrm>
            <a:off x="2705100" y="4475163"/>
            <a:ext cx="12700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26" y="44"/>
                </a:moveTo>
                <a:lnTo>
                  <a:pt x="26" y="44"/>
                </a:lnTo>
                <a:lnTo>
                  <a:pt x="35" y="44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26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8" name="Freeform 2999"/>
          <p:cNvSpPr>
            <a:spLocks/>
          </p:cNvSpPr>
          <p:nvPr/>
        </p:nvSpPr>
        <p:spPr bwMode="auto">
          <a:xfrm>
            <a:off x="2701925" y="4479925"/>
            <a:ext cx="15875" cy="3175"/>
          </a:xfrm>
          <a:custGeom>
            <a:avLst/>
            <a:gdLst>
              <a:gd name="T0" fmla="*/ 0 w 44"/>
              <a:gd name="T1" fmla="*/ 0 h 17"/>
              <a:gd name="T2" fmla="*/ 0 w 44"/>
              <a:gd name="T3" fmla="*/ 0 h 17"/>
              <a:gd name="T4" fmla="*/ 0 w 44"/>
              <a:gd name="T5" fmla="*/ 0 h 17"/>
              <a:gd name="T6" fmla="*/ 0 w 44"/>
              <a:gd name="T7" fmla="*/ 0 h 17"/>
              <a:gd name="T8" fmla="*/ 0 w 44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17"/>
              <a:gd name="T17" fmla="*/ 44 w 44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17">
                <a:moveTo>
                  <a:pt x="0" y="0"/>
                </a:moveTo>
                <a:lnTo>
                  <a:pt x="44" y="9"/>
                </a:lnTo>
                <a:lnTo>
                  <a:pt x="44" y="17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99" name="Freeform 3000"/>
          <p:cNvSpPr>
            <a:spLocks/>
          </p:cNvSpPr>
          <p:nvPr/>
        </p:nvSpPr>
        <p:spPr bwMode="auto">
          <a:xfrm>
            <a:off x="2705100" y="4394200"/>
            <a:ext cx="31750" cy="71438"/>
          </a:xfrm>
          <a:custGeom>
            <a:avLst/>
            <a:gdLst>
              <a:gd name="T0" fmla="*/ 0 w 87"/>
              <a:gd name="T1" fmla="*/ 0 h 252"/>
              <a:gd name="T2" fmla="*/ 0 w 87"/>
              <a:gd name="T3" fmla="*/ 0 h 252"/>
              <a:gd name="T4" fmla="*/ 0 w 87"/>
              <a:gd name="T5" fmla="*/ 0 h 252"/>
              <a:gd name="T6" fmla="*/ 0 w 87"/>
              <a:gd name="T7" fmla="*/ 0 h 252"/>
              <a:gd name="T8" fmla="*/ 0 w 87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52"/>
              <a:gd name="T17" fmla="*/ 87 w 87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52">
                <a:moveTo>
                  <a:pt x="43" y="0"/>
                </a:moveTo>
                <a:lnTo>
                  <a:pt x="87" y="9"/>
                </a:lnTo>
                <a:lnTo>
                  <a:pt x="43" y="252"/>
                </a:lnTo>
                <a:lnTo>
                  <a:pt x="0" y="244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0" name="Freeform 3001"/>
          <p:cNvSpPr>
            <a:spLocks/>
          </p:cNvSpPr>
          <p:nvPr/>
        </p:nvSpPr>
        <p:spPr bwMode="auto">
          <a:xfrm>
            <a:off x="2717800" y="4364038"/>
            <a:ext cx="19050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9"/>
                </a:moveTo>
                <a:lnTo>
                  <a:pt x="43" y="0"/>
                </a:lnTo>
                <a:lnTo>
                  <a:pt x="52" y="53"/>
                </a:lnTo>
                <a:lnTo>
                  <a:pt x="0" y="61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1" name="Freeform 3002"/>
          <p:cNvSpPr>
            <a:spLocks/>
          </p:cNvSpPr>
          <p:nvPr/>
        </p:nvSpPr>
        <p:spPr bwMode="auto">
          <a:xfrm>
            <a:off x="2706688" y="4314825"/>
            <a:ext cx="28575" cy="38100"/>
          </a:xfrm>
          <a:custGeom>
            <a:avLst/>
            <a:gdLst>
              <a:gd name="T0" fmla="*/ 0 w 69"/>
              <a:gd name="T1" fmla="*/ 0 h 131"/>
              <a:gd name="T2" fmla="*/ 0 w 69"/>
              <a:gd name="T3" fmla="*/ 0 h 131"/>
              <a:gd name="T4" fmla="*/ 0 w 69"/>
              <a:gd name="T5" fmla="*/ 0 h 131"/>
              <a:gd name="T6" fmla="*/ 0 w 69"/>
              <a:gd name="T7" fmla="*/ 0 h 131"/>
              <a:gd name="T8" fmla="*/ 0 w 69"/>
              <a:gd name="T9" fmla="*/ 0 h 131"/>
              <a:gd name="T10" fmla="*/ 0 w 69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131"/>
              <a:gd name="T20" fmla="*/ 69 w 69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131">
                <a:moveTo>
                  <a:pt x="34" y="0"/>
                </a:moveTo>
                <a:lnTo>
                  <a:pt x="0" y="26"/>
                </a:lnTo>
                <a:lnTo>
                  <a:pt x="17" y="131"/>
                </a:lnTo>
                <a:lnTo>
                  <a:pt x="69" y="131"/>
                </a:lnTo>
                <a:lnTo>
                  <a:pt x="52" y="18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2" name="Freeform 3003"/>
          <p:cNvSpPr>
            <a:spLocks/>
          </p:cNvSpPr>
          <p:nvPr/>
        </p:nvSpPr>
        <p:spPr bwMode="auto">
          <a:xfrm>
            <a:off x="2706688" y="4314825"/>
            <a:ext cx="20637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52" y="18"/>
                </a:moveTo>
                <a:lnTo>
                  <a:pt x="52" y="18"/>
                </a:lnTo>
                <a:lnTo>
                  <a:pt x="43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8" y="9"/>
                </a:lnTo>
                <a:lnTo>
                  <a:pt x="0" y="18"/>
                </a:lnTo>
                <a:lnTo>
                  <a:pt x="0" y="26"/>
                </a:lnTo>
                <a:lnTo>
                  <a:pt x="52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3" name="Freeform 3004"/>
          <p:cNvSpPr>
            <a:spLocks/>
          </p:cNvSpPr>
          <p:nvPr/>
        </p:nvSpPr>
        <p:spPr bwMode="auto">
          <a:xfrm>
            <a:off x="2663825" y="4292600"/>
            <a:ext cx="55563" cy="33338"/>
          </a:xfrm>
          <a:custGeom>
            <a:avLst/>
            <a:gdLst>
              <a:gd name="T0" fmla="*/ 0 w 148"/>
              <a:gd name="T1" fmla="*/ 0 h 122"/>
              <a:gd name="T2" fmla="*/ 0 w 148"/>
              <a:gd name="T3" fmla="*/ 0 h 122"/>
              <a:gd name="T4" fmla="*/ 0 w 148"/>
              <a:gd name="T5" fmla="*/ 0 h 122"/>
              <a:gd name="T6" fmla="*/ 0 w 148"/>
              <a:gd name="T7" fmla="*/ 0 h 122"/>
              <a:gd name="T8" fmla="*/ 0 w 148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2"/>
              <a:gd name="T17" fmla="*/ 148 w 14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2">
                <a:moveTo>
                  <a:pt x="0" y="43"/>
                </a:moveTo>
                <a:lnTo>
                  <a:pt x="26" y="0"/>
                </a:lnTo>
                <a:lnTo>
                  <a:pt x="148" y="78"/>
                </a:lnTo>
                <a:lnTo>
                  <a:pt x="122" y="122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4" name="Freeform 3005"/>
          <p:cNvSpPr>
            <a:spLocks/>
          </p:cNvSpPr>
          <p:nvPr/>
        </p:nvSpPr>
        <p:spPr bwMode="auto">
          <a:xfrm>
            <a:off x="2652713" y="4271963"/>
            <a:ext cx="26987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9" y="0"/>
                </a:moveTo>
                <a:lnTo>
                  <a:pt x="61" y="18"/>
                </a:lnTo>
                <a:lnTo>
                  <a:pt x="52" y="61"/>
                </a:lnTo>
                <a:lnTo>
                  <a:pt x="0" y="52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5" name="Freeform 3006"/>
          <p:cNvSpPr>
            <a:spLocks/>
          </p:cNvSpPr>
          <p:nvPr/>
        </p:nvSpPr>
        <p:spPr bwMode="auto">
          <a:xfrm>
            <a:off x="2671763" y="4244975"/>
            <a:ext cx="39687" cy="22225"/>
          </a:xfrm>
          <a:custGeom>
            <a:avLst/>
            <a:gdLst>
              <a:gd name="T0" fmla="*/ 0 w 104"/>
              <a:gd name="T1" fmla="*/ 0 h 79"/>
              <a:gd name="T2" fmla="*/ 0 w 104"/>
              <a:gd name="T3" fmla="*/ 0 h 79"/>
              <a:gd name="T4" fmla="*/ 0 w 104"/>
              <a:gd name="T5" fmla="*/ 0 h 79"/>
              <a:gd name="T6" fmla="*/ 0 w 104"/>
              <a:gd name="T7" fmla="*/ 0 h 79"/>
              <a:gd name="T8" fmla="*/ 0 w 104"/>
              <a:gd name="T9" fmla="*/ 0 h 79"/>
              <a:gd name="T10" fmla="*/ 0 w 104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79"/>
              <a:gd name="T20" fmla="*/ 104 w 104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79">
                <a:moveTo>
                  <a:pt x="104" y="35"/>
                </a:moveTo>
                <a:lnTo>
                  <a:pt x="78" y="0"/>
                </a:lnTo>
                <a:lnTo>
                  <a:pt x="0" y="35"/>
                </a:lnTo>
                <a:lnTo>
                  <a:pt x="17" y="79"/>
                </a:lnTo>
                <a:lnTo>
                  <a:pt x="96" y="44"/>
                </a:lnTo>
                <a:lnTo>
                  <a:pt x="104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6" name="Freeform 3007"/>
          <p:cNvSpPr>
            <a:spLocks/>
          </p:cNvSpPr>
          <p:nvPr/>
        </p:nvSpPr>
        <p:spPr bwMode="auto">
          <a:xfrm>
            <a:off x="2701925" y="4243388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8" y="52"/>
                </a:moveTo>
                <a:lnTo>
                  <a:pt x="26" y="52"/>
                </a:lnTo>
                <a:lnTo>
                  <a:pt x="26" y="43"/>
                </a:lnTo>
                <a:lnTo>
                  <a:pt x="35" y="43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26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1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7" name="Freeform 3008"/>
          <p:cNvSpPr>
            <a:spLocks/>
          </p:cNvSpPr>
          <p:nvPr/>
        </p:nvSpPr>
        <p:spPr bwMode="auto">
          <a:xfrm>
            <a:off x="2697163" y="4211638"/>
            <a:ext cx="55562" cy="44450"/>
          </a:xfrm>
          <a:custGeom>
            <a:avLst/>
            <a:gdLst>
              <a:gd name="T0" fmla="*/ 0 w 148"/>
              <a:gd name="T1" fmla="*/ 0 h 156"/>
              <a:gd name="T2" fmla="*/ 0 w 148"/>
              <a:gd name="T3" fmla="*/ 0 h 156"/>
              <a:gd name="T4" fmla="*/ 0 w 148"/>
              <a:gd name="T5" fmla="*/ 0 h 156"/>
              <a:gd name="T6" fmla="*/ 0 w 148"/>
              <a:gd name="T7" fmla="*/ 0 h 156"/>
              <a:gd name="T8" fmla="*/ 0 w 148"/>
              <a:gd name="T9" fmla="*/ 0 h 156"/>
              <a:gd name="T10" fmla="*/ 0 w 148"/>
              <a:gd name="T11" fmla="*/ 0 h 1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156"/>
              <a:gd name="T20" fmla="*/ 148 w 148"/>
              <a:gd name="T21" fmla="*/ 156 h 1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156">
                <a:moveTo>
                  <a:pt x="140" y="0"/>
                </a:moveTo>
                <a:lnTo>
                  <a:pt x="114" y="8"/>
                </a:lnTo>
                <a:lnTo>
                  <a:pt x="0" y="121"/>
                </a:lnTo>
                <a:lnTo>
                  <a:pt x="35" y="156"/>
                </a:lnTo>
                <a:lnTo>
                  <a:pt x="148" y="43"/>
                </a:lnTo>
                <a:lnTo>
                  <a:pt x="14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8" name="Freeform 3009"/>
          <p:cNvSpPr>
            <a:spLocks/>
          </p:cNvSpPr>
          <p:nvPr/>
        </p:nvSpPr>
        <p:spPr bwMode="auto">
          <a:xfrm>
            <a:off x="2740025" y="4211638"/>
            <a:ext cx="15875" cy="12700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34" y="43"/>
                </a:moveTo>
                <a:lnTo>
                  <a:pt x="34" y="34"/>
                </a:lnTo>
                <a:lnTo>
                  <a:pt x="43" y="26"/>
                </a:lnTo>
                <a:lnTo>
                  <a:pt x="34" y="17"/>
                </a:lnTo>
                <a:lnTo>
                  <a:pt x="34" y="8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34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09" name="Freeform 3010"/>
          <p:cNvSpPr>
            <a:spLocks/>
          </p:cNvSpPr>
          <p:nvPr/>
        </p:nvSpPr>
        <p:spPr bwMode="auto">
          <a:xfrm>
            <a:off x="2744788" y="4211638"/>
            <a:ext cx="4762" cy="14287"/>
          </a:xfrm>
          <a:custGeom>
            <a:avLst/>
            <a:gdLst>
              <a:gd name="T0" fmla="*/ 0 w 18"/>
              <a:gd name="T1" fmla="*/ 0 h 52"/>
              <a:gd name="T2" fmla="*/ 0 w 18"/>
              <a:gd name="T3" fmla="*/ 0 h 52"/>
              <a:gd name="T4" fmla="*/ 0 w 18"/>
              <a:gd name="T5" fmla="*/ 0 h 52"/>
              <a:gd name="T6" fmla="*/ 0 w 18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  <a:gd name="T12" fmla="*/ 0 w 18"/>
              <a:gd name="T13" fmla="*/ 0 h 52"/>
              <a:gd name="T14" fmla="*/ 18 w 18"/>
              <a:gd name="T15" fmla="*/ 52 h 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" h="52">
                <a:moveTo>
                  <a:pt x="18" y="0"/>
                </a:moveTo>
                <a:lnTo>
                  <a:pt x="0" y="52"/>
                </a:lnTo>
                <a:lnTo>
                  <a:pt x="0" y="43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0" name="Freeform 3011"/>
          <p:cNvSpPr>
            <a:spLocks/>
          </p:cNvSpPr>
          <p:nvPr/>
        </p:nvSpPr>
        <p:spPr bwMode="auto">
          <a:xfrm>
            <a:off x="2760663" y="4214813"/>
            <a:ext cx="25400" cy="20637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69" y="26"/>
                </a:moveTo>
                <a:lnTo>
                  <a:pt x="52" y="70"/>
                </a:lnTo>
                <a:lnTo>
                  <a:pt x="0" y="52"/>
                </a:lnTo>
                <a:lnTo>
                  <a:pt x="26" y="0"/>
                </a:lnTo>
                <a:lnTo>
                  <a:pt x="69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1" name="Freeform 3012"/>
          <p:cNvSpPr>
            <a:spLocks/>
          </p:cNvSpPr>
          <p:nvPr/>
        </p:nvSpPr>
        <p:spPr bwMode="auto">
          <a:xfrm>
            <a:off x="2795588" y="4227513"/>
            <a:ext cx="33337" cy="20637"/>
          </a:xfrm>
          <a:custGeom>
            <a:avLst/>
            <a:gdLst>
              <a:gd name="T0" fmla="*/ 0 w 87"/>
              <a:gd name="T1" fmla="*/ 0 h 70"/>
              <a:gd name="T2" fmla="*/ 0 w 87"/>
              <a:gd name="T3" fmla="*/ 0 h 70"/>
              <a:gd name="T4" fmla="*/ 0 w 87"/>
              <a:gd name="T5" fmla="*/ 0 h 70"/>
              <a:gd name="T6" fmla="*/ 0 w 87"/>
              <a:gd name="T7" fmla="*/ 0 h 70"/>
              <a:gd name="T8" fmla="*/ 0 w 87"/>
              <a:gd name="T9" fmla="*/ 0 h 70"/>
              <a:gd name="T10" fmla="*/ 0 w 87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70"/>
              <a:gd name="T20" fmla="*/ 87 w 87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70">
                <a:moveTo>
                  <a:pt x="87" y="70"/>
                </a:moveTo>
                <a:lnTo>
                  <a:pt x="87" y="27"/>
                </a:lnTo>
                <a:lnTo>
                  <a:pt x="17" y="0"/>
                </a:lnTo>
                <a:lnTo>
                  <a:pt x="0" y="44"/>
                </a:lnTo>
                <a:lnTo>
                  <a:pt x="69" y="70"/>
                </a:lnTo>
                <a:lnTo>
                  <a:pt x="87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2" name="Freeform 3013"/>
          <p:cNvSpPr>
            <a:spLocks/>
          </p:cNvSpPr>
          <p:nvPr/>
        </p:nvSpPr>
        <p:spPr bwMode="auto">
          <a:xfrm>
            <a:off x="2820988" y="4235450"/>
            <a:ext cx="15875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0" y="43"/>
                </a:move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26" y="0"/>
                </a:lnTo>
                <a:lnTo>
                  <a:pt x="18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3" name="Freeform 3014"/>
          <p:cNvSpPr>
            <a:spLocks/>
          </p:cNvSpPr>
          <p:nvPr/>
        </p:nvSpPr>
        <p:spPr bwMode="auto">
          <a:xfrm>
            <a:off x="2825750" y="4219575"/>
            <a:ext cx="69850" cy="28575"/>
          </a:xfrm>
          <a:custGeom>
            <a:avLst/>
            <a:gdLst>
              <a:gd name="T0" fmla="*/ 0 w 183"/>
              <a:gd name="T1" fmla="*/ 0 h 96"/>
              <a:gd name="T2" fmla="*/ 0 w 183"/>
              <a:gd name="T3" fmla="*/ 0 h 96"/>
              <a:gd name="T4" fmla="*/ 0 w 183"/>
              <a:gd name="T5" fmla="*/ 0 h 96"/>
              <a:gd name="T6" fmla="*/ 0 w 183"/>
              <a:gd name="T7" fmla="*/ 0 h 96"/>
              <a:gd name="T8" fmla="*/ 0 w 183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96"/>
              <a:gd name="T17" fmla="*/ 183 w 183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96">
                <a:moveTo>
                  <a:pt x="165" y="0"/>
                </a:moveTo>
                <a:lnTo>
                  <a:pt x="183" y="53"/>
                </a:lnTo>
                <a:lnTo>
                  <a:pt x="9" y="96"/>
                </a:lnTo>
                <a:lnTo>
                  <a:pt x="0" y="53"/>
                </a:lnTo>
                <a:lnTo>
                  <a:pt x="16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4" name="Freeform 3015"/>
          <p:cNvSpPr>
            <a:spLocks/>
          </p:cNvSpPr>
          <p:nvPr/>
        </p:nvSpPr>
        <p:spPr bwMode="auto">
          <a:xfrm>
            <a:off x="2908300" y="4213225"/>
            <a:ext cx="22225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43" y="0"/>
                </a:moveTo>
                <a:lnTo>
                  <a:pt x="61" y="52"/>
                </a:lnTo>
                <a:lnTo>
                  <a:pt x="8" y="70"/>
                </a:lnTo>
                <a:lnTo>
                  <a:pt x="0" y="18"/>
                </a:lnTo>
                <a:lnTo>
                  <a:pt x="4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5" name="Freeform 3016"/>
          <p:cNvSpPr>
            <a:spLocks/>
          </p:cNvSpPr>
          <p:nvPr/>
        </p:nvSpPr>
        <p:spPr bwMode="auto">
          <a:xfrm>
            <a:off x="2941638" y="4213225"/>
            <a:ext cx="82550" cy="41275"/>
          </a:xfrm>
          <a:custGeom>
            <a:avLst/>
            <a:gdLst>
              <a:gd name="T0" fmla="*/ 0 w 226"/>
              <a:gd name="T1" fmla="*/ 0 h 140"/>
              <a:gd name="T2" fmla="*/ 0 w 226"/>
              <a:gd name="T3" fmla="*/ 0 h 140"/>
              <a:gd name="T4" fmla="*/ 0 w 226"/>
              <a:gd name="T5" fmla="*/ 0 h 140"/>
              <a:gd name="T6" fmla="*/ 0 w 226"/>
              <a:gd name="T7" fmla="*/ 0 h 140"/>
              <a:gd name="T8" fmla="*/ 0 w 226"/>
              <a:gd name="T9" fmla="*/ 0 h 140"/>
              <a:gd name="T10" fmla="*/ 0 w 226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140"/>
              <a:gd name="T20" fmla="*/ 226 w 226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140">
                <a:moveTo>
                  <a:pt x="217" y="140"/>
                </a:moveTo>
                <a:lnTo>
                  <a:pt x="226" y="96"/>
                </a:lnTo>
                <a:lnTo>
                  <a:pt x="26" y="0"/>
                </a:lnTo>
                <a:lnTo>
                  <a:pt x="0" y="44"/>
                </a:lnTo>
                <a:lnTo>
                  <a:pt x="209" y="140"/>
                </a:lnTo>
                <a:lnTo>
                  <a:pt x="217" y="14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6" name="Freeform 3017"/>
          <p:cNvSpPr>
            <a:spLocks/>
          </p:cNvSpPr>
          <p:nvPr/>
        </p:nvSpPr>
        <p:spPr bwMode="auto">
          <a:xfrm>
            <a:off x="3019425" y="4240213"/>
            <a:ext cx="12700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9"/>
                </a:lnTo>
                <a:lnTo>
                  <a:pt x="26" y="0"/>
                </a:lnTo>
                <a:lnTo>
                  <a:pt x="17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7" name="Freeform 3018"/>
          <p:cNvSpPr>
            <a:spLocks/>
          </p:cNvSpPr>
          <p:nvPr/>
        </p:nvSpPr>
        <p:spPr bwMode="auto">
          <a:xfrm>
            <a:off x="3022600" y="4237038"/>
            <a:ext cx="14288" cy="19050"/>
          </a:xfrm>
          <a:custGeom>
            <a:avLst/>
            <a:gdLst>
              <a:gd name="T0" fmla="*/ 0 w 35"/>
              <a:gd name="T1" fmla="*/ 0 h 61"/>
              <a:gd name="T2" fmla="*/ 0 w 35"/>
              <a:gd name="T3" fmla="*/ 0 h 61"/>
              <a:gd name="T4" fmla="*/ 0 w 35"/>
              <a:gd name="T5" fmla="*/ 0 h 61"/>
              <a:gd name="T6" fmla="*/ 0 w 35"/>
              <a:gd name="T7" fmla="*/ 0 h 61"/>
              <a:gd name="T8" fmla="*/ 0 w 35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9"/>
                </a:moveTo>
                <a:lnTo>
                  <a:pt x="27" y="61"/>
                </a:lnTo>
                <a:lnTo>
                  <a:pt x="0" y="53"/>
                </a:lnTo>
                <a:lnTo>
                  <a:pt x="9" y="0"/>
                </a:lnTo>
                <a:lnTo>
                  <a:pt x="35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8" name="Freeform 3019"/>
          <p:cNvSpPr>
            <a:spLocks/>
          </p:cNvSpPr>
          <p:nvPr/>
        </p:nvSpPr>
        <p:spPr bwMode="auto">
          <a:xfrm>
            <a:off x="3049588" y="4243388"/>
            <a:ext cx="23812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8"/>
                </a:moveTo>
                <a:lnTo>
                  <a:pt x="52" y="61"/>
                </a:lnTo>
                <a:lnTo>
                  <a:pt x="0" y="52"/>
                </a:lnTo>
                <a:lnTo>
                  <a:pt x="17" y="0"/>
                </a:lnTo>
                <a:lnTo>
                  <a:pt x="61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19" name="Freeform 3020"/>
          <p:cNvSpPr>
            <a:spLocks/>
          </p:cNvSpPr>
          <p:nvPr/>
        </p:nvSpPr>
        <p:spPr bwMode="auto">
          <a:xfrm>
            <a:off x="3089275" y="4249738"/>
            <a:ext cx="31750" cy="17462"/>
          </a:xfrm>
          <a:custGeom>
            <a:avLst/>
            <a:gdLst>
              <a:gd name="T0" fmla="*/ 0 w 87"/>
              <a:gd name="T1" fmla="*/ 0 h 61"/>
              <a:gd name="T2" fmla="*/ 0 w 87"/>
              <a:gd name="T3" fmla="*/ 0 h 61"/>
              <a:gd name="T4" fmla="*/ 0 w 87"/>
              <a:gd name="T5" fmla="*/ 0 h 61"/>
              <a:gd name="T6" fmla="*/ 0 w 87"/>
              <a:gd name="T7" fmla="*/ 0 h 61"/>
              <a:gd name="T8" fmla="*/ 0 w 87"/>
              <a:gd name="T9" fmla="*/ 0 h 61"/>
              <a:gd name="T10" fmla="*/ 0 w 87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61"/>
              <a:gd name="T20" fmla="*/ 87 w 87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61">
                <a:moveTo>
                  <a:pt x="87" y="35"/>
                </a:moveTo>
                <a:lnTo>
                  <a:pt x="69" y="9"/>
                </a:lnTo>
                <a:lnTo>
                  <a:pt x="8" y="0"/>
                </a:lnTo>
                <a:lnTo>
                  <a:pt x="0" y="43"/>
                </a:lnTo>
                <a:lnTo>
                  <a:pt x="60" y="61"/>
                </a:lnTo>
                <a:lnTo>
                  <a:pt x="87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0" name="Freeform 3021"/>
          <p:cNvSpPr>
            <a:spLocks/>
          </p:cNvSpPr>
          <p:nvPr/>
        </p:nvSpPr>
        <p:spPr bwMode="auto">
          <a:xfrm>
            <a:off x="3111500" y="4254500"/>
            <a:ext cx="9525" cy="12700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w 27"/>
              <a:gd name="T13" fmla="*/ 0 h 52"/>
              <a:gd name="T14" fmla="*/ 0 w 27"/>
              <a:gd name="T15" fmla="*/ 0 h 52"/>
              <a:gd name="T16" fmla="*/ 0 w 27"/>
              <a:gd name="T17" fmla="*/ 0 h 52"/>
              <a:gd name="T18" fmla="*/ 0 w 27"/>
              <a:gd name="T19" fmla="*/ 0 h 52"/>
              <a:gd name="T20" fmla="*/ 0 w 27"/>
              <a:gd name="T21" fmla="*/ 0 h 52"/>
              <a:gd name="T22" fmla="*/ 0 w 27"/>
              <a:gd name="T23" fmla="*/ 0 h 52"/>
              <a:gd name="T24" fmla="*/ 0 w 27"/>
              <a:gd name="T25" fmla="*/ 0 h 52"/>
              <a:gd name="T26" fmla="*/ 0 w 27"/>
              <a:gd name="T27" fmla="*/ 0 h 52"/>
              <a:gd name="T28" fmla="*/ 0 w 27"/>
              <a:gd name="T29" fmla="*/ 0 h 52"/>
              <a:gd name="T30" fmla="*/ 0 w 27"/>
              <a:gd name="T31" fmla="*/ 0 h 52"/>
              <a:gd name="T32" fmla="*/ 0 w 27"/>
              <a:gd name="T33" fmla="*/ 0 h 52"/>
              <a:gd name="T34" fmla="*/ 0 w 27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52"/>
              <a:gd name="T56" fmla="*/ 27 w 27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8" y="43"/>
                </a:lnTo>
                <a:lnTo>
                  <a:pt x="27" y="34"/>
                </a:lnTo>
                <a:lnTo>
                  <a:pt x="27" y="26"/>
                </a:lnTo>
                <a:lnTo>
                  <a:pt x="27" y="17"/>
                </a:lnTo>
                <a:lnTo>
                  <a:pt x="27" y="8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1" name="Freeform 3022"/>
          <p:cNvSpPr>
            <a:spLocks/>
          </p:cNvSpPr>
          <p:nvPr/>
        </p:nvSpPr>
        <p:spPr bwMode="auto">
          <a:xfrm>
            <a:off x="3098800" y="4259263"/>
            <a:ext cx="22225" cy="41275"/>
          </a:xfrm>
          <a:custGeom>
            <a:avLst/>
            <a:gdLst>
              <a:gd name="T0" fmla="*/ 0 w 61"/>
              <a:gd name="T1" fmla="*/ 0 h 139"/>
              <a:gd name="T2" fmla="*/ 0 w 61"/>
              <a:gd name="T3" fmla="*/ 0 h 139"/>
              <a:gd name="T4" fmla="*/ 0 w 61"/>
              <a:gd name="T5" fmla="*/ 0 h 139"/>
              <a:gd name="T6" fmla="*/ 0 w 61"/>
              <a:gd name="T7" fmla="*/ 0 h 139"/>
              <a:gd name="T8" fmla="*/ 0 w 61"/>
              <a:gd name="T9" fmla="*/ 0 h 139"/>
              <a:gd name="T10" fmla="*/ 0 w 61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39"/>
              <a:gd name="T20" fmla="*/ 61 w 61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39">
                <a:moveTo>
                  <a:pt x="26" y="139"/>
                </a:moveTo>
                <a:lnTo>
                  <a:pt x="52" y="113"/>
                </a:lnTo>
                <a:lnTo>
                  <a:pt x="61" y="0"/>
                </a:lnTo>
                <a:lnTo>
                  <a:pt x="8" y="0"/>
                </a:lnTo>
                <a:lnTo>
                  <a:pt x="0" y="113"/>
                </a:lnTo>
                <a:lnTo>
                  <a:pt x="26" y="13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2" name="Freeform 3023"/>
          <p:cNvSpPr>
            <a:spLocks/>
          </p:cNvSpPr>
          <p:nvPr/>
        </p:nvSpPr>
        <p:spPr bwMode="auto">
          <a:xfrm>
            <a:off x="3098800" y="4292600"/>
            <a:ext cx="20638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8" y="17"/>
                </a:lnTo>
                <a:lnTo>
                  <a:pt x="17" y="26"/>
                </a:lnTo>
                <a:lnTo>
                  <a:pt x="26" y="26"/>
                </a:lnTo>
                <a:lnTo>
                  <a:pt x="34" y="26"/>
                </a:lnTo>
                <a:lnTo>
                  <a:pt x="43" y="17"/>
                </a:lnTo>
                <a:lnTo>
                  <a:pt x="43" y="9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3" name="Freeform 3024"/>
          <p:cNvSpPr>
            <a:spLocks/>
          </p:cNvSpPr>
          <p:nvPr/>
        </p:nvSpPr>
        <p:spPr bwMode="auto">
          <a:xfrm>
            <a:off x="3111500" y="4286250"/>
            <a:ext cx="28575" cy="15875"/>
          </a:xfrm>
          <a:custGeom>
            <a:avLst/>
            <a:gdLst>
              <a:gd name="T0" fmla="*/ 0 w 78"/>
              <a:gd name="T1" fmla="*/ 0 h 61"/>
              <a:gd name="T2" fmla="*/ 0 w 78"/>
              <a:gd name="T3" fmla="*/ 0 h 61"/>
              <a:gd name="T4" fmla="*/ 0 w 78"/>
              <a:gd name="T5" fmla="*/ 0 h 61"/>
              <a:gd name="T6" fmla="*/ 0 w 78"/>
              <a:gd name="T7" fmla="*/ 0 h 61"/>
              <a:gd name="T8" fmla="*/ 0 w 78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1"/>
              <a:gd name="T17" fmla="*/ 78 w 7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1">
                <a:moveTo>
                  <a:pt x="78" y="8"/>
                </a:moveTo>
                <a:lnTo>
                  <a:pt x="69" y="61"/>
                </a:lnTo>
                <a:lnTo>
                  <a:pt x="0" y="52"/>
                </a:lnTo>
                <a:lnTo>
                  <a:pt x="0" y="0"/>
                </a:lnTo>
                <a:lnTo>
                  <a:pt x="78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4" name="Freeform 3025"/>
          <p:cNvSpPr>
            <a:spLocks/>
          </p:cNvSpPr>
          <p:nvPr/>
        </p:nvSpPr>
        <p:spPr bwMode="auto">
          <a:xfrm>
            <a:off x="3141663" y="4297363"/>
            <a:ext cx="20637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53"/>
                </a:moveTo>
                <a:lnTo>
                  <a:pt x="9" y="61"/>
                </a:lnTo>
                <a:lnTo>
                  <a:pt x="0" y="9"/>
                </a:lnTo>
                <a:lnTo>
                  <a:pt x="52" y="0"/>
                </a:lnTo>
                <a:lnTo>
                  <a:pt x="52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5" name="Freeform 3026"/>
          <p:cNvSpPr>
            <a:spLocks/>
          </p:cNvSpPr>
          <p:nvPr/>
        </p:nvSpPr>
        <p:spPr bwMode="auto">
          <a:xfrm>
            <a:off x="3144838" y="4325938"/>
            <a:ext cx="25400" cy="38100"/>
          </a:xfrm>
          <a:custGeom>
            <a:avLst/>
            <a:gdLst>
              <a:gd name="T0" fmla="*/ 0 w 61"/>
              <a:gd name="T1" fmla="*/ 0 h 130"/>
              <a:gd name="T2" fmla="*/ 0 w 61"/>
              <a:gd name="T3" fmla="*/ 0 h 130"/>
              <a:gd name="T4" fmla="*/ 0 w 61"/>
              <a:gd name="T5" fmla="*/ 0 h 130"/>
              <a:gd name="T6" fmla="*/ 0 w 61"/>
              <a:gd name="T7" fmla="*/ 0 h 130"/>
              <a:gd name="T8" fmla="*/ 0 w 61"/>
              <a:gd name="T9" fmla="*/ 0 h 130"/>
              <a:gd name="T10" fmla="*/ 0 w 61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130"/>
              <a:gd name="T20" fmla="*/ 61 w 61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130">
                <a:moveTo>
                  <a:pt x="26" y="130"/>
                </a:moveTo>
                <a:lnTo>
                  <a:pt x="61" y="104"/>
                </a:lnTo>
                <a:lnTo>
                  <a:pt x="52" y="0"/>
                </a:lnTo>
                <a:lnTo>
                  <a:pt x="0" y="0"/>
                </a:lnTo>
                <a:lnTo>
                  <a:pt x="8" y="104"/>
                </a:lnTo>
                <a:lnTo>
                  <a:pt x="26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6" name="Freeform 3027"/>
          <p:cNvSpPr>
            <a:spLocks/>
          </p:cNvSpPr>
          <p:nvPr/>
        </p:nvSpPr>
        <p:spPr bwMode="auto">
          <a:xfrm>
            <a:off x="3146425" y="4356100"/>
            <a:ext cx="23813" cy="7938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0"/>
                </a:moveTo>
                <a:lnTo>
                  <a:pt x="0" y="9"/>
                </a:lnTo>
                <a:lnTo>
                  <a:pt x="9" y="18"/>
                </a:lnTo>
                <a:lnTo>
                  <a:pt x="18" y="18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35" y="18"/>
                </a:lnTo>
                <a:lnTo>
                  <a:pt x="44" y="18"/>
                </a:lnTo>
                <a:lnTo>
                  <a:pt x="53" y="9"/>
                </a:lnTo>
                <a:lnTo>
                  <a:pt x="53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7" name="Freeform 3028"/>
          <p:cNvSpPr>
            <a:spLocks/>
          </p:cNvSpPr>
          <p:nvPr/>
        </p:nvSpPr>
        <p:spPr bwMode="auto">
          <a:xfrm>
            <a:off x="3154363" y="4349750"/>
            <a:ext cx="49212" cy="22225"/>
          </a:xfrm>
          <a:custGeom>
            <a:avLst/>
            <a:gdLst>
              <a:gd name="T0" fmla="*/ 0 w 130"/>
              <a:gd name="T1" fmla="*/ 0 h 79"/>
              <a:gd name="T2" fmla="*/ 0 w 130"/>
              <a:gd name="T3" fmla="*/ 0 h 79"/>
              <a:gd name="T4" fmla="*/ 0 w 130"/>
              <a:gd name="T5" fmla="*/ 0 h 79"/>
              <a:gd name="T6" fmla="*/ 0 w 130"/>
              <a:gd name="T7" fmla="*/ 0 h 79"/>
              <a:gd name="T8" fmla="*/ 0 w 130"/>
              <a:gd name="T9" fmla="*/ 0 h 79"/>
              <a:gd name="T10" fmla="*/ 0 w 130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79"/>
              <a:gd name="T20" fmla="*/ 130 w 130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79">
                <a:moveTo>
                  <a:pt x="130" y="35"/>
                </a:moveTo>
                <a:lnTo>
                  <a:pt x="122" y="26"/>
                </a:lnTo>
                <a:lnTo>
                  <a:pt x="17" y="0"/>
                </a:lnTo>
                <a:lnTo>
                  <a:pt x="0" y="52"/>
                </a:lnTo>
                <a:lnTo>
                  <a:pt x="104" y="79"/>
                </a:lnTo>
                <a:lnTo>
                  <a:pt x="13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8" name="Freeform 3029"/>
          <p:cNvSpPr>
            <a:spLocks/>
          </p:cNvSpPr>
          <p:nvPr/>
        </p:nvSpPr>
        <p:spPr bwMode="auto">
          <a:xfrm>
            <a:off x="3195638" y="4356100"/>
            <a:ext cx="12700" cy="15875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w 35"/>
              <a:gd name="T11" fmla="*/ 0 h 53"/>
              <a:gd name="T12" fmla="*/ 0 w 35"/>
              <a:gd name="T13" fmla="*/ 0 h 53"/>
              <a:gd name="T14" fmla="*/ 0 w 35"/>
              <a:gd name="T15" fmla="*/ 0 h 53"/>
              <a:gd name="T16" fmla="*/ 0 w 35"/>
              <a:gd name="T17" fmla="*/ 0 h 53"/>
              <a:gd name="T18" fmla="*/ 0 w 35"/>
              <a:gd name="T19" fmla="*/ 0 h 53"/>
              <a:gd name="T20" fmla="*/ 0 w 35"/>
              <a:gd name="T21" fmla="*/ 0 h 53"/>
              <a:gd name="T22" fmla="*/ 0 w 35"/>
              <a:gd name="T23" fmla="*/ 0 h 53"/>
              <a:gd name="T24" fmla="*/ 0 w 35"/>
              <a:gd name="T25" fmla="*/ 0 h 53"/>
              <a:gd name="T26" fmla="*/ 0 w 35"/>
              <a:gd name="T27" fmla="*/ 0 h 53"/>
              <a:gd name="T28" fmla="*/ 0 w 35"/>
              <a:gd name="T29" fmla="*/ 0 h 53"/>
              <a:gd name="T30" fmla="*/ 0 w 35"/>
              <a:gd name="T31" fmla="*/ 0 h 53"/>
              <a:gd name="T32" fmla="*/ 0 w 35"/>
              <a:gd name="T33" fmla="*/ 0 h 53"/>
              <a:gd name="T34" fmla="*/ 0 w 35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3"/>
              <a:gd name="T56" fmla="*/ 35 w 35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3">
                <a:moveTo>
                  <a:pt x="0" y="53"/>
                </a:moveTo>
                <a:lnTo>
                  <a:pt x="9" y="53"/>
                </a:lnTo>
                <a:lnTo>
                  <a:pt x="18" y="53"/>
                </a:lnTo>
                <a:lnTo>
                  <a:pt x="26" y="44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26" y="9"/>
                </a:lnTo>
                <a:lnTo>
                  <a:pt x="18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29" name="Freeform 3030"/>
          <p:cNvSpPr>
            <a:spLocks/>
          </p:cNvSpPr>
          <p:nvPr/>
        </p:nvSpPr>
        <p:spPr bwMode="auto">
          <a:xfrm>
            <a:off x="3192463" y="4359275"/>
            <a:ext cx="25400" cy="17463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26"/>
                </a:moveTo>
                <a:lnTo>
                  <a:pt x="27" y="61"/>
                </a:lnTo>
                <a:lnTo>
                  <a:pt x="0" y="35"/>
                </a:lnTo>
                <a:lnTo>
                  <a:pt x="35" y="0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0" name="Freeform 3031"/>
          <p:cNvSpPr>
            <a:spLocks/>
          </p:cNvSpPr>
          <p:nvPr/>
        </p:nvSpPr>
        <p:spPr bwMode="auto">
          <a:xfrm>
            <a:off x="3217863" y="4376738"/>
            <a:ext cx="23812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61" y="43"/>
                </a:moveTo>
                <a:lnTo>
                  <a:pt x="52" y="26"/>
                </a:lnTo>
                <a:lnTo>
                  <a:pt x="35" y="0"/>
                </a:lnTo>
                <a:lnTo>
                  <a:pt x="0" y="35"/>
                </a:lnTo>
                <a:lnTo>
                  <a:pt x="18" y="61"/>
                </a:lnTo>
                <a:lnTo>
                  <a:pt x="61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1" name="Freeform 3032"/>
          <p:cNvSpPr>
            <a:spLocks/>
          </p:cNvSpPr>
          <p:nvPr/>
        </p:nvSpPr>
        <p:spPr bwMode="auto">
          <a:xfrm>
            <a:off x="3225800" y="4384675"/>
            <a:ext cx="15875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0" y="35"/>
                </a:moveTo>
                <a:lnTo>
                  <a:pt x="8" y="35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34" y="35"/>
                </a:lnTo>
                <a:lnTo>
                  <a:pt x="43" y="26"/>
                </a:lnTo>
                <a:lnTo>
                  <a:pt x="43" y="17"/>
                </a:lnTo>
                <a:lnTo>
                  <a:pt x="43" y="9"/>
                </a:lnTo>
                <a:lnTo>
                  <a:pt x="43" y="0"/>
                </a:lnTo>
                <a:lnTo>
                  <a:pt x="34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2" name="Freeform 3033"/>
          <p:cNvSpPr>
            <a:spLocks/>
          </p:cNvSpPr>
          <p:nvPr/>
        </p:nvSpPr>
        <p:spPr bwMode="auto">
          <a:xfrm>
            <a:off x="3221038" y="4408488"/>
            <a:ext cx="20637" cy="52387"/>
          </a:xfrm>
          <a:custGeom>
            <a:avLst/>
            <a:gdLst>
              <a:gd name="T0" fmla="*/ 0 w 52"/>
              <a:gd name="T1" fmla="*/ 0 h 183"/>
              <a:gd name="T2" fmla="*/ 0 w 52"/>
              <a:gd name="T3" fmla="*/ 0 h 183"/>
              <a:gd name="T4" fmla="*/ 0 w 52"/>
              <a:gd name="T5" fmla="*/ 0 h 183"/>
              <a:gd name="T6" fmla="*/ 0 w 52"/>
              <a:gd name="T7" fmla="*/ 0 h 183"/>
              <a:gd name="T8" fmla="*/ 0 w 52"/>
              <a:gd name="T9" fmla="*/ 0 h 183"/>
              <a:gd name="T10" fmla="*/ 0 w 52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183"/>
              <a:gd name="T20" fmla="*/ 52 w 52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183">
                <a:moveTo>
                  <a:pt x="43" y="183"/>
                </a:moveTo>
                <a:lnTo>
                  <a:pt x="52" y="166"/>
                </a:lnTo>
                <a:lnTo>
                  <a:pt x="52" y="0"/>
                </a:lnTo>
                <a:lnTo>
                  <a:pt x="0" y="0"/>
                </a:lnTo>
                <a:lnTo>
                  <a:pt x="0" y="166"/>
                </a:lnTo>
                <a:lnTo>
                  <a:pt x="43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3" name="Freeform 3034"/>
          <p:cNvSpPr>
            <a:spLocks/>
          </p:cNvSpPr>
          <p:nvPr/>
        </p:nvSpPr>
        <p:spPr bwMode="auto">
          <a:xfrm>
            <a:off x="3221038" y="4457700"/>
            <a:ext cx="20637" cy="6350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0"/>
                </a:lnTo>
                <a:lnTo>
                  <a:pt x="9" y="8"/>
                </a:lnTo>
                <a:lnTo>
                  <a:pt x="9" y="17"/>
                </a:lnTo>
                <a:lnTo>
                  <a:pt x="17" y="17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43" y="17"/>
                </a:lnTo>
                <a:lnTo>
                  <a:pt x="52" y="17"/>
                </a:lnTo>
                <a:lnTo>
                  <a:pt x="52" y="8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4" name="Freeform 3035"/>
          <p:cNvSpPr>
            <a:spLocks/>
          </p:cNvSpPr>
          <p:nvPr/>
        </p:nvSpPr>
        <p:spPr bwMode="auto">
          <a:xfrm>
            <a:off x="3203575" y="4451350"/>
            <a:ext cx="31750" cy="23813"/>
          </a:xfrm>
          <a:custGeom>
            <a:avLst/>
            <a:gdLst>
              <a:gd name="T0" fmla="*/ 0 w 95"/>
              <a:gd name="T1" fmla="*/ 0 h 87"/>
              <a:gd name="T2" fmla="*/ 0 w 95"/>
              <a:gd name="T3" fmla="*/ 0 h 87"/>
              <a:gd name="T4" fmla="*/ 0 w 95"/>
              <a:gd name="T5" fmla="*/ 0 h 87"/>
              <a:gd name="T6" fmla="*/ 0 w 95"/>
              <a:gd name="T7" fmla="*/ 0 h 87"/>
              <a:gd name="T8" fmla="*/ 0 w 9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87"/>
              <a:gd name="T17" fmla="*/ 95 w 9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87">
                <a:moveTo>
                  <a:pt x="26" y="87"/>
                </a:moveTo>
                <a:lnTo>
                  <a:pt x="0" y="52"/>
                </a:lnTo>
                <a:lnTo>
                  <a:pt x="69" y="0"/>
                </a:lnTo>
                <a:lnTo>
                  <a:pt x="95" y="35"/>
                </a:lnTo>
                <a:lnTo>
                  <a:pt x="26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5" name="Freeform 3036"/>
          <p:cNvSpPr>
            <a:spLocks/>
          </p:cNvSpPr>
          <p:nvPr/>
        </p:nvSpPr>
        <p:spPr bwMode="auto">
          <a:xfrm>
            <a:off x="3171825" y="4473575"/>
            <a:ext cx="25400" cy="17463"/>
          </a:xfrm>
          <a:custGeom>
            <a:avLst/>
            <a:gdLst>
              <a:gd name="T0" fmla="*/ 0 w 70"/>
              <a:gd name="T1" fmla="*/ 0 h 60"/>
              <a:gd name="T2" fmla="*/ 0 w 70"/>
              <a:gd name="T3" fmla="*/ 0 h 60"/>
              <a:gd name="T4" fmla="*/ 0 w 70"/>
              <a:gd name="T5" fmla="*/ 0 h 60"/>
              <a:gd name="T6" fmla="*/ 0 w 70"/>
              <a:gd name="T7" fmla="*/ 0 h 60"/>
              <a:gd name="T8" fmla="*/ 0 w 70"/>
              <a:gd name="T9" fmla="*/ 0 h 60"/>
              <a:gd name="T10" fmla="*/ 0 w 70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60"/>
              <a:gd name="T20" fmla="*/ 70 w 70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60">
                <a:moveTo>
                  <a:pt x="0" y="43"/>
                </a:moveTo>
                <a:lnTo>
                  <a:pt x="35" y="60"/>
                </a:lnTo>
                <a:lnTo>
                  <a:pt x="70" y="43"/>
                </a:lnTo>
                <a:lnTo>
                  <a:pt x="35" y="0"/>
                </a:lnTo>
                <a:lnTo>
                  <a:pt x="9" y="26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6" name="Freeform 3037"/>
          <p:cNvSpPr>
            <a:spLocks/>
          </p:cNvSpPr>
          <p:nvPr/>
        </p:nvSpPr>
        <p:spPr bwMode="auto">
          <a:xfrm>
            <a:off x="3171825" y="4481513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34"/>
                </a:ln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43"/>
                </a:lnTo>
                <a:lnTo>
                  <a:pt x="35" y="34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7" name="Freeform 3038"/>
          <p:cNvSpPr>
            <a:spLocks/>
          </p:cNvSpPr>
          <p:nvPr/>
        </p:nvSpPr>
        <p:spPr bwMode="auto">
          <a:xfrm>
            <a:off x="3171825" y="4484688"/>
            <a:ext cx="15875" cy="6350"/>
          </a:xfrm>
          <a:custGeom>
            <a:avLst/>
            <a:gdLst>
              <a:gd name="T0" fmla="*/ 0 w 44"/>
              <a:gd name="T1" fmla="*/ 0 h 17"/>
              <a:gd name="T2" fmla="*/ 0 w 44"/>
              <a:gd name="T3" fmla="*/ 0 h 17"/>
              <a:gd name="T4" fmla="*/ 0 w 44"/>
              <a:gd name="T5" fmla="*/ 0 h 17"/>
              <a:gd name="T6" fmla="*/ 0 w 44"/>
              <a:gd name="T7" fmla="*/ 0 h 17"/>
              <a:gd name="T8" fmla="*/ 0 w 44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17"/>
              <a:gd name="T17" fmla="*/ 44 w 44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17">
                <a:moveTo>
                  <a:pt x="44" y="9"/>
                </a:moveTo>
                <a:lnTo>
                  <a:pt x="0" y="17"/>
                </a:lnTo>
                <a:lnTo>
                  <a:pt x="0" y="0"/>
                </a:lnTo>
                <a:lnTo>
                  <a:pt x="44" y="0"/>
                </a:lnTo>
                <a:lnTo>
                  <a:pt x="4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8" name="Freeform 3039"/>
          <p:cNvSpPr>
            <a:spLocks/>
          </p:cNvSpPr>
          <p:nvPr/>
        </p:nvSpPr>
        <p:spPr bwMode="auto">
          <a:xfrm>
            <a:off x="3171825" y="4503738"/>
            <a:ext cx="31750" cy="65087"/>
          </a:xfrm>
          <a:custGeom>
            <a:avLst/>
            <a:gdLst>
              <a:gd name="T0" fmla="*/ 0 w 79"/>
              <a:gd name="T1" fmla="*/ 0 h 226"/>
              <a:gd name="T2" fmla="*/ 0 w 79"/>
              <a:gd name="T3" fmla="*/ 0 h 226"/>
              <a:gd name="T4" fmla="*/ 0 w 79"/>
              <a:gd name="T5" fmla="*/ 0 h 226"/>
              <a:gd name="T6" fmla="*/ 0 w 79"/>
              <a:gd name="T7" fmla="*/ 0 h 226"/>
              <a:gd name="T8" fmla="*/ 0 w 79"/>
              <a:gd name="T9" fmla="*/ 0 h 226"/>
              <a:gd name="T10" fmla="*/ 0 w 79"/>
              <a:gd name="T11" fmla="*/ 0 h 2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226"/>
              <a:gd name="T20" fmla="*/ 79 w 79"/>
              <a:gd name="T21" fmla="*/ 226 h 2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226">
                <a:moveTo>
                  <a:pt x="52" y="226"/>
                </a:moveTo>
                <a:lnTo>
                  <a:pt x="79" y="200"/>
                </a:lnTo>
                <a:lnTo>
                  <a:pt x="52" y="0"/>
                </a:lnTo>
                <a:lnTo>
                  <a:pt x="0" y="9"/>
                </a:lnTo>
                <a:lnTo>
                  <a:pt x="26" y="209"/>
                </a:lnTo>
                <a:lnTo>
                  <a:pt x="52" y="2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39" name="Freeform 3040"/>
          <p:cNvSpPr>
            <a:spLocks/>
          </p:cNvSpPr>
          <p:nvPr/>
        </p:nvSpPr>
        <p:spPr bwMode="auto">
          <a:xfrm>
            <a:off x="3179763" y="4559300"/>
            <a:ext cx="23812" cy="9525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0" y="9"/>
                </a:moveTo>
                <a:lnTo>
                  <a:pt x="0" y="9"/>
                </a:lnTo>
                <a:lnTo>
                  <a:pt x="0" y="18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44" y="26"/>
                </a:lnTo>
                <a:lnTo>
                  <a:pt x="44" y="18"/>
                </a:lnTo>
                <a:lnTo>
                  <a:pt x="44" y="9"/>
                </a:lnTo>
                <a:lnTo>
                  <a:pt x="53" y="9"/>
                </a:lnTo>
                <a:lnTo>
                  <a:pt x="53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0" name="Freeform 3041"/>
          <p:cNvSpPr>
            <a:spLocks/>
          </p:cNvSpPr>
          <p:nvPr/>
        </p:nvSpPr>
        <p:spPr bwMode="auto">
          <a:xfrm>
            <a:off x="3192463" y="4556125"/>
            <a:ext cx="15875" cy="14288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2"/>
              <a:gd name="T17" fmla="*/ 44 w 4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2">
                <a:moveTo>
                  <a:pt x="44" y="0"/>
                </a:moveTo>
                <a:lnTo>
                  <a:pt x="44" y="52"/>
                </a:lnTo>
                <a:lnTo>
                  <a:pt x="0" y="43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1" name="Freeform 3042"/>
          <p:cNvSpPr>
            <a:spLocks/>
          </p:cNvSpPr>
          <p:nvPr/>
        </p:nvSpPr>
        <p:spPr bwMode="auto">
          <a:xfrm>
            <a:off x="3228975" y="4556125"/>
            <a:ext cx="17463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9"/>
                </a:moveTo>
                <a:lnTo>
                  <a:pt x="52" y="52"/>
                </a:lnTo>
                <a:lnTo>
                  <a:pt x="0" y="52"/>
                </a:lnTo>
                <a:lnTo>
                  <a:pt x="0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2" name="Freeform 3043"/>
          <p:cNvSpPr>
            <a:spLocks/>
          </p:cNvSpPr>
          <p:nvPr/>
        </p:nvSpPr>
        <p:spPr bwMode="auto">
          <a:xfrm>
            <a:off x="3267075" y="4557713"/>
            <a:ext cx="25400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61" y="52"/>
                </a:moveTo>
                <a:lnTo>
                  <a:pt x="52" y="0"/>
                </a:lnTo>
                <a:lnTo>
                  <a:pt x="0" y="0"/>
                </a:lnTo>
                <a:lnTo>
                  <a:pt x="0" y="52"/>
                </a:lnTo>
                <a:lnTo>
                  <a:pt x="52" y="52"/>
                </a:lnTo>
                <a:lnTo>
                  <a:pt x="6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3" name="Freeform 3044"/>
          <p:cNvSpPr>
            <a:spLocks/>
          </p:cNvSpPr>
          <p:nvPr/>
        </p:nvSpPr>
        <p:spPr bwMode="auto">
          <a:xfrm>
            <a:off x="3287713" y="4557713"/>
            <a:ext cx="9525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9" y="52"/>
                </a:lnTo>
                <a:lnTo>
                  <a:pt x="17" y="52"/>
                </a:lnTo>
                <a:lnTo>
                  <a:pt x="17" y="43"/>
                </a:lnTo>
                <a:lnTo>
                  <a:pt x="26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17" y="8"/>
                </a:ln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4" name="Freeform 3045"/>
          <p:cNvSpPr>
            <a:spLocks/>
          </p:cNvSpPr>
          <p:nvPr/>
        </p:nvSpPr>
        <p:spPr bwMode="auto">
          <a:xfrm>
            <a:off x="3287713" y="4549775"/>
            <a:ext cx="63500" cy="23813"/>
          </a:xfrm>
          <a:custGeom>
            <a:avLst/>
            <a:gdLst>
              <a:gd name="T0" fmla="*/ 0 w 165"/>
              <a:gd name="T1" fmla="*/ 0 h 79"/>
              <a:gd name="T2" fmla="*/ 0 w 165"/>
              <a:gd name="T3" fmla="*/ 0 h 79"/>
              <a:gd name="T4" fmla="*/ 0 w 165"/>
              <a:gd name="T5" fmla="*/ 0 h 79"/>
              <a:gd name="T6" fmla="*/ 0 w 165"/>
              <a:gd name="T7" fmla="*/ 0 h 79"/>
              <a:gd name="T8" fmla="*/ 0 w 165"/>
              <a:gd name="T9" fmla="*/ 0 h 79"/>
              <a:gd name="T10" fmla="*/ 0 w 165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79"/>
              <a:gd name="T20" fmla="*/ 165 w 165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79">
                <a:moveTo>
                  <a:pt x="165" y="18"/>
                </a:moveTo>
                <a:lnTo>
                  <a:pt x="139" y="0"/>
                </a:lnTo>
                <a:lnTo>
                  <a:pt x="0" y="27"/>
                </a:lnTo>
                <a:lnTo>
                  <a:pt x="9" y="79"/>
                </a:lnTo>
                <a:lnTo>
                  <a:pt x="148" y="44"/>
                </a:lnTo>
                <a:lnTo>
                  <a:pt x="165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5" name="Freeform 3046"/>
          <p:cNvSpPr>
            <a:spLocks/>
          </p:cNvSpPr>
          <p:nvPr/>
        </p:nvSpPr>
        <p:spPr bwMode="auto">
          <a:xfrm>
            <a:off x="3340100" y="4549775"/>
            <a:ext cx="11113" cy="14288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9" y="44"/>
                </a:move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26" y="27"/>
                </a:lnTo>
                <a:lnTo>
                  <a:pt x="26" y="18"/>
                </a:lnTo>
                <a:lnTo>
                  <a:pt x="26" y="9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9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6" name="Freeform 3047"/>
          <p:cNvSpPr>
            <a:spLocks/>
          </p:cNvSpPr>
          <p:nvPr/>
        </p:nvSpPr>
        <p:spPr bwMode="auto">
          <a:xfrm>
            <a:off x="3325813" y="4541838"/>
            <a:ext cx="25400" cy="17462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0" y="17"/>
                </a:moveTo>
                <a:lnTo>
                  <a:pt x="44" y="0"/>
                </a:lnTo>
                <a:lnTo>
                  <a:pt x="61" y="52"/>
                </a:lnTo>
                <a:lnTo>
                  <a:pt x="18" y="69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7" name="Freeform 3048"/>
          <p:cNvSpPr>
            <a:spLocks/>
          </p:cNvSpPr>
          <p:nvPr/>
        </p:nvSpPr>
        <p:spPr bwMode="auto">
          <a:xfrm>
            <a:off x="3314700" y="4513263"/>
            <a:ext cx="20638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0" y="17"/>
                </a:moveTo>
                <a:lnTo>
                  <a:pt x="43" y="0"/>
                </a:lnTo>
                <a:lnTo>
                  <a:pt x="61" y="52"/>
                </a:lnTo>
                <a:lnTo>
                  <a:pt x="17" y="7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8" name="Freeform 3049"/>
          <p:cNvSpPr>
            <a:spLocks/>
          </p:cNvSpPr>
          <p:nvPr/>
        </p:nvSpPr>
        <p:spPr bwMode="auto">
          <a:xfrm>
            <a:off x="3300413" y="4489450"/>
            <a:ext cx="25400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0" y="8"/>
                </a:moveTo>
                <a:lnTo>
                  <a:pt x="0" y="17"/>
                </a:lnTo>
                <a:lnTo>
                  <a:pt x="17" y="61"/>
                </a:lnTo>
                <a:lnTo>
                  <a:pt x="61" y="43"/>
                </a:lnTo>
                <a:lnTo>
                  <a:pt x="52" y="0"/>
                </a:lnTo>
                <a:lnTo>
                  <a:pt x="0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49" name="Freeform 3050"/>
          <p:cNvSpPr>
            <a:spLocks/>
          </p:cNvSpPr>
          <p:nvPr/>
        </p:nvSpPr>
        <p:spPr bwMode="auto">
          <a:xfrm>
            <a:off x="3300413" y="4483100"/>
            <a:ext cx="19050" cy="11113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8"/>
                </a:moveTo>
                <a:lnTo>
                  <a:pt x="43" y="18"/>
                </a:lnTo>
                <a:lnTo>
                  <a:pt x="43" y="9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17" y="9"/>
                </a:lnTo>
                <a:lnTo>
                  <a:pt x="8" y="9"/>
                </a:lnTo>
                <a:lnTo>
                  <a:pt x="8" y="18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52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0" name="Freeform 3051"/>
          <p:cNvSpPr>
            <a:spLocks/>
          </p:cNvSpPr>
          <p:nvPr/>
        </p:nvSpPr>
        <p:spPr bwMode="auto">
          <a:xfrm>
            <a:off x="3300413" y="4430713"/>
            <a:ext cx="19050" cy="60325"/>
          </a:xfrm>
          <a:custGeom>
            <a:avLst/>
            <a:gdLst>
              <a:gd name="T0" fmla="*/ 0 w 52"/>
              <a:gd name="T1" fmla="*/ 0 h 209"/>
              <a:gd name="T2" fmla="*/ 0 w 52"/>
              <a:gd name="T3" fmla="*/ 0 h 209"/>
              <a:gd name="T4" fmla="*/ 0 w 52"/>
              <a:gd name="T5" fmla="*/ 0 h 209"/>
              <a:gd name="T6" fmla="*/ 0 w 52"/>
              <a:gd name="T7" fmla="*/ 0 h 209"/>
              <a:gd name="T8" fmla="*/ 0 w 52"/>
              <a:gd name="T9" fmla="*/ 0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09"/>
              <a:gd name="T17" fmla="*/ 52 w 52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09">
                <a:moveTo>
                  <a:pt x="8" y="0"/>
                </a:moveTo>
                <a:lnTo>
                  <a:pt x="52" y="0"/>
                </a:lnTo>
                <a:lnTo>
                  <a:pt x="52" y="209"/>
                </a:lnTo>
                <a:lnTo>
                  <a:pt x="0" y="209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1" name="Rectangle 3052"/>
          <p:cNvSpPr>
            <a:spLocks noChangeArrowheads="1"/>
          </p:cNvSpPr>
          <p:nvPr/>
        </p:nvSpPr>
        <p:spPr bwMode="auto">
          <a:xfrm>
            <a:off x="3302000" y="4400550"/>
            <a:ext cx="23813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2" name="Freeform 3053"/>
          <p:cNvSpPr>
            <a:spLocks/>
          </p:cNvSpPr>
          <p:nvPr/>
        </p:nvSpPr>
        <p:spPr bwMode="auto">
          <a:xfrm>
            <a:off x="3302000" y="4362450"/>
            <a:ext cx="23813" cy="26988"/>
          </a:xfrm>
          <a:custGeom>
            <a:avLst/>
            <a:gdLst>
              <a:gd name="T0" fmla="*/ 0 w 53"/>
              <a:gd name="T1" fmla="*/ 0 h 95"/>
              <a:gd name="T2" fmla="*/ 0 w 53"/>
              <a:gd name="T3" fmla="*/ 0 h 95"/>
              <a:gd name="T4" fmla="*/ 0 w 53"/>
              <a:gd name="T5" fmla="*/ 0 h 95"/>
              <a:gd name="T6" fmla="*/ 0 w 53"/>
              <a:gd name="T7" fmla="*/ 0 h 95"/>
              <a:gd name="T8" fmla="*/ 0 w 53"/>
              <a:gd name="T9" fmla="*/ 0 h 95"/>
              <a:gd name="T10" fmla="*/ 0 w 53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95"/>
              <a:gd name="T20" fmla="*/ 53 w 53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95">
                <a:moveTo>
                  <a:pt x="27" y="0"/>
                </a:moveTo>
                <a:lnTo>
                  <a:pt x="0" y="26"/>
                </a:lnTo>
                <a:lnTo>
                  <a:pt x="0" y="95"/>
                </a:lnTo>
                <a:lnTo>
                  <a:pt x="53" y="95"/>
                </a:lnTo>
                <a:lnTo>
                  <a:pt x="53" y="26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3" name="Freeform 3054"/>
          <p:cNvSpPr>
            <a:spLocks/>
          </p:cNvSpPr>
          <p:nvPr/>
        </p:nvSpPr>
        <p:spPr bwMode="auto">
          <a:xfrm>
            <a:off x="3302000" y="4362450"/>
            <a:ext cx="23813" cy="6350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53" y="26"/>
                </a:moveTo>
                <a:lnTo>
                  <a:pt x="53" y="26"/>
                </a:lnTo>
                <a:lnTo>
                  <a:pt x="53" y="17"/>
                </a:lnTo>
                <a:lnTo>
                  <a:pt x="44" y="8"/>
                </a:lnTo>
                <a:lnTo>
                  <a:pt x="35" y="8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18" y="8"/>
                </a:lnTo>
                <a:lnTo>
                  <a:pt x="9" y="8"/>
                </a:lnTo>
                <a:lnTo>
                  <a:pt x="0" y="17"/>
                </a:lnTo>
                <a:lnTo>
                  <a:pt x="0" y="26"/>
                </a:lnTo>
                <a:lnTo>
                  <a:pt x="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4" name="Freeform 3055"/>
          <p:cNvSpPr>
            <a:spLocks/>
          </p:cNvSpPr>
          <p:nvPr/>
        </p:nvSpPr>
        <p:spPr bwMode="auto">
          <a:xfrm>
            <a:off x="3314700" y="4352925"/>
            <a:ext cx="71438" cy="23813"/>
          </a:xfrm>
          <a:custGeom>
            <a:avLst/>
            <a:gdLst>
              <a:gd name="T0" fmla="*/ 0 w 191"/>
              <a:gd name="T1" fmla="*/ 0 h 87"/>
              <a:gd name="T2" fmla="*/ 0 w 191"/>
              <a:gd name="T3" fmla="*/ 0 h 87"/>
              <a:gd name="T4" fmla="*/ 0 w 191"/>
              <a:gd name="T5" fmla="*/ 0 h 87"/>
              <a:gd name="T6" fmla="*/ 0 w 191"/>
              <a:gd name="T7" fmla="*/ 0 h 87"/>
              <a:gd name="T8" fmla="*/ 0 w 19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87"/>
              <a:gd name="T17" fmla="*/ 191 w 19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87">
                <a:moveTo>
                  <a:pt x="182" y="0"/>
                </a:moveTo>
                <a:lnTo>
                  <a:pt x="191" y="43"/>
                </a:lnTo>
                <a:lnTo>
                  <a:pt x="8" y="87"/>
                </a:lnTo>
                <a:lnTo>
                  <a:pt x="0" y="35"/>
                </a:lnTo>
                <a:lnTo>
                  <a:pt x="18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5" name="Freeform 3056"/>
          <p:cNvSpPr>
            <a:spLocks/>
          </p:cNvSpPr>
          <p:nvPr/>
        </p:nvSpPr>
        <p:spPr bwMode="auto">
          <a:xfrm>
            <a:off x="3398838" y="4344988"/>
            <a:ext cx="22225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0"/>
                </a:moveTo>
                <a:lnTo>
                  <a:pt x="61" y="52"/>
                </a:lnTo>
                <a:lnTo>
                  <a:pt x="9" y="61"/>
                </a:lnTo>
                <a:lnTo>
                  <a:pt x="0" y="17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6" name="Freeform 3057"/>
          <p:cNvSpPr>
            <a:spLocks/>
          </p:cNvSpPr>
          <p:nvPr/>
        </p:nvSpPr>
        <p:spPr bwMode="auto">
          <a:xfrm>
            <a:off x="3440113" y="4341813"/>
            <a:ext cx="6350" cy="14287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52"/>
              <a:gd name="T20" fmla="*/ 27 w 27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52">
                <a:moveTo>
                  <a:pt x="27" y="44"/>
                </a:moveTo>
                <a:lnTo>
                  <a:pt x="0" y="0"/>
                </a:lnTo>
                <a:lnTo>
                  <a:pt x="9" y="52"/>
                </a:lnTo>
                <a:lnTo>
                  <a:pt x="27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7" name="Freeform 3058"/>
          <p:cNvSpPr>
            <a:spLocks/>
          </p:cNvSpPr>
          <p:nvPr/>
        </p:nvSpPr>
        <p:spPr bwMode="auto">
          <a:xfrm>
            <a:off x="3440113" y="4341813"/>
            <a:ext cx="6350" cy="14287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w 27"/>
              <a:gd name="T13" fmla="*/ 0 h 52"/>
              <a:gd name="T14" fmla="*/ 0 w 27"/>
              <a:gd name="T15" fmla="*/ 0 h 52"/>
              <a:gd name="T16" fmla="*/ 0 w 27"/>
              <a:gd name="T17" fmla="*/ 0 h 52"/>
              <a:gd name="T18" fmla="*/ 0 w 27"/>
              <a:gd name="T19" fmla="*/ 0 h 52"/>
              <a:gd name="T20" fmla="*/ 0 w 27"/>
              <a:gd name="T21" fmla="*/ 0 h 52"/>
              <a:gd name="T22" fmla="*/ 0 w 27"/>
              <a:gd name="T23" fmla="*/ 0 h 52"/>
              <a:gd name="T24" fmla="*/ 0 w 27"/>
              <a:gd name="T25" fmla="*/ 0 h 52"/>
              <a:gd name="T26" fmla="*/ 0 w 27"/>
              <a:gd name="T27" fmla="*/ 0 h 52"/>
              <a:gd name="T28" fmla="*/ 0 w 27"/>
              <a:gd name="T29" fmla="*/ 0 h 52"/>
              <a:gd name="T30" fmla="*/ 0 w 27"/>
              <a:gd name="T31" fmla="*/ 0 h 52"/>
              <a:gd name="T32" fmla="*/ 0 w 27"/>
              <a:gd name="T33" fmla="*/ 0 h 52"/>
              <a:gd name="T34" fmla="*/ 0 w 27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52"/>
              <a:gd name="T56" fmla="*/ 27 w 27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52">
                <a:moveTo>
                  <a:pt x="9" y="52"/>
                </a:moveTo>
                <a:lnTo>
                  <a:pt x="18" y="52"/>
                </a:lnTo>
                <a:lnTo>
                  <a:pt x="18" y="44"/>
                </a:lnTo>
                <a:lnTo>
                  <a:pt x="27" y="44"/>
                </a:lnTo>
                <a:lnTo>
                  <a:pt x="27" y="35"/>
                </a:lnTo>
                <a:lnTo>
                  <a:pt x="27" y="26"/>
                </a:lnTo>
                <a:lnTo>
                  <a:pt x="27" y="17"/>
                </a:lnTo>
                <a:lnTo>
                  <a:pt x="27" y="9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8" name="Freeform 3059"/>
          <p:cNvSpPr>
            <a:spLocks/>
          </p:cNvSpPr>
          <p:nvPr/>
        </p:nvSpPr>
        <p:spPr bwMode="auto">
          <a:xfrm>
            <a:off x="3432175" y="4289425"/>
            <a:ext cx="76200" cy="65088"/>
          </a:xfrm>
          <a:custGeom>
            <a:avLst/>
            <a:gdLst>
              <a:gd name="T0" fmla="*/ 0 w 200"/>
              <a:gd name="T1" fmla="*/ 0 h 227"/>
              <a:gd name="T2" fmla="*/ 0 w 200"/>
              <a:gd name="T3" fmla="*/ 0 h 227"/>
              <a:gd name="T4" fmla="*/ 0 w 200"/>
              <a:gd name="T5" fmla="*/ 0 h 227"/>
              <a:gd name="T6" fmla="*/ 0 w 200"/>
              <a:gd name="T7" fmla="*/ 0 h 227"/>
              <a:gd name="T8" fmla="*/ 0 w 200"/>
              <a:gd name="T9" fmla="*/ 0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227"/>
              <a:gd name="T17" fmla="*/ 200 w 200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227">
                <a:moveTo>
                  <a:pt x="157" y="0"/>
                </a:moveTo>
                <a:lnTo>
                  <a:pt x="200" y="26"/>
                </a:lnTo>
                <a:lnTo>
                  <a:pt x="44" y="227"/>
                </a:lnTo>
                <a:lnTo>
                  <a:pt x="0" y="192"/>
                </a:lnTo>
                <a:lnTo>
                  <a:pt x="15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59" name="Freeform 3060"/>
          <p:cNvSpPr>
            <a:spLocks/>
          </p:cNvSpPr>
          <p:nvPr/>
        </p:nvSpPr>
        <p:spPr bwMode="auto">
          <a:xfrm>
            <a:off x="3505200" y="4267200"/>
            <a:ext cx="25400" cy="20638"/>
          </a:xfrm>
          <a:custGeom>
            <a:avLst/>
            <a:gdLst>
              <a:gd name="T0" fmla="*/ 0 w 69"/>
              <a:gd name="T1" fmla="*/ 0 h 69"/>
              <a:gd name="T2" fmla="*/ 0 w 69"/>
              <a:gd name="T3" fmla="*/ 0 h 69"/>
              <a:gd name="T4" fmla="*/ 0 w 69"/>
              <a:gd name="T5" fmla="*/ 0 h 69"/>
              <a:gd name="T6" fmla="*/ 0 w 69"/>
              <a:gd name="T7" fmla="*/ 0 h 69"/>
              <a:gd name="T8" fmla="*/ 0 w 6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9"/>
              <a:gd name="T17" fmla="*/ 69 w 6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9">
                <a:moveTo>
                  <a:pt x="34" y="0"/>
                </a:moveTo>
                <a:lnTo>
                  <a:pt x="69" y="26"/>
                </a:lnTo>
                <a:lnTo>
                  <a:pt x="34" y="69"/>
                </a:lnTo>
                <a:lnTo>
                  <a:pt x="0" y="35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0" name="Freeform 3061"/>
          <p:cNvSpPr>
            <a:spLocks/>
          </p:cNvSpPr>
          <p:nvPr/>
        </p:nvSpPr>
        <p:spPr bwMode="auto">
          <a:xfrm>
            <a:off x="3530600" y="4214813"/>
            <a:ext cx="88900" cy="52387"/>
          </a:xfrm>
          <a:custGeom>
            <a:avLst/>
            <a:gdLst>
              <a:gd name="T0" fmla="*/ 0 w 235"/>
              <a:gd name="T1" fmla="*/ 0 h 183"/>
              <a:gd name="T2" fmla="*/ 0 w 235"/>
              <a:gd name="T3" fmla="*/ 0 h 183"/>
              <a:gd name="T4" fmla="*/ 0 w 235"/>
              <a:gd name="T5" fmla="*/ 0 h 183"/>
              <a:gd name="T6" fmla="*/ 0 w 235"/>
              <a:gd name="T7" fmla="*/ 0 h 183"/>
              <a:gd name="T8" fmla="*/ 0 w 235"/>
              <a:gd name="T9" fmla="*/ 0 h 183"/>
              <a:gd name="T10" fmla="*/ 0 w 235"/>
              <a:gd name="T11" fmla="*/ 0 h 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183"/>
              <a:gd name="T20" fmla="*/ 235 w 235"/>
              <a:gd name="T21" fmla="*/ 183 h 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183">
                <a:moveTo>
                  <a:pt x="235" y="35"/>
                </a:moveTo>
                <a:lnTo>
                  <a:pt x="192" y="0"/>
                </a:lnTo>
                <a:lnTo>
                  <a:pt x="0" y="139"/>
                </a:lnTo>
                <a:lnTo>
                  <a:pt x="26" y="183"/>
                </a:lnTo>
                <a:lnTo>
                  <a:pt x="227" y="43"/>
                </a:lnTo>
                <a:lnTo>
                  <a:pt x="235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1" name="Freeform 3062"/>
          <p:cNvSpPr>
            <a:spLocks/>
          </p:cNvSpPr>
          <p:nvPr/>
        </p:nvSpPr>
        <p:spPr bwMode="auto">
          <a:xfrm>
            <a:off x="3602038" y="4213225"/>
            <a:ext cx="17462" cy="14288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w 43"/>
              <a:gd name="T13" fmla="*/ 0 h 52"/>
              <a:gd name="T14" fmla="*/ 0 w 43"/>
              <a:gd name="T15" fmla="*/ 0 h 52"/>
              <a:gd name="T16" fmla="*/ 0 w 43"/>
              <a:gd name="T17" fmla="*/ 0 h 52"/>
              <a:gd name="T18" fmla="*/ 0 w 43"/>
              <a:gd name="T19" fmla="*/ 0 h 52"/>
              <a:gd name="T20" fmla="*/ 0 w 43"/>
              <a:gd name="T21" fmla="*/ 0 h 52"/>
              <a:gd name="T22" fmla="*/ 0 w 43"/>
              <a:gd name="T23" fmla="*/ 0 h 52"/>
              <a:gd name="T24" fmla="*/ 0 w 43"/>
              <a:gd name="T25" fmla="*/ 0 h 52"/>
              <a:gd name="T26" fmla="*/ 0 w 43"/>
              <a:gd name="T27" fmla="*/ 0 h 52"/>
              <a:gd name="T28" fmla="*/ 0 w 43"/>
              <a:gd name="T29" fmla="*/ 0 h 52"/>
              <a:gd name="T30" fmla="*/ 0 w 43"/>
              <a:gd name="T31" fmla="*/ 0 h 52"/>
              <a:gd name="T32" fmla="*/ 0 w 43"/>
              <a:gd name="T33" fmla="*/ 0 h 52"/>
              <a:gd name="T34" fmla="*/ 0 w 43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52"/>
              <a:gd name="T56" fmla="*/ 43 w 43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52">
                <a:moveTo>
                  <a:pt x="35" y="52"/>
                </a:moveTo>
                <a:lnTo>
                  <a:pt x="35" y="44"/>
                </a:lnTo>
                <a:lnTo>
                  <a:pt x="43" y="44"/>
                </a:lnTo>
                <a:lnTo>
                  <a:pt x="43" y="35"/>
                </a:lnTo>
                <a:lnTo>
                  <a:pt x="43" y="26"/>
                </a:lnTo>
                <a:lnTo>
                  <a:pt x="43" y="18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17" y="0"/>
                </a:lnTo>
                <a:lnTo>
                  <a:pt x="9" y="9"/>
                </a:lnTo>
                <a:lnTo>
                  <a:pt x="0" y="9"/>
                </a:lnTo>
                <a:lnTo>
                  <a:pt x="35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2" name="Freeform 3063"/>
          <p:cNvSpPr>
            <a:spLocks/>
          </p:cNvSpPr>
          <p:nvPr/>
        </p:nvSpPr>
        <p:spPr bwMode="auto">
          <a:xfrm>
            <a:off x="3602038" y="4214813"/>
            <a:ext cx="17462" cy="11112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5"/>
              <a:gd name="T17" fmla="*/ 43 w 43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5">
                <a:moveTo>
                  <a:pt x="0" y="0"/>
                </a:moveTo>
                <a:lnTo>
                  <a:pt x="43" y="17"/>
                </a:lnTo>
                <a:lnTo>
                  <a:pt x="43" y="35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3" name="Freeform 3064"/>
          <p:cNvSpPr>
            <a:spLocks/>
          </p:cNvSpPr>
          <p:nvPr/>
        </p:nvSpPr>
        <p:spPr bwMode="auto">
          <a:xfrm>
            <a:off x="3613150" y="4187825"/>
            <a:ext cx="26988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26" y="0"/>
                </a:moveTo>
                <a:lnTo>
                  <a:pt x="70" y="26"/>
                </a:lnTo>
                <a:lnTo>
                  <a:pt x="44" y="70"/>
                </a:lnTo>
                <a:lnTo>
                  <a:pt x="0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4" name="Freeform 3065"/>
          <p:cNvSpPr>
            <a:spLocks/>
          </p:cNvSpPr>
          <p:nvPr/>
        </p:nvSpPr>
        <p:spPr bwMode="auto">
          <a:xfrm>
            <a:off x="3630613" y="4149725"/>
            <a:ext cx="34925" cy="33338"/>
          </a:xfrm>
          <a:custGeom>
            <a:avLst/>
            <a:gdLst>
              <a:gd name="T0" fmla="*/ 0 w 95"/>
              <a:gd name="T1" fmla="*/ 0 h 122"/>
              <a:gd name="T2" fmla="*/ 0 w 95"/>
              <a:gd name="T3" fmla="*/ 0 h 122"/>
              <a:gd name="T4" fmla="*/ 0 w 95"/>
              <a:gd name="T5" fmla="*/ 0 h 122"/>
              <a:gd name="T6" fmla="*/ 0 w 95"/>
              <a:gd name="T7" fmla="*/ 0 h 122"/>
              <a:gd name="T8" fmla="*/ 0 w 95"/>
              <a:gd name="T9" fmla="*/ 0 h 122"/>
              <a:gd name="T10" fmla="*/ 0 w 95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"/>
              <a:gd name="T19" fmla="*/ 0 h 122"/>
              <a:gd name="T20" fmla="*/ 95 w 95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" h="122">
                <a:moveTo>
                  <a:pt x="69" y="0"/>
                </a:moveTo>
                <a:lnTo>
                  <a:pt x="43" y="17"/>
                </a:lnTo>
                <a:lnTo>
                  <a:pt x="0" y="96"/>
                </a:lnTo>
                <a:lnTo>
                  <a:pt x="52" y="122"/>
                </a:lnTo>
                <a:lnTo>
                  <a:pt x="95" y="43"/>
                </a:lnTo>
                <a:lnTo>
                  <a:pt x="6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5" name="Freeform 3066"/>
          <p:cNvSpPr>
            <a:spLocks/>
          </p:cNvSpPr>
          <p:nvPr/>
        </p:nvSpPr>
        <p:spPr bwMode="auto">
          <a:xfrm>
            <a:off x="3644900" y="4149725"/>
            <a:ext cx="20638" cy="11113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w 52"/>
              <a:gd name="T13" fmla="*/ 0 h 43"/>
              <a:gd name="T14" fmla="*/ 0 w 52"/>
              <a:gd name="T15" fmla="*/ 0 h 43"/>
              <a:gd name="T16" fmla="*/ 0 w 52"/>
              <a:gd name="T17" fmla="*/ 0 h 43"/>
              <a:gd name="T18" fmla="*/ 0 w 52"/>
              <a:gd name="T19" fmla="*/ 0 h 43"/>
              <a:gd name="T20" fmla="*/ 0 w 52"/>
              <a:gd name="T21" fmla="*/ 0 h 43"/>
              <a:gd name="T22" fmla="*/ 0 w 52"/>
              <a:gd name="T23" fmla="*/ 0 h 43"/>
              <a:gd name="T24" fmla="*/ 0 w 52"/>
              <a:gd name="T25" fmla="*/ 0 h 43"/>
              <a:gd name="T26" fmla="*/ 0 w 52"/>
              <a:gd name="T27" fmla="*/ 0 h 43"/>
              <a:gd name="T28" fmla="*/ 0 w 52"/>
              <a:gd name="T29" fmla="*/ 0 h 43"/>
              <a:gd name="T30" fmla="*/ 0 w 52"/>
              <a:gd name="T31" fmla="*/ 0 h 43"/>
              <a:gd name="T32" fmla="*/ 0 w 52"/>
              <a:gd name="T33" fmla="*/ 0 h 43"/>
              <a:gd name="T34" fmla="*/ 0 w 52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43"/>
              <a:gd name="T56" fmla="*/ 52 w 52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43">
                <a:moveTo>
                  <a:pt x="52" y="43"/>
                </a:moveTo>
                <a:lnTo>
                  <a:pt x="52" y="35"/>
                </a:lnTo>
                <a:lnTo>
                  <a:pt x="52" y="26"/>
                </a:lnTo>
                <a:lnTo>
                  <a:pt x="52" y="17"/>
                </a:lnTo>
                <a:lnTo>
                  <a:pt x="44" y="17"/>
                </a:lnTo>
                <a:lnTo>
                  <a:pt x="44" y="9"/>
                </a:lnTo>
                <a:lnTo>
                  <a:pt x="35" y="9"/>
                </a:lnTo>
                <a:lnTo>
                  <a:pt x="26" y="0"/>
                </a:lnTo>
                <a:lnTo>
                  <a:pt x="17" y="9"/>
                </a:lnTo>
                <a:lnTo>
                  <a:pt x="9" y="9"/>
                </a:lnTo>
                <a:lnTo>
                  <a:pt x="0" y="17"/>
                </a:lnTo>
                <a:lnTo>
                  <a:pt x="52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6" name="Freeform 3067"/>
          <p:cNvSpPr>
            <a:spLocks/>
          </p:cNvSpPr>
          <p:nvPr/>
        </p:nvSpPr>
        <p:spPr bwMode="auto">
          <a:xfrm>
            <a:off x="3657600" y="4149725"/>
            <a:ext cx="61913" cy="17463"/>
          </a:xfrm>
          <a:custGeom>
            <a:avLst/>
            <a:gdLst>
              <a:gd name="T0" fmla="*/ 0 w 166"/>
              <a:gd name="T1" fmla="*/ 0 h 69"/>
              <a:gd name="T2" fmla="*/ 0 w 166"/>
              <a:gd name="T3" fmla="*/ 0 h 69"/>
              <a:gd name="T4" fmla="*/ 0 w 166"/>
              <a:gd name="T5" fmla="*/ 0 h 69"/>
              <a:gd name="T6" fmla="*/ 0 w 166"/>
              <a:gd name="T7" fmla="*/ 0 h 69"/>
              <a:gd name="T8" fmla="*/ 0 w 166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69"/>
              <a:gd name="T17" fmla="*/ 166 w 16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69">
                <a:moveTo>
                  <a:pt x="166" y="17"/>
                </a:moveTo>
                <a:lnTo>
                  <a:pt x="157" y="69"/>
                </a:lnTo>
                <a:lnTo>
                  <a:pt x="0" y="52"/>
                </a:lnTo>
                <a:lnTo>
                  <a:pt x="0" y="0"/>
                </a:lnTo>
                <a:lnTo>
                  <a:pt x="166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7" name="Freeform 3068"/>
          <p:cNvSpPr>
            <a:spLocks/>
          </p:cNvSpPr>
          <p:nvPr/>
        </p:nvSpPr>
        <p:spPr bwMode="auto">
          <a:xfrm>
            <a:off x="3735388" y="4154488"/>
            <a:ext cx="19050" cy="17462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0"/>
                </a:moveTo>
                <a:lnTo>
                  <a:pt x="52" y="52"/>
                </a:lnTo>
                <a:lnTo>
                  <a:pt x="0" y="43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8" name="Freeform 3069"/>
          <p:cNvSpPr>
            <a:spLocks/>
          </p:cNvSpPr>
          <p:nvPr/>
        </p:nvSpPr>
        <p:spPr bwMode="auto">
          <a:xfrm>
            <a:off x="3765550" y="4165600"/>
            <a:ext cx="30163" cy="25400"/>
          </a:xfrm>
          <a:custGeom>
            <a:avLst/>
            <a:gdLst>
              <a:gd name="T0" fmla="*/ 0 w 79"/>
              <a:gd name="T1" fmla="*/ 0 h 87"/>
              <a:gd name="T2" fmla="*/ 0 w 79"/>
              <a:gd name="T3" fmla="*/ 0 h 87"/>
              <a:gd name="T4" fmla="*/ 0 w 79"/>
              <a:gd name="T5" fmla="*/ 0 h 87"/>
              <a:gd name="T6" fmla="*/ 0 w 79"/>
              <a:gd name="T7" fmla="*/ 0 h 87"/>
              <a:gd name="T8" fmla="*/ 0 w 79"/>
              <a:gd name="T9" fmla="*/ 0 h 87"/>
              <a:gd name="T10" fmla="*/ 0 w 79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87"/>
              <a:gd name="T20" fmla="*/ 79 w 79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87">
                <a:moveTo>
                  <a:pt x="61" y="87"/>
                </a:moveTo>
                <a:lnTo>
                  <a:pt x="79" y="43"/>
                </a:lnTo>
                <a:lnTo>
                  <a:pt x="27" y="0"/>
                </a:lnTo>
                <a:lnTo>
                  <a:pt x="0" y="43"/>
                </a:lnTo>
                <a:lnTo>
                  <a:pt x="53" y="87"/>
                </a:lnTo>
                <a:lnTo>
                  <a:pt x="61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69" name="Freeform 3070"/>
          <p:cNvSpPr>
            <a:spLocks/>
          </p:cNvSpPr>
          <p:nvPr/>
        </p:nvSpPr>
        <p:spPr bwMode="auto">
          <a:xfrm>
            <a:off x="3783013" y="4176713"/>
            <a:ext cx="15875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35" y="35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0" name="Freeform 3071"/>
          <p:cNvSpPr>
            <a:spLocks/>
          </p:cNvSpPr>
          <p:nvPr/>
        </p:nvSpPr>
        <p:spPr bwMode="auto">
          <a:xfrm>
            <a:off x="3787775" y="4176713"/>
            <a:ext cx="74613" cy="26987"/>
          </a:xfrm>
          <a:custGeom>
            <a:avLst/>
            <a:gdLst>
              <a:gd name="T0" fmla="*/ 0 w 192"/>
              <a:gd name="T1" fmla="*/ 0 h 87"/>
              <a:gd name="T2" fmla="*/ 0 w 192"/>
              <a:gd name="T3" fmla="*/ 0 h 87"/>
              <a:gd name="T4" fmla="*/ 0 w 192"/>
              <a:gd name="T5" fmla="*/ 0 h 87"/>
              <a:gd name="T6" fmla="*/ 0 w 192"/>
              <a:gd name="T7" fmla="*/ 0 h 87"/>
              <a:gd name="T8" fmla="*/ 0 w 192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7"/>
              <a:gd name="T17" fmla="*/ 192 w 192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7">
                <a:moveTo>
                  <a:pt x="192" y="44"/>
                </a:moveTo>
                <a:lnTo>
                  <a:pt x="175" y="87"/>
                </a:lnTo>
                <a:lnTo>
                  <a:pt x="0" y="44"/>
                </a:lnTo>
                <a:lnTo>
                  <a:pt x="9" y="0"/>
                </a:lnTo>
                <a:lnTo>
                  <a:pt x="192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1" name="Freeform 3072"/>
          <p:cNvSpPr>
            <a:spLocks/>
          </p:cNvSpPr>
          <p:nvPr/>
        </p:nvSpPr>
        <p:spPr bwMode="auto">
          <a:xfrm>
            <a:off x="3875088" y="4192588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8"/>
                </a:moveTo>
                <a:lnTo>
                  <a:pt x="52" y="61"/>
                </a:lnTo>
                <a:lnTo>
                  <a:pt x="0" y="52"/>
                </a:lnTo>
                <a:lnTo>
                  <a:pt x="9" y="0"/>
                </a:lnTo>
                <a:lnTo>
                  <a:pt x="61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2" name="Freeform 3073"/>
          <p:cNvSpPr>
            <a:spLocks/>
          </p:cNvSpPr>
          <p:nvPr/>
        </p:nvSpPr>
        <p:spPr bwMode="auto">
          <a:xfrm>
            <a:off x="3910013" y="4202113"/>
            <a:ext cx="100012" cy="26987"/>
          </a:xfrm>
          <a:custGeom>
            <a:avLst/>
            <a:gdLst>
              <a:gd name="T0" fmla="*/ 0 w 261"/>
              <a:gd name="T1" fmla="*/ 0 h 104"/>
              <a:gd name="T2" fmla="*/ 0 w 261"/>
              <a:gd name="T3" fmla="*/ 0 h 104"/>
              <a:gd name="T4" fmla="*/ 0 w 261"/>
              <a:gd name="T5" fmla="*/ 0 h 104"/>
              <a:gd name="T6" fmla="*/ 0 w 261"/>
              <a:gd name="T7" fmla="*/ 0 h 104"/>
              <a:gd name="T8" fmla="*/ 0 w 261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04"/>
              <a:gd name="T17" fmla="*/ 261 w 261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04">
                <a:moveTo>
                  <a:pt x="261" y="52"/>
                </a:moveTo>
                <a:lnTo>
                  <a:pt x="243" y="104"/>
                </a:lnTo>
                <a:lnTo>
                  <a:pt x="0" y="43"/>
                </a:lnTo>
                <a:lnTo>
                  <a:pt x="17" y="0"/>
                </a:lnTo>
                <a:lnTo>
                  <a:pt x="26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3" name="Freeform 3074"/>
          <p:cNvSpPr>
            <a:spLocks/>
          </p:cNvSpPr>
          <p:nvPr/>
        </p:nvSpPr>
        <p:spPr bwMode="auto">
          <a:xfrm>
            <a:off x="3997325" y="4235450"/>
            <a:ext cx="19050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4" y="61"/>
                </a:moveTo>
                <a:lnTo>
                  <a:pt x="0" y="52"/>
                </a:lnTo>
                <a:lnTo>
                  <a:pt x="0" y="0"/>
                </a:lnTo>
                <a:lnTo>
                  <a:pt x="52" y="8"/>
                </a:lnTo>
                <a:lnTo>
                  <a:pt x="44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4" name="Freeform 3075"/>
          <p:cNvSpPr>
            <a:spLocks/>
          </p:cNvSpPr>
          <p:nvPr/>
        </p:nvSpPr>
        <p:spPr bwMode="auto">
          <a:xfrm>
            <a:off x="3986213" y="4265613"/>
            <a:ext cx="25400" cy="74612"/>
          </a:xfrm>
          <a:custGeom>
            <a:avLst/>
            <a:gdLst>
              <a:gd name="T0" fmla="*/ 0 w 70"/>
              <a:gd name="T1" fmla="*/ 0 h 261"/>
              <a:gd name="T2" fmla="*/ 0 w 70"/>
              <a:gd name="T3" fmla="*/ 0 h 261"/>
              <a:gd name="T4" fmla="*/ 0 w 70"/>
              <a:gd name="T5" fmla="*/ 0 h 261"/>
              <a:gd name="T6" fmla="*/ 0 w 70"/>
              <a:gd name="T7" fmla="*/ 0 h 261"/>
              <a:gd name="T8" fmla="*/ 0 w 70"/>
              <a:gd name="T9" fmla="*/ 0 h 261"/>
              <a:gd name="T10" fmla="*/ 0 w 70"/>
              <a:gd name="T11" fmla="*/ 0 h 2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261"/>
              <a:gd name="T20" fmla="*/ 70 w 70"/>
              <a:gd name="T21" fmla="*/ 261 h 2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261">
                <a:moveTo>
                  <a:pt x="9" y="261"/>
                </a:moveTo>
                <a:lnTo>
                  <a:pt x="43" y="235"/>
                </a:lnTo>
                <a:lnTo>
                  <a:pt x="70" y="9"/>
                </a:lnTo>
                <a:lnTo>
                  <a:pt x="17" y="0"/>
                </a:lnTo>
                <a:lnTo>
                  <a:pt x="0" y="235"/>
                </a:lnTo>
                <a:lnTo>
                  <a:pt x="9" y="2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5" name="Freeform 3076"/>
          <p:cNvSpPr>
            <a:spLocks/>
          </p:cNvSpPr>
          <p:nvPr/>
        </p:nvSpPr>
        <p:spPr bwMode="auto">
          <a:xfrm>
            <a:off x="3989388" y="4324350"/>
            <a:ext cx="14287" cy="17463"/>
          </a:xfrm>
          <a:custGeom>
            <a:avLst/>
            <a:gdLst>
              <a:gd name="T0" fmla="*/ 0 w 43"/>
              <a:gd name="T1" fmla="*/ 0 h 61"/>
              <a:gd name="T2" fmla="*/ 0 w 43"/>
              <a:gd name="T3" fmla="*/ 0 h 61"/>
              <a:gd name="T4" fmla="*/ 0 w 43"/>
              <a:gd name="T5" fmla="*/ 0 h 61"/>
              <a:gd name="T6" fmla="*/ 0 w 43"/>
              <a:gd name="T7" fmla="*/ 0 h 61"/>
              <a:gd name="T8" fmla="*/ 0 w 43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61"/>
              <a:gd name="T17" fmla="*/ 43 w 43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61">
                <a:moveTo>
                  <a:pt x="43" y="9"/>
                </a:moveTo>
                <a:lnTo>
                  <a:pt x="17" y="61"/>
                </a:lnTo>
                <a:lnTo>
                  <a:pt x="0" y="52"/>
                </a:lnTo>
                <a:lnTo>
                  <a:pt x="26" y="0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6" name="Freeform 3077"/>
          <p:cNvSpPr>
            <a:spLocks/>
          </p:cNvSpPr>
          <p:nvPr/>
        </p:nvSpPr>
        <p:spPr bwMode="auto">
          <a:xfrm>
            <a:off x="4016375" y="4332288"/>
            <a:ext cx="20638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61" y="26"/>
                </a:moveTo>
                <a:lnTo>
                  <a:pt x="44" y="70"/>
                </a:lnTo>
                <a:lnTo>
                  <a:pt x="0" y="52"/>
                </a:lnTo>
                <a:lnTo>
                  <a:pt x="18" y="0"/>
                </a:lnTo>
                <a:lnTo>
                  <a:pt x="61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7" name="Freeform 3078"/>
          <p:cNvSpPr>
            <a:spLocks/>
          </p:cNvSpPr>
          <p:nvPr/>
        </p:nvSpPr>
        <p:spPr bwMode="auto">
          <a:xfrm>
            <a:off x="4049713" y="4344988"/>
            <a:ext cx="95250" cy="41275"/>
          </a:xfrm>
          <a:custGeom>
            <a:avLst/>
            <a:gdLst>
              <a:gd name="T0" fmla="*/ 0 w 253"/>
              <a:gd name="T1" fmla="*/ 0 h 148"/>
              <a:gd name="T2" fmla="*/ 0 w 253"/>
              <a:gd name="T3" fmla="*/ 0 h 148"/>
              <a:gd name="T4" fmla="*/ 0 w 253"/>
              <a:gd name="T5" fmla="*/ 0 h 148"/>
              <a:gd name="T6" fmla="*/ 0 w 253"/>
              <a:gd name="T7" fmla="*/ 0 h 148"/>
              <a:gd name="T8" fmla="*/ 0 w 253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48"/>
              <a:gd name="T17" fmla="*/ 253 w 253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48">
                <a:moveTo>
                  <a:pt x="253" y="96"/>
                </a:moveTo>
                <a:lnTo>
                  <a:pt x="235" y="148"/>
                </a:lnTo>
                <a:lnTo>
                  <a:pt x="0" y="43"/>
                </a:lnTo>
                <a:lnTo>
                  <a:pt x="26" y="0"/>
                </a:lnTo>
                <a:lnTo>
                  <a:pt x="253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8" name="Freeform 3079"/>
          <p:cNvSpPr>
            <a:spLocks/>
          </p:cNvSpPr>
          <p:nvPr/>
        </p:nvSpPr>
        <p:spPr bwMode="auto">
          <a:xfrm>
            <a:off x="4154488" y="4378325"/>
            <a:ext cx="25400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17"/>
                </a:moveTo>
                <a:lnTo>
                  <a:pt x="52" y="61"/>
                </a:lnTo>
                <a:lnTo>
                  <a:pt x="0" y="43"/>
                </a:lnTo>
                <a:lnTo>
                  <a:pt x="26" y="0"/>
                </a:lnTo>
                <a:lnTo>
                  <a:pt x="7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79" name="Freeform 3080"/>
          <p:cNvSpPr>
            <a:spLocks/>
          </p:cNvSpPr>
          <p:nvPr/>
        </p:nvSpPr>
        <p:spPr bwMode="auto">
          <a:xfrm>
            <a:off x="4189413" y="4389438"/>
            <a:ext cx="41275" cy="22225"/>
          </a:xfrm>
          <a:custGeom>
            <a:avLst/>
            <a:gdLst>
              <a:gd name="T0" fmla="*/ 0 w 104"/>
              <a:gd name="T1" fmla="*/ 0 h 79"/>
              <a:gd name="T2" fmla="*/ 0 w 104"/>
              <a:gd name="T3" fmla="*/ 0 h 79"/>
              <a:gd name="T4" fmla="*/ 0 w 104"/>
              <a:gd name="T5" fmla="*/ 0 h 79"/>
              <a:gd name="T6" fmla="*/ 0 w 104"/>
              <a:gd name="T7" fmla="*/ 0 h 79"/>
              <a:gd name="T8" fmla="*/ 0 w 104"/>
              <a:gd name="T9" fmla="*/ 0 h 79"/>
              <a:gd name="T10" fmla="*/ 0 w 104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79"/>
              <a:gd name="T20" fmla="*/ 104 w 104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79">
                <a:moveTo>
                  <a:pt x="104" y="44"/>
                </a:moveTo>
                <a:lnTo>
                  <a:pt x="87" y="35"/>
                </a:lnTo>
                <a:lnTo>
                  <a:pt x="17" y="0"/>
                </a:lnTo>
                <a:lnTo>
                  <a:pt x="0" y="53"/>
                </a:lnTo>
                <a:lnTo>
                  <a:pt x="69" y="79"/>
                </a:lnTo>
                <a:lnTo>
                  <a:pt x="104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0" name="Freeform 3081"/>
          <p:cNvSpPr>
            <a:spLocks/>
          </p:cNvSpPr>
          <p:nvPr/>
        </p:nvSpPr>
        <p:spPr bwMode="auto">
          <a:xfrm>
            <a:off x="4214813" y="4398963"/>
            <a:ext cx="15875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9" y="44"/>
                </a:lnTo>
                <a:lnTo>
                  <a:pt x="18" y="44"/>
                </a:lnTo>
                <a:lnTo>
                  <a:pt x="26" y="35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1" name="Freeform 3082"/>
          <p:cNvSpPr>
            <a:spLocks/>
          </p:cNvSpPr>
          <p:nvPr/>
        </p:nvSpPr>
        <p:spPr bwMode="auto">
          <a:xfrm>
            <a:off x="4210050" y="4400550"/>
            <a:ext cx="42863" cy="52388"/>
          </a:xfrm>
          <a:custGeom>
            <a:avLst/>
            <a:gdLst>
              <a:gd name="T0" fmla="*/ 0 w 113"/>
              <a:gd name="T1" fmla="*/ 0 h 183"/>
              <a:gd name="T2" fmla="*/ 0 w 113"/>
              <a:gd name="T3" fmla="*/ 0 h 183"/>
              <a:gd name="T4" fmla="*/ 0 w 113"/>
              <a:gd name="T5" fmla="*/ 0 h 183"/>
              <a:gd name="T6" fmla="*/ 0 w 113"/>
              <a:gd name="T7" fmla="*/ 0 h 183"/>
              <a:gd name="T8" fmla="*/ 0 w 113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183"/>
              <a:gd name="T17" fmla="*/ 113 w 113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183">
                <a:moveTo>
                  <a:pt x="113" y="165"/>
                </a:moveTo>
                <a:lnTo>
                  <a:pt x="70" y="183"/>
                </a:lnTo>
                <a:lnTo>
                  <a:pt x="0" y="17"/>
                </a:lnTo>
                <a:lnTo>
                  <a:pt x="52" y="0"/>
                </a:lnTo>
                <a:lnTo>
                  <a:pt x="113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2" name="Freeform 3083"/>
          <p:cNvSpPr>
            <a:spLocks/>
          </p:cNvSpPr>
          <p:nvPr/>
        </p:nvSpPr>
        <p:spPr bwMode="auto">
          <a:xfrm>
            <a:off x="4240213" y="4464050"/>
            <a:ext cx="23812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35"/>
              <a:gd name="T20" fmla="*/ 52 w 52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35">
                <a:moveTo>
                  <a:pt x="9" y="35"/>
                </a:moveTo>
                <a:lnTo>
                  <a:pt x="52" y="8"/>
                </a:lnTo>
                <a:lnTo>
                  <a:pt x="52" y="0"/>
                </a:lnTo>
                <a:lnTo>
                  <a:pt x="0" y="17"/>
                </a:lnTo>
                <a:lnTo>
                  <a:pt x="9" y="26"/>
                </a:lnTo>
                <a:lnTo>
                  <a:pt x="9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3" name="Freeform 3084"/>
          <p:cNvSpPr>
            <a:spLocks/>
          </p:cNvSpPr>
          <p:nvPr/>
        </p:nvSpPr>
        <p:spPr bwMode="auto">
          <a:xfrm>
            <a:off x="4246563" y="4465638"/>
            <a:ext cx="17462" cy="9525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0" y="18"/>
                </a:moveTo>
                <a:lnTo>
                  <a:pt x="0" y="27"/>
                </a:lnTo>
                <a:lnTo>
                  <a:pt x="8" y="27"/>
                </a:lnTo>
                <a:lnTo>
                  <a:pt x="8" y="35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43" y="27"/>
                </a:lnTo>
                <a:lnTo>
                  <a:pt x="43" y="18"/>
                </a:lnTo>
                <a:lnTo>
                  <a:pt x="43" y="9"/>
                </a:lnTo>
                <a:lnTo>
                  <a:pt x="43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4" name="Freeform 3085"/>
          <p:cNvSpPr>
            <a:spLocks/>
          </p:cNvSpPr>
          <p:nvPr/>
        </p:nvSpPr>
        <p:spPr bwMode="auto">
          <a:xfrm>
            <a:off x="4246563" y="4464050"/>
            <a:ext cx="25400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26"/>
                </a:moveTo>
                <a:lnTo>
                  <a:pt x="26" y="61"/>
                </a:lnTo>
                <a:lnTo>
                  <a:pt x="0" y="35"/>
                </a:lnTo>
                <a:lnTo>
                  <a:pt x="43" y="0"/>
                </a:lnTo>
                <a:lnTo>
                  <a:pt x="61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5" name="Freeform 3086"/>
          <p:cNvSpPr>
            <a:spLocks/>
          </p:cNvSpPr>
          <p:nvPr/>
        </p:nvSpPr>
        <p:spPr bwMode="auto">
          <a:xfrm>
            <a:off x="4271963" y="4481513"/>
            <a:ext cx="50800" cy="42862"/>
          </a:xfrm>
          <a:custGeom>
            <a:avLst/>
            <a:gdLst>
              <a:gd name="T0" fmla="*/ 0 w 139"/>
              <a:gd name="T1" fmla="*/ 0 h 148"/>
              <a:gd name="T2" fmla="*/ 0 w 139"/>
              <a:gd name="T3" fmla="*/ 0 h 148"/>
              <a:gd name="T4" fmla="*/ 0 w 139"/>
              <a:gd name="T5" fmla="*/ 0 h 148"/>
              <a:gd name="T6" fmla="*/ 0 w 139"/>
              <a:gd name="T7" fmla="*/ 0 h 148"/>
              <a:gd name="T8" fmla="*/ 0 w 139"/>
              <a:gd name="T9" fmla="*/ 0 h 148"/>
              <a:gd name="T10" fmla="*/ 0 w 139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"/>
              <a:gd name="T19" fmla="*/ 0 h 148"/>
              <a:gd name="T20" fmla="*/ 139 w 139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" h="148">
                <a:moveTo>
                  <a:pt x="139" y="148"/>
                </a:moveTo>
                <a:lnTo>
                  <a:pt x="139" y="113"/>
                </a:lnTo>
                <a:lnTo>
                  <a:pt x="35" y="0"/>
                </a:lnTo>
                <a:lnTo>
                  <a:pt x="0" y="34"/>
                </a:lnTo>
                <a:lnTo>
                  <a:pt x="104" y="148"/>
                </a:lnTo>
                <a:lnTo>
                  <a:pt x="139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6" name="Freeform 3087"/>
          <p:cNvSpPr>
            <a:spLocks/>
          </p:cNvSpPr>
          <p:nvPr/>
        </p:nvSpPr>
        <p:spPr bwMode="auto">
          <a:xfrm>
            <a:off x="4306888" y="4513263"/>
            <a:ext cx="20637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0" y="35"/>
                </a:move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35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7" name="Freeform 3088"/>
          <p:cNvSpPr>
            <a:spLocks/>
          </p:cNvSpPr>
          <p:nvPr/>
        </p:nvSpPr>
        <p:spPr bwMode="auto">
          <a:xfrm>
            <a:off x="4306888" y="4491038"/>
            <a:ext cx="46037" cy="33337"/>
          </a:xfrm>
          <a:custGeom>
            <a:avLst/>
            <a:gdLst>
              <a:gd name="T0" fmla="*/ 0 w 113"/>
              <a:gd name="T1" fmla="*/ 0 h 114"/>
              <a:gd name="T2" fmla="*/ 0 w 113"/>
              <a:gd name="T3" fmla="*/ 0 h 114"/>
              <a:gd name="T4" fmla="*/ 0 w 113"/>
              <a:gd name="T5" fmla="*/ 0 h 114"/>
              <a:gd name="T6" fmla="*/ 0 w 113"/>
              <a:gd name="T7" fmla="*/ 0 h 114"/>
              <a:gd name="T8" fmla="*/ 0 w 113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114"/>
              <a:gd name="T17" fmla="*/ 113 w 113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114">
                <a:moveTo>
                  <a:pt x="70" y="0"/>
                </a:moveTo>
                <a:lnTo>
                  <a:pt x="113" y="35"/>
                </a:lnTo>
                <a:lnTo>
                  <a:pt x="35" y="114"/>
                </a:lnTo>
                <a:lnTo>
                  <a:pt x="0" y="79"/>
                </a:lnTo>
                <a:lnTo>
                  <a:pt x="7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8" name="Freeform 3089"/>
          <p:cNvSpPr>
            <a:spLocks/>
          </p:cNvSpPr>
          <p:nvPr/>
        </p:nvSpPr>
        <p:spPr bwMode="auto">
          <a:xfrm>
            <a:off x="4352925" y="4471988"/>
            <a:ext cx="25400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35" y="0"/>
                </a:moveTo>
                <a:lnTo>
                  <a:pt x="70" y="35"/>
                </a:lnTo>
                <a:lnTo>
                  <a:pt x="35" y="69"/>
                </a:lnTo>
                <a:lnTo>
                  <a:pt x="0" y="35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89" name="Freeform 3090"/>
          <p:cNvSpPr>
            <a:spLocks/>
          </p:cNvSpPr>
          <p:nvPr/>
        </p:nvSpPr>
        <p:spPr bwMode="auto">
          <a:xfrm>
            <a:off x="4378325" y="4430713"/>
            <a:ext cx="47625" cy="41275"/>
          </a:xfrm>
          <a:custGeom>
            <a:avLst/>
            <a:gdLst>
              <a:gd name="T0" fmla="*/ 0 w 131"/>
              <a:gd name="T1" fmla="*/ 0 h 140"/>
              <a:gd name="T2" fmla="*/ 0 w 131"/>
              <a:gd name="T3" fmla="*/ 0 h 140"/>
              <a:gd name="T4" fmla="*/ 0 w 131"/>
              <a:gd name="T5" fmla="*/ 0 h 140"/>
              <a:gd name="T6" fmla="*/ 0 w 131"/>
              <a:gd name="T7" fmla="*/ 0 h 140"/>
              <a:gd name="T8" fmla="*/ 0 w 131"/>
              <a:gd name="T9" fmla="*/ 0 h 140"/>
              <a:gd name="T10" fmla="*/ 0 w 131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140"/>
              <a:gd name="T20" fmla="*/ 131 w 131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140">
                <a:moveTo>
                  <a:pt x="113" y="0"/>
                </a:moveTo>
                <a:lnTo>
                  <a:pt x="96" y="0"/>
                </a:lnTo>
                <a:lnTo>
                  <a:pt x="0" y="105"/>
                </a:lnTo>
                <a:lnTo>
                  <a:pt x="35" y="140"/>
                </a:lnTo>
                <a:lnTo>
                  <a:pt x="131" y="44"/>
                </a:lnTo>
                <a:lnTo>
                  <a:pt x="11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0" name="Freeform 3091"/>
          <p:cNvSpPr>
            <a:spLocks/>
          </p:cNvSpPr>
          <p:nvPr/>
        </p:nvSpPr>
        <p:spPr bwMode="auto">
          <a:xfrm>
            <a:off x="4413250" y="4430713"/>
            <a:ext cx="15875" cy="12700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35" y="44"/>
                </a:moveTo>
                <a:lnTo>
                  <a:pt x="43" y="35"/>
                </a:lnTo>
                <a:lnTo>
                  <a:pt x="43" y="27"/>
                </a:lnTo>
                <a:lnTo>
                  <a:pt x="43" y="18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35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1" name="Freeform 3092"/>
          <p:cNvSpPr>
            <a:spLocks/>
          </p:cNvSpPr>
          <p:nvPr/>
        </p:nvSpPr>
        <p:spPr bwMode="auto">
          <a:xfrm>
            <a:off x="4421188" y="4422775"/>
            <a:ext cx="41275" cy="20638"/>
          </a:xfrm>
          <a:custGeom>
            <a:avLst/>
            <a:gdLst>
              <a:gd name="T0" fmla="*/ 0 w 113"/>
              <a:gd name="T1" fmla="*/ 0 h 70"/>
              <a:gd name="T2" fmla="*/ 0 w 113"/>
              <a:gd name="T3" fmla="*/ 0 h 70"/>
              <a:gd name="T4" fmla="*/ 0 w 113"/>
              <a:gd name="T5" fmla="*/ 0 h 70"/>
              <a:gd name="T6" fmla="*/ 0 w 113"/>
              <a:gd name="T7" fmla="*/ 0 h 70"/>
              <a:gd name="T8" fmla="*/ 0 w 113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70"/>
              <a:gd name="T17" fmla="*/ 113 w 113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70">
                <a:moveTo>
                  <a:pt x="105" y="0"/>
                </a:moveTo>
                <a:lnTo>
                  <a:pt x="113" y="53"/>
                </a:lnTo>
                <a:lnTo>
                  <a:pt x="9" y="70"/>
                </a:lnTo>
                <a:lnTo>
                  <a:pt x="0" y="26"/>
                </a:lnTo>
                <a:lnTo>
                  <a:pt x="10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2" name="Freeform 3093"/>
          <p:cNvSpPr>
            <a:spLocks/>
          </p:cNvSpPr>
          <p:nvPr/>
        </p:nvSpPr>
        <p:spPr bwMode="auto">
          <a:xfrm>
            <a:off x="4479925" y="4421188"/>
            <a:ext cx="23813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52" y="0"/>
                </a:moveTo>
                <a:lnTo>
                  <a:pt x="61" y="43"/>
                </a:lnTo>
                <a:lnTo>
                  <a:pt x="9" y="52"/>
                </a:lnTo>
                <a:lnTo>
                  <a:pt x="0" y="8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3" name="Freeform 3094"/>
          <p:cNvSpPr>
            <a:spLocks/>
          </p:cNvSpPr>
          <p:nvPr/>
        </p:nvSpPr>
        <p:spPr bwMode="auto">
          <a:xfrm>
            <a:off x="4518025" y="4416425"/>
            <a:ext cx="12700" cy="14288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52"/>
              <a:gd name="T20" fmla="*/ 27 w 27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52">
                <a:moveTo>
                  <a:pt x="27" y="44"/>
                </a:moveTo>
                <a:lnTo>
                  <a:pt x="9" y="0"/>
                </a:lnTo>
                <a:lnTo>
                  <a:pt x="0" y="9"/>
                </a:lnTo>
                <a:lnTo>
                  <a:pt x="9" y="52"/>
                </a:lnTo>
                <a:lnTo>
                  <a:pt x="18" y="52"/>
                </a:lnTo>
                <a:lnTo>
                  <a:pt x="27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4" name="Freeform 3095"/>
          <p:cNvSpPr>
            <a:spLocks/>
          </p:cNvSpPr>
          <p:nvPr/>
        </p:nvSpPr>
        <p:spPr bwMode="auto">
          <a:xfrm>
            <a:off x="4522788" y="4416425"/>
            <a:ext cx="11112" cy="14288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9" y="52"/>
                </a:moveTo>
                <a:lnTo>
                  <a:pt x="18" y="52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26" y="9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5" name="Freeform 3096"/>
          <p:cNvSpPr>
            <a:spLocks/>
          </p:cNvSpPr>
          <p:nvPr/>
        </p:nvSpPr>
        <p:spPr bwMode="auto">
          <a:xfrm>
            <a:off x="4518025" y="4375150"/>
            <a:ext cx="80963" cy="53975"/>
          </a:xfrm>
          <a:custGeom>
            <a:avLst/>
            <a:gdLst>
              <a:gd name="T0" fmla="*/ 0 w 209"/>
              <a:gd name="T1" fmla="*/ 0 h 192"/>
              <a:gd name="T2" fmla="*/ 0 w 209"/>
              <a:gd name="T3" fmla="*/ 0 h 192"/>
              <a:gd name="T4" fmla="*/ 0 w 209"/>
              <a:gd name="T5" fmla="*/ 0 h 192"/>
              <a:gd name="T6" fmla="*/ 0 w 209"/>
              <a:gd name="T7" fmla="*/ 0 h 192"/>
              <a:gd name="T8" fmla="*/ 0 w 209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192"/>
              <a:gd name="T17" fmla="*/ 209 w 209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192">
                <a:moveTo>
                  <a:pt x="175" y="0"/>
                </a:moveTo>
                <a:lnTo>
                  <a:pt x="209" y="35"/>
                </a:lnTo>
                <a:lnTo>
                  <a:pt x="27" y="192"/>
                </a:lnTo>
                <a:lnTo>
                  <a:pt x="0" y="157"/>
                </a:lnTo>
                <a:lnTo>
                  <a:pt x="17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6" name="Freeform 3097"/>
          <p:cNvSpPr>
            <a:spLocks/>
          </p:cNvSpPr>
          <p:nvPr/>
        </p:nvSpPr>
        <p:spPr bwMode="auto">
          <a:xfrm>
            <a:off x="4592638" y="4352925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17" y="0"/>
                </a:moveTo>
                <a:lnTo>
                  <a:pt x="61" y="9"/>
                </a:lnTo>
                <a:lnTo>
                  <a:pt x="44" y="61"/>
                </a:lnTo>
                <a:lnTo>
                  <a:pt x="0" y="4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7" name="Freeform 3098"/>
          <p:cNvSpPr>
            <a:spLocks/>
          </p:cNvSpPr>
          <p:nvPr/>
        </p:nvSpPr>
        <p:spPr bwMode="auto">
          <a:xfrm>
            <a:off x="4602163" y="4281488"/>
            <a:ext cx="42862" cy="60325"/>
          </a:xfrm>
          <a:custGeom>
            <a:avLst/>
            <a:gdLst>
              <a:gd name="T0" fmla="*/ 0 w 113"/>
              <a:gd name="T1" fmla="*/ 0 h 209"/>
              <a:gd name="T2" fmla="*/ 0 w 113"/>
              <a:gd name="T3" fmla="*/ 0 h 209"/>
              <a:gd name="T4" fmla="*/ 0 w 113"/>
              <a:gd name="T5" fmla="*/ 0 h 209"/>
              <a:gd name="T6" fmla="*/ 0 w 113"/>
              <a:gd name="T7" fmla="*/ 0 h 209"/>
              <a:gd name="T8" fmla="*/ 0 w 113"/>
              <a:gd name="T9" fmla="*/ 0 h 209"/>
              <a:gd name="T10" fmla="*/ 0 w 113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209"/>
              <a:gd name="T20" fmla="*/ 113 w 113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209">
                <a:moveTo>
                  <a:pt x="61" y="0"/>
                </a:moveTo>
                <a:lnTo>
                  <a:pt x="61" y="0"/>
                </a:lnTo>
                <a:lnTo>
                  <a:pt x="0" y="192"/>
                </a:lnTo>
                <a:lnTo>
                  <a:pt x="52" y="209"/>
                </a:lnTo>
                <a:lnTo>
                  <a:pt x="113" y="17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8" name="Freeform 3099"/>
          <p:cNvSpPr>
            <a:spLocks/>
          </p:cNvSpPr>
          <p:nvPr/>
        </p:nvSpPr>
        <p:spPr bwMode="auto">
          <a:xfrm>
            <a:off x="4624388" y="4278313"/>
            <a:ext cx="20637" cy="9525"/>
          </a:xfrm>
          <a:custGeom>
            <a:avLst/>
            <a:gdLst>
              <a:gd name="T0" fmla="*/ 0 w 52"/>
              <a:gd name="T1" fmla="*/ 0 h 34"/>
              <a:gd name="T2" fmla="*/ 0 w 52"/>
              <a:gd name="T3" fmla="*/ 0 h 34"/>
              <a:gd name="T4" fmla="*/ 0 w 52"/>
              <a:gd name="T5" fmla="*/ 0 h 34"/>
              <a:gd name="T6" fmla="*/ 0 w 52"/>
              <a:gd name="T7" fmla="*/ 0 h 34"/>
              <a:gd name="T8" fmla="*/ 0 w 52"/>
              <a:gd name="T9" fmla="*/ 0 h 34"/>
              <a:gd name="T10" fmla="*/ 0 w 52"/>
              <a:gd name="T11" fmla="*/ 0 h 34"/>
              <a:gd name="T12" fmla="*/ 0 w 52"/>
              <a:gd name="T13" fmla="*/ 0 h 34"/>
              <a:gd name="T14" fmla="*/ 0 w 52"/>
              <a:gd name="T15" fmla="*/ 0 h 34"/>
              <a:gd name="T16" fmla="*/ 0 w 52"/>
              <a:gd name="T17" fmla="*/ 0 h 34"/>
              <a:gd name="T18" fmla="*/ 0 w 52"/>
              <a:gd name="T19" fmla="*/ 0 h 34"/>
              <a:gd name="T20" fmla="*/ 0 w 52"/>
              <a:gd name="T21" fmla="*/ 0 h 34"/>
              <a:gd name="T22" fmla="*/ 0 w 52"/>
              <a:gd name="T23" fmla="*/ 0 h 34"/>
              <a:gd name="T24" fmla="*/ 0 w 52"/>
              <a:gd name="T25" fmla="*/ 0 h 34"/>
              <a:gd name="T26" fmla="*/ 0 w 52"/>
              <a:gd name="T27" fmla="*/ 0 h 34"/>
              <a:gd name="T28" fmla="*/ 0 w 52"/>
              <a:gd name="T29" fmla="*/ 0 h 34"/>
              <a:gd name="T30" fmla="*/ 0 w 52"/>
              <a:gd name="T31" fmla="*/ 0 h 34"/>
              <a:gd name="T32" fmla="*/ 0 w 52"/>
              <a:gd name="T33" fmla="*/ 0 h 34"/>
              <a:gd name="T34" fmla="*/ 0 w 52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4"/>
              <a:gd name="T56" fmla="*/ 52 w 52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4">
                <a:moveTo>
                  <a:pt x="52" y="34"/>
                </a:moveTo>
                <a:lnTo>
                  <a:pt x="52" y="34"/>
                </a:lnTo>
                <a:lnTo>
                  <a:pt x="52" y="26"/>
                </a:lnTo>
                <a:lnTo>
                  <a:pt x="52" y="17"/>
                </a:lnTo>
                <a:lnTo>
                  <a:pt x="44" y="17"/>
                </a:lnTo>
                <a:lnTo>
                  <a:pt x="44" y="8"/>
                </a:lnTo>
                <a:lnTo>
                  <a:pt x="35" y="8"/>
                </a:lnTo>
                <a:lnTo>
                  <a:pt x="26" y="0"/>
                </a:lnTo>
                <a:lnTo>
                  <a:pt x="17" y="8"/>
                </a:lnTo>
                <a:lnTo>
                  <a:pt x="9" y="8"/>
                </a:lnTo>
                <a:lnTo>
                  <a:pt x="0" y="17"/>
                </a:lnTo>
                <a:lnTo>
                  <a:pt x="52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99" name="Freeform 3100"/>
          <p:cNvSpPr>
            <a:spLocks/>
          </p:cNvSpPr>
          <p:nvPr/>
        </p:nvSpPr>
        <p:spPr bwMode="auto">
          <a:xfrm>
            <a:off x="4624388" y="4267200"/>
            <a:ext cx="31750" cy="22225"/>
          </a:xfrm>
          <a:custGeom>
            <a:avLst/>
            <a:gdLst>
              <a:gd name="T0" fmla="*/ 0 w 78"/>
              <a:gd name="T1" fmla="*/ 0 h 78"/>
              <a:gd name="T2" fmla="*/ 0 w 78"/>
              <a:gd name="T3" fmla="*/ 0 h 78"/>
              <a:gd name="T4" fmla="*/ 0 w 78"/>
              <a:gd name="T5" fmla="*/ 0 h 78"/>
              <a:gd name="T6" fmla="*/ 0 w 78"/>
              <a:gd name="T7" fmla="*/ 0 h 78"/>
              <a:gd name="T8" fmla="*/ 0 w 7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78"/>
              <a:gd name="T17" fmla="*/ 78 w 7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78">
                <a:moveTo>
                  <a:pt x="35" y="0"/>
                </a:moveTo>
                <a:lnTo>
                  <a:pt x="78" y="35"/>
                </a:lnTo>
                <a:lnTo>
                  <a:pt x="44" y="78"/>
                </a:lnTo>
                <a:lnTo>
                  <a:pt x="0" y="52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0" name="Freeform 3101"/>
          <p:cNvSpPr>
            <a:spLocks/>
          </p:cNvSpPr>
          <p:nvPr/>
        </p:nvSpPr>
        <p:spPr bwMode="auto">
          <a:xfrm>
            <a:off x="4648200" y="4244975"/>
            <a:ext cx="25400" cy="20638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26" y="0"/>
                </a:moveTo>
                <a:lnTo>
                  <a:pt x="70" y="27"/>
                </a:lnTo>
                <a:lnTo>
                  <a:pt x="44" y="70"/>
                </a:lnTo>
                <a:lnTo>
                  <a:pt x="0" y="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1" name="Freeform 3102"/>
          <p:cNvSpPr>
            <a:spLocks/>
          </p:cNvSpPr>
          <p:nvPr/>
        </p:nvSpPr>
        <p:spPr bwMode="auto">
          <a:xfrm>
            <a:off x="4670425" y="4175125"/>
            <a:ext cx="63500" cy="65088"/>
          </a:xfrm>
          <a:custGeom>
            <a:avLst/>
            <a:gdLst>
              <a:gd name="T0" fmla="*/ 0 w 165"/>
              <a:gd name="T1" fmla="*/ 0 h 226"/>
              <a:gd name="T2" fmla="*/ 0 w 165"/>
              <a:gd name="T3" fmla="*/ 0 h 226"/>
              <a:gd name="T4" fmla="*/ 0 w 165"/>
              <a:gd name="T5" fmla="*/ 0 h 226"/>
              <a:gd name="T6" fmla="*/ 0 w 165"/>
              <a:gd name="T7" fmla="*/ 0 h 226"/>
              <a:gd name="T8" fmla="*/ 0 w 165"/>
              <a:gd name="T9" fmla="*/ 0 h 226"/>
              <a:gd name="T10" fmla="*/ 0 w 165"/>
              <a:gd name="T11" fmla="*/ 0 h 2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226"/>
              <a:gd name="T20" fmla="*/ 165 w 165"/>
              <a:gd name="T21" fmla="*/ 226 h 2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226">
                <a:moveTo>
                  <a:pt x="148" y="0"/>
                </a:moveTo>
                <a:lnTo>
                  <a:pt x="122" y="17"/>
                </a:lnTo>
                <a:lnTo>
                  <a:pt x="0" y="200"/>
                </a:lnTo>
                <a:lnTo>
                  <a:pt x="44" y="226"/>
                </a:lnTo>
                <a:lnTo>
                  <a:pt x="165" y="43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2" name="Freeform 3103"/>
          <p:cNvSpPr>
            <a:spLocks/>
          </p:cNvSpPr>
          <p:nvPr/>
        </p:nvSpPr>
        <p:spPr bwMode="auto">
          <a:xfrm>
            <a:off x="4719638" y="4175125"/>
            <a:ext cx="17462" cy="12700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w 52"/>
              <a:gd name="T13" fmla="*/ 0 h 43"/>
              <a:gd name="T14" fmla="*/ 0 w 52"/>
              <a:gd name="T15" fmla="*/ 0 h 43"/>
              <a:gd name="T16" fmla="*/ 0 w 52"/>
              <a:gd name="T17" fmla="*/ 0 h 43"/>
              <a:gd name="T18" fmla="*/ 0 w 52"/>
              <a:gd name="T19" fmla="*/ 0 h 43"/>
              <a:gd name="T20" fmla="*/ 0 w 52"/>
              <a:gd name="T21" fmla="*/ 0 h 43"/>
              <a:gd name="T22" fmla="*/ 0 w 52"/>
              <a:gd name="T23" fmla="*/ 0 h 43"/>
              <a:gd name="T24" fmla="*/ 0 w 52"/>
              <a:gd name="T25" fmla="*/ 0 h 43"/>
              <a:gd name="T26" fmla="*/ 0 w 52"/>
              <a:gd name="T27" fmla="*/ 0 h 43"/>
              <a:gd name="T28" fmla="*/ 0 w 52"/>
              <a:gd name="T29" fmla="*/ 0 h 43"/>
              <a:gd name="T30" fmla="*/ 0 w 52"/>
              <a:gd name="T31" fmla="*/ 0 h 43"/>
              <a:gd name="T32" fmla="*/ 0 w 52"/>
              <a:gd name="T33" fmla="*/ 0 h 43"/>
              <a:gd name="T34" fmla="*/ 0 w 52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43"/>
              <a:gd name="T56" fmla="*/ 52 w 52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43">
                <a:moveTo>
                  <a:pt x="43" y="43"/>
                </a:moveTo>
                <a:lnTo>
                  <a:pt x="43" y="34"/>
                </a:lnTo>
                <a:lnTo>
                  <a:pt x="52" y="26"/>
                </a:lnTo>
                <a:lnTo>
                  <a:pt x="43" y="26"/>
                </a:lnTo>
                <a:lnTo>
                  <a:pt x="43" y="17"/>
                </a:lnTo>
                <a:lnTo>
                  <a:pt x="43" y="8"/>
                </a:lnTo>
                <a:lnTo>
                  <a:pt x="35" y="8"/>
                </a:lnTo>
                <a:lnTo>
                  <a:pt x="26" y="8"/>
                </a:lnTo>
                <a:lnTo>
                  <a:pt x="26" y="0"/>
                </a:lnTo>
                <a:lnTo>
                  <a:pt x="17" y="8"/>
                </a:lnTo>
                <a:lnTo>
                  <a:pt x="9" y="8"/>
                </a:lnTo>
                <a:lnTo>
                  <a:pt x="0" y="17"/>
                </a:lnTo>
                <a:lnTo>
                  <a:pt x="43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3" name="Rectangle 3104"/>
          <p:cNvSpPr>
            <a:spLocks noChangeArrowheads="1"/>
          </p:cNvSpPr>
          <p:nvPr/>
        </p:nvSpPr>
        <p:spPr bwMode="auto">
          <a:xfrm>
            <a:off x="4757738" y="4175125"/>
            <a:ext cx="14287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4" name="Freeform 3105"/>
          <p:cNvSpPr>
            <a:spLocks/>
          </p:cNvSpPr>
          <p:nvPr/>
        </p:nvSpPr>
        <p:spPr bwMode="auto">
          <a:xfrm>
            <a:off x="4792663" y="4175125"/>
            <a:ext cx="11112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52"/>
              <a:gd name="T20" fmla="*/ 26 w 26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52">
                <a:moveTo>
                  <a:pt x="26" y="8"/>
                </a:move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lnTo>
                  <a:pt x="9" y="52"/>
                </a:lnTo>
                <a:lnTo>
                  <a:pt x="26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5" name="Freeform 3106"/>
          <p:cNvSpPr>
            <a:spLocks/>
          </p:cNvSpPr>
          <p:nvPr/>
        </p:nvSpPr>
        <p:spPr bwMode="auto">
          <a:xfrm>
            <a:off x="4795838" y="4175125"/>
            <a:ext cx="9525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9" y="52"/>
                </a:lnTo>
                <a:lnTo>
                  <a:pt x="17" y="43"/>
                </a:lnTo>
                <a:lnTo>
                  <a:pt x="26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6" name="Freeform 3107"/>
          <p:cNvSpPr>
            <a:spLocks/>
          </p:cNvSpPr>
          <p:nvPr/>
        </p:nvSpPr>
        <p:spPr bwMode="auto">
          <a:xfrm>
            <a:off x="4791075" y="4176713"/>
            <a:ext cx="47625" cy="47625"/>
          </a:xfrm>
          <a:custGeom>
            <a:avLst/>
            <a:gdLst>
              <a:gd name="T0" fmla="*/ 0 w 131"/>
              <a:gd name="T1" fmla="*/ 0 h 157"/>
              <a:gd name="T2" fmla="*/ 0 w 131"/>
              <a:gd name="T3" fmla="*/ 0 h 157"/>
              <a:gd name="T4" fmla="*/ 0 w 131"/>
              <a:gd name="T5" fmla="*/ 0 h 157"/>
              <a:gd name="T6" fmla="*/ 0 w 131"/>
              <a:gd name="T7" fmla="*/ 0 h 157"/>
              <a:gd name="T8" fmla="*/ 0 w 131"/>
              <a:gd name="T9" fmla="*/ 0 h 157"/>
              <a:gd name="T10" fmla="*/ 0 w 131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"/>
              <a:gd name="T19" fmla="*/ 0 h 157"/>
              <a:gd name="T20" fmla="*/ 131 w 131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" h="157">
                <a:moveTo>
                  <a:pt x="122" y="157"/>
                </a:moveTo>
                <a:lnTo>
                  <a:pt x="131" y="122"/>
                </a:lnTo>
                <a:lnTo>
                  <a:pt x="35" y="0"/>
                </a:lnTo>
                <a:lnTo>
                  <a:pt x="0" y="35"/>
                </a:lnTo>
                <a:lnTo>
                  <a:pt x="96" y="157"/>
                </a:lnTo>
                <a:lnTo>
                  <a:pt x="122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7" name="Freeform 3108"/>
          <p:cNvSpPr>
            <a:spLocks/>
          </p:cNvSpPr>
          <p:nvPr/>
        </p:nvSpPr>
        <p:spPr bwMode="auto">
          <a:xfrm>
            <a:off x="4826000" y="4213225"/>
            <a:ext cx="17463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w 44"/>
              <a:gd name="T13" fmla="*/ 0 h 44"/>
              <a:gd name="T14" fmla="*/ 0 w 44"/>
              <a:gd name="T15" fmla="*/ 0 h 44"/>
              <a:gd name="T16" fmla="*/ 0 w 44"/>
              <a:gd name="T17" fmla="*/ 0 h 44"/>
              <a:gd name="T18" fmla="*/ 0 w 44"/>
              <a:gd name="T19" fmla="*/ 0 h 44"/>
              <a:gd name="T20" fmla="*/ 0 w 44"/>
              <a:gd name="T21" fmla="*/ 0 h 44"/>
              <a:gd name="T22" fmla="*/ 0 w 44"/>
              <a:gd name="T23" fmla="*/ 0 h 44"/>
              <a:gd name="T24" fmla="*/ 0 w 44"/>
              <a:gd name="T25" fmla="*/ 0 h 44"/>
              <a:gd name="T26" fmla="*/ 0 w 44"/>
              <a:gd name="T27" fmla="*/ 0 h 44"/>
              <a:gd name="T28" fmla="*/ 0 w 44"/>
              <a:gd name="T29" fmla="*/ 0 h 44"/>
              <a:gd name="T30" fmla="*/ 0 w 44"/>
              <a:gd name="T31" fmla="*/ 0 h 44"/>
              <a:gd name="T32" fmla="*/ 0 w 44"/>
              <a:gd name="T33" fmla="*/ 0 h 44"/>
              <a:gd name="T34" fmla="*/ 0 w 4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4"/>
              <a:gd name="T56" fmla="*/ 44 w 4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4">
                <a:moveTo>
                  <a:pt x="0" y="35"/>
                </a:moveTo>
                <a:lnTo>
                  <a:pt x="0" y="35"/>
                </a:lnTo>
                <a:lnTo>
                  <a:pt x="9" y="35"/>
                </a:lnTo>
                <a:lnTo>
                  <a:pt x="18" y="44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44" y="18"/>
                </a:ln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8" name="Freeform 3109"/>
          <p:cNvSpPr>
            <a:spLocks/>
          </p:cNvSpPr>
          <p:nvPr/>
        </p:nvSpPr>
        <p:spPr bwMode="auto">
          <a:xfrm>
            <a:off x="4829175" y="4202113"/>
            <a:ext cx="39688" cy="22225"/>
          </a:xfrm>
          <a:custGeom>
            <a:avLst/>
            <a:gdLst>
              <a:gd name="T0" fmla="*/ 0 w 104"/>
              <a:gd name="T1" fmla="*/ 0 h 78"/>
              <a:gd name="T2" fmla="*/ 0 w 104"/>
              <a:gd name="T3" fmla="*/ 0 h 78"/>
              <a:gd name="T4" fmla="*/ 0 w 104"/>
              <a:gd name="T5" fmla="*/ 0 h 78"/>
              <a:gd name="T6" fmla="*/ 0 w 104"/>
              <a:gd name="T7" fmla="*/ 0 h 78"/>
              <a:gd name="T8" fmla="*/ 0 w 104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78"/>
              <a:gd name="T17" fmla="*/ 104 w 104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78">
                <a:moveTo>
                  <a:pt x="87" y="0"/>
                </a:moveTo>
                <a:lnTo>
                  <a:pt x="104" y="52"/>
                </a:lnTo>
                <a:lnTo>
                  <a:pt x="17" y="78"/>
                </a:lnTo>
                <a:lnTo>
                  <a:pt x="0" y="35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09" name="Freeform 3110"/>
          <p:cNvSpPr>
            <a:spLocks/>
          </p:cNvSpPr>
          <p:nvPr/>
        </p:nvSpPr>
        <p:spPr bwMode="auto">
          <a:xfrm>
            <a:off x="4881563" y="4191000"/>
            <a:ext cx="25400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44" y="0"/>
                </a:moveTo>
                <a:lnTo>
                  <a:pt x="61" y="52"/>
                </a:lnTo>
                <a:lnTo>
                  <a:pt x="18" y="70"/>
                </a:lnTo>
                <a:lnTo>
                  <a:pt x="0" y="17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0" name="Freeform 3111"/>
          <p:cNvSpPr>
            <a:spLocks/>
          </p:cNvSpPr>
          <p:nvPr/>
        </p:nvSpPr>
        <p:spPr bwMode="auto">
          <a:xfrm>
            <a:off x="4914900" y="4162425"/>
            <a:ext cx="96838" cy="39688"/>
          </a:xfrm>
          <a:custGeom>
            <a:avLst/>
            <a:gdLst>
              <a:gd name="T0" fmla="*/ 0 w 253"/>
              <a:gd name="T1" fmla="*/ 0 h 131"/>
              <a:gd name="T2" fmla="*/ 0 w 253"/>
              <a:gd name="T3" fmla="*/ 0 h 131"/>
              <a:gd name="T4" fmla="*/ 0 w 253"/>
              <a:gd name="T5" fmla="*/ 0 h 131"/>
              <a:gd name="T6" fmla="*/ 0 w 253"/>
              <a:gd name="T7" fmla="*/ 0 h 131"/>
              <a:gd name="T8" fmla="*/ 0 w 253"/>
              <a:gd name="T9" fmla="*/ 0 h 131"/>
              <a:gd name="T10" fmla="*/ 0 w 253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"/>
              <a:gd name="T19" fmla="*/ 0 h 131"/>
              <a:gd name="T20" fmla="*/ 253 w 253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" h="131">
                <a:moveTo>
                  <a:pt x="253" y="44"/>
                </a:moveTo>
                <a:lnTo>
                  <a:pt x="227" y="0"/>
                </a:lnTo>
                <a:lnTo>
                  <a:pt x="0" y="78"/>
                </a:lnTo>
                <a:lnTo>
                  <a:pt x="18" y="131"/>
                </a:lnTo>
                <a:lnTo>
                  <a:pt x="244" y="52"/>
                </a:lnTo>
                <a:lnTo>
                  <a:pt x="253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1" name="Freeform 3112"/>
          <p:cNvSpPr>
            <a:spLocks/>
          </p:cNvSpPr>
          <p:nvPr/>
        </p:nvSpPr>
        <p:spPr bwMode="auto">
          <a:xfrm>
            <a:off x="5002213" y="4162425"/>
            <a:ext cx="12700" cy="14288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7" y="52"/>
                </a:moveTo>
                <a:lnTo>
                  <a:pt x="17" y="44"/>
                </a:lnTo>
                <a:lnTo>
                  <a:pt x="26" y="44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7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2" name="Freeform 3113"/>
          <p:cNvSpPr>
            <a:spLocks/>
          </p:cNvSpPr>
          <p:nvPr/>
        </p:nvSpPr>
        <p:spPr bwMode="auto">
          <a:xfrm>
            <a:off x="4999038" y="4160838"/>
            <a:ext cx="15875" cy="14287"/>
          </a:xfrm>
          <a:custGeom>
            <a:avLst/>
            <a:gdLst>
              <a:gd name="T0" fmla="*/ 0 w 44"/>
              <a:gd name="T1" fmla="*/ 0 h 53"/>
              <a:gd name="T2" fmla="*/ 0 w 44"/>
              <a:gd name="T3" fmla="*/ 0 h 53"/>
              <a:gd name="T4" fmla="*/ 0 w 44"/>
              <a:gd name="T5" fmla="*/ 0 h 53"/>
              <a:gd name="T6" fmla="*/ 0 w 44"/>
              <a:gd name="T7" fmla="*/ 0 h 53"/>
              <a:gd name="T8" fmla="*/ 0 w 44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3"/>
              <a:gd name="T17" fmla="*/ 44 w 4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3">
                <a:moveTo>
                  <a:pt x="9" y="0"/>
                </a:moveTo>
                <a:lnTo>
                  <a:pt x="44" y="44"/>
                </a:lnTo>
                <a:lnTo>
                  <a:pt x="35" y="53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3" name="Freeform 3114"/>
          <p:cNvSpPr>
            <a:spLocks/>
          </p:cNvSpPr>
          <p:nvPr/>
        </p:nvSpPr>
        <p:spPr bwMode="auto">
          <a:xfrm>
            <a:off x="5014913" y="4140200"/>
            <a:ext cx="30162" cy="20638"/>
          </a:xfrm>
          <a:custGeom>
            <a:avLst/>
            <a:gdLst>
              <a:gd name="T0" fmla="*/ 0 w 78"/>
              <a:gd name="T1" fmla="*/ 0 h 69"/>
              <a:gd name="T2" fmla="*/ 0 w 78"/>
              <a:gd name="T3" fmla="*/ 0 h 69"/>
              <a:gd name="T4" fmla="*/ 0 w 78"/>
              <a:gd name="T5" fmla="*/ 0 h 69"/>
              <a:gd name="T6" fmla="*/ 0 w 78"/>
              <a:gd name="T7" fmla="*/ 0 h 69"/>
              <a:gd name="T8" fmla="*/ 0 w 78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9"/>
              <a:gd name="T17" fmla="*/ 78 w 78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9">
                <a:moveTo>
                  <a:pt x="34" y="0"/>
                </a:moveTo>
                <a:lnTo>
                  <a:pt x="78" y="35"/>
                </a:lnTo>
                <a:lnTo>
                  <a:pt x="34" y="69"/>
                </a:lnTo>
                <a:lnTo>
                  <a:pt x="0" y="35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4" name="Freeform 3115"/>
          <p:cNvSpPr>
            <a:spLocks/>
          </p:cNvSpPr>
          <p:nvPr/>
        </p:nvSpPr>
        <p:spPr bwMode="auto">
          <a:xfrm>
            <a:off x="5045075" y="4127500"/>
            <a:ext cx="14288" cy="12700"/>
          </a:xfrm>
          <a:custGeom>
            <a:avLst/>
            <a:gdLst>
              <a:gd name="T0" fmla="*/ 0 w 43"/>
              <a:gd name="T1" fmla="*/ 0 h 53"/>
              <a:gd name="T2" fmla="*/ 0 w 43"/>
              <a:gd name="T3" fmla="*/ 0 h 53"/>
              <a:gd name="T4" fmla="*/ 0 w 43"/>
              <a:gd name="T5" fmla="*/ 0 h 53"/>
              <a:gd name="T6" fmla="*/ 0 w 43"/>
              <a:gd name="T7" fmla="*/ 0 h 53"/>
              <a:gd name="T8" fmla="*/ 0 w 43"/>
              <a:gd name="T9" fmla="*/ 0 h 53"/>
              <a:gd name="T10" fmla="*/ 0 w 43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53"/>
              <a:gd name="T20" fmla="*/ 43 w 43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53">
                <a:moveTo>
                  <a:pt x="26" y="0"/>
                </a:moveTo>
                <a:lnTo>
                  <a:pt x="9" y="9"/>
                </a:lnTo>
                <a:lnTo>
                  <a:pt x="0" y="18"/>
                </a:lnTo>
                <a:lnTo>
                  <a:pt x="35" y="53"/>
                </a:lnTo>
                <a:lnTo>
                  <a:pt x="43" y="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5" name="Freeform 3116"/>
          <p:cNvSpPr>
            <a:spLocks/>
          </p:cNvSpPr>
          <p:nvPr/>
        </p:nvSpPr>
        <p:spPr bwMode="auto">
          <a:xfrm>
            <a:off x="5046663" y="4127500"/>
            <a:ext cx="19050" cy="11113"/>
          </a:xfrm>
          <a:custGeom>
            <a:avLst/>
            <a:gdLst>
              <a:gd name="T0" fmla="*/ 0 w 43"/>
              <a:gd name="T1" fmla="*/ 0 h 44"/>
              <a:gd name="T2" fmla="*/ 0 w 43"/>
              <a:gd name="T3" fmla="*/ 0 h 44"/>
              <a:gd name="T4" fmla="*/ 0 w 43"/>
              <a:gd name="T5" fmla="*/ 0 h 44"/>
              <a:gd name="T6" fmla="*/ 0 w 43"/>
              <a:gd name="T7" fmla="*/ 0 h 44"/>
              <a:gd name="T8" fmla="*/ 0 w 43"/>
              <a:gd name="T9" fmla="*/ 0 h 44"/>
              <a:gd name="T10" fmla="*/ 0 w 43"/>
              <a:gd name="T11" fmla="*/ 0 h 44"/>
              <a:gd name="T12" fmla="*/ 0 w 43"/>
              <a:gd name="T13" fmla="*/ 0 h 44"/>
              <a:gd name="T14" fmla="*/ 0 w 43"/>
              <a:gd name="T15" fmla="*/ 0 h 44"/>
              <a:gd name="T16" fmla="*/ 0 w 43"/>
              <a:gd name="T17" fmla="*/ 0 h 44"/>
              <a:gd name="T18" fmla="*/ 0 w 43"/>
              <a:gd name="T19" fmla="*/ 0 h 44"/>
              <a:gd name="T20" fmla="*/ 0 w 43"/>
              <a:gd name="T21" fmla="*/ 0 h 44"/>
              <a:gd name="T22" fmla="*/ 0 w 43"/>
              <a:gd name="T23" fmla="*/ 0 h 44"/>
              <a:gd name="T24" fmla="*/ 0 w 43"/>
              <a:gd name="T25" fmla="*/ 0 h 44"/>
              <a:gd name="T26" fmla="*/ 0 w 43"/>
              <a:gd name="T27" fmla="*/ 0 h 44"/>
              <a:gd name="T28" fmla="*/ 0 w 43"/>
              <a:gd name="T29" fmla="*/ 0 h 44"/>
              <a:gd name="T30" fmla="*/ 0 w 43"/>
              <a:gd name="T31" fmla="*/ 0 h 44"/>
              <a:gd name="T32" fmla="*/ 0 w 43"/>
              <a:gd name="T33" fmla="*/ 0 h 44"/>
              <a:gd name="T34" fmla="*/ 0 w 43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4"/>
              <a:gd name="T56" fmla="*/ 43 w 43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4">
                <a:moveTo>
                  <a:pt x="34" y="44"/>
                </a:moveTo>
                <a:lnTo>
                  <a:pt x="34" y="35"/>
                </a:lnTo>
                <a:lnTo>
                  <a:pt x="43" y="35"/>
                </a:lnTo>
                <a:lnTo>
                  <a:pt x="43" y="27"/>
                </a:lnTo>
                <a:lnTo>
                  <a:pt x="43" y="18"/>
                </a:lnTo>
                <a:lnTo>
                  <a:pt x="34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9"/>
                </a:lnTo>
                <a:lnTo>
                  <a:pt x="34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6" name="Freeform 3117"/>
          <p:cNvSpPr>
            <a:spLocks/>
          </p:cNvSpPr>
          <p:nvPr/>
        </p:nvSpPr>
        <p:spPr bwMode="auto">
          <a:xfrm>
            <a:off x="5054600" y="4116388"/>
            <a:ext cx="88900" cy="23812"/>
          </a:xfrm>
          <a:custGeom>
            <a:avLst/>
            <a:gdLst>
              <a:gd name="T0" fmla="*/ 0 w 235"/>
              <a:gd name="T1" fmla="*/ 0 h 87"/>
              <a:gd name="T2" fmla="*/ 0 w 235"/>
              <a:gd name="T3" fmla="*/ 0 h 87"/>
              <a:gd name="T4" fmla="*/ 0 w 235"/>
              <a:gd name="T5" fmla="*/ 0 h 87"/>
              <a:gd name="T6" fmla="*/ 0 w 235"/>
              <a:gd name="T7" fmla="*/ 0 h 87"/>
              <a:gd name="T8" fmla="*/ 0 w 235"/>
              <a:gd name="T9" fmla="*/ 0 h 87"/>
              <a:gd name="T10" fmla="*/ 0 w 235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87"/>
              <a:gd name="T20" fmla="*/ 235 w 235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87">
                <a:moveTo>
                  <a:pt x="235" y="26"/>
                </a:moveTo>
                <a:lnTo>
                  <a:pt x="200" y="0"/>
                </a:lnTo>
                <a:lnTo>
                  <a:pt x="0" y="34"/>
                </a:lnTo>
                <a:lnTo>
                  <a:pt x="9" y="87"/>
                </a:lnTo>
                <a:lnTo>
                  <a:pt x="209" y="52"/>
                </a:lnTo>
                <a:lnTo>
                  <a:pt x="235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7" name="Freeform 3118"/>
          <p:cNvSpPr>
            <a:spLocks/>
          </p:cNvSpPr>
          <p:nvPr/>
        </p:nvSpPr>
        <p:spPr bwMode="auto">
          <a:xfrm>
            <a:off x="5129213" y="4116388"/>
            <a:ext cx="14287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9" y="52"/>
                </a:moveTo>
                <a:lnTo>
                  <a:pt x="18" y="43"/>
                </a:lnTo>
                <a:lnTo>
                  <a:pt x="26" y="43"/>
                </a:lnTo>
                <a:lnTo>
                  <a:pt x="26" y="34"/>
                </a:lnTo>
                <a:lnTo>
                  <a:pt x="35" y="26"/>
                </a:lnTo>
                <a:lnTo>
                  <a:pt x="35" y="17"/>
                </a:lnTo>
                <a:lnTo>
                  <a:pt x="26" y="17"/>
                </a:lnTo>
                <a:lnTo>
                  <a:pt x="26" y="8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9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8" name="Rectangle 3119"/>
          <p:cNvSpPr>
            <a:spLocks noChangeArrowheads="1"/>
          </p:cNvSpPr>
          <p:nvPr/>
        </p:nvSpPr>
        <p:spPr bwMode="auto">
          <a:xfrm>
            <a:off x="5124450" y="4116388"/>
            <a:ext cx="19050" cy="6350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19" name="Rectangle 3120"/>
          <p:cNvSpPr>
            <a:spLocks noChangeArrowheads="1"/>
          </p:cNvSpPr>
          <p:nvPr/>
        </p:nvSpPr>
        <p:spPr bwMode="auto">
          <a:xfrm>
            <a:off x="5124450" y="4086225"/>
            <a:ext cx="19050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0" name="Freeform 3121"/>
          <p:cNvSpPr>
            <a:spLocks/>
          </p:cNvSpPr>
          <p:nvPr/>
        </p:nvSpPr>
        <p:spPr bwMode="auto">
          <a:xfrm>
            <a:off x="5124450" y="4000500"/>
            <a:ext cx="22225" cy="69850"/>
          </a:xfrm>
          <a:custGeom>
            <a:avLst/>
            <a:gdLst>
              <a:gd name="T0" fmla="*/ 0 w 61"/>
              <a:gd name="T1" fmla="*/ 0 h 253"/>
              <a:gd name="T2" fmla="*/ 0 w 61"/>
              <a:gd name="T3" fmla="*/ 0 h 253"/>
              <a:gd name="T4" fmla="*/ 0 w 61"/>
              <a:gd name="T5" fmla="*/ 0 h 253"/>
              <a:gd name="T6" fmla="*/ 0 w 61"/>
              <a:gd name="T7" fmla="*/ 0 h 253"/>
              <a:gd name="T8" fmla="*/ 0 w 61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253"/>
              <a:gd name="T17" fmla="*/ 61 w 6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253">
                <a:moveTo>
                  <a:pt x="9" y="0"/>
                </a:moveTo>
                <a:lnTo>
                  <a:pt x="61" y="0"/>
                </a:lnTo>
                <a:lnTo>
                  <a:pt x="52" y="253"/>
                </a:lnTo>
                <a:lnTo>
                  <a:pt x="0" y="253"/>
                </a:lnTo>
                <a:lnTo>
                  <a:pt x="9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1" name="Rectangle 3122"/>
          <p:cNvSpPr>
            <a:spLocks noChangeArrowheads="1"/>
          </p:cNvSpPr>
          <p:nvPr/>
        </p:nvSpPr>
        <p:spPr bwMode="auto">
          <a:xfrm>
            <a:off x="5126038" y="3971925"/>
            <a:ext cx="20637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2" name="Freeform 3123"/>
          <p:cNvSpPr>
            <a:spLocks/>
          </p:cNvSpPr>
          <p:nvPr/>
        </p:nvSpPr>
        <p:spPr bwMode="auto">
          <a:xfrm>
            <a:off x="5129213" y="3940175"/>
            <a:ext cx="17462" cy="17463"/>
          </a:xfrm>
          <a:custGeom>
            <a:avLst/>
            <a:gdLst>
              <a:gd name="T0" fmla="*/ 0 w 44"/>
              <a:gd name="T1" fmla="*/ 0 h 61"/>
              <a:gd name="T2" fmla="*/ 0 w 44"/>
              <a:gd name="T3" fmla="*/ 0 h 61"/>
              <a:gd name="T4" fmla="*/ 0 w 44"/>
              <a:gd name="T5" fmla="*/ 0 h 61"/>
              <a:gd name="T6" fmla="*/ 0 w 44"/>
              <a:gd name="T7" fmla="*/ 0 h 61"/>
              <a:gd name="T8" fmla="*/ 0 w 44"/>
              <a:gd name="T9" fmla="*/ 0 h 61"/>
              <a:gd name="T10" fmla="*/ 0 w 44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1"/>
              <a:gd name="T20" fmla="*/ 44 w 44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1">
                <a:moveTo>
                  <a:pt x="26" y="0"/>
                </a:moveTo>
                <a:lnTo>
                  <a:pt x="0" y="26"/>
                </a:lnTo>
                <a:lnTo>
                  <a:pt x="0" y="61"/>
                </a:lnTo>
                <a:lnTo>
                  <a:pt x="44" y="61"/>
                </a:lnTo>
                <a:lnTo>
                  <a:pt x="44" y="26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3" name="Freeform 3124"/>
          <p:cNvSpPr>
            <a:spLocks/>
          </p:cNvSpPr>
          <p:nvPr/>
        </p:nvSpPr>
        <p:spPr bwMode="auto">
          <a:xfrm>
            <a:off x="5129213" y="3940175"/>
            <a:ext cx="17462" cy="7938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44" y="26"/>
                </a:moveTo>
                <a:lnTo>
                  <a:pt x="44" y="18"/>
                </a:ln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4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4" name="Rectangle 3125"/>
          <p:cNvSpPr>
            <a:spLocks noChangeArrowheads="1"/>
          </p:cNvSpPr>
          <p:nvPr/>
        </p:nvSpPr>
        <p:spPr bwMode="auto">
          <a:xfrm>
            <a:off x="5138738" y="3940175"/>
            <a:ext cx="79375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5" name="Rectangle 3126"/>
          <p:cNvSpPr>
            <a:spLocks noChangeArrowheads="1"/>
          </p:cNvSpPr>
          <p:nvPr/>
        </p:nvSpPr>
        <p:spPr bwMode="auto">
          <a:xfrm>
            <a:off x="5238750" y="3940175"/>
            <a:ext cx="19050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6" name="Freeform 3127"/>
          <p:cNvSpPr>
            <a:spLocks/>
          </p:cNvSpPr>
          <p:nvPr/>
        </p:nvSpPr>
        <p:spPr bwMode="auto">
          <a:xfrm>
            <a:off x="5278438" y="3940175"/>
            <a:ext cx="82550" cy="15875"/>
          </a:xfrm>
          <a:custGeom>
            <a:avLst/>
            <a:gdLst>
              <a:gd name="T0" fmla="*/ 0 w 218"/>
              <a:gd name="T1" fmla="*/ 0 h 53"/>
              <a:gd name="T2" fmla="*/ 0 w 218"/>
              <a:gd name="T3" fmla="*/ 0 h 53"/>
              <a:gd name="T4" fmla="*/ 0 w 218"/>
              <a:gd name="T5" fmla="*/ 0 h 53"/>
              <a:gd name="T6" fmla="*/ 0 w 218"/>
              <a:gd name="T7" fmla="*/ 0 h 53"/>
              <a:gd name="T8" fmla="*/ 0 w 218"/>
              <a:gd name="T9" fmla="*/ 0 h 53"/>
              <a:gd name="T10" fmla="*/ 0 w 218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"/>
              <a:gd name="T19" fmla="*/ 0 h 53"/>
              <a:gd name="T20" fmla="*/ 218 w 218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" h="53">
                <a:moveTo>
                  <a:pt x="218" y="35"/>
                </a:moveTo>
                <a:lnTo>
                  <a:pt x="192" y="0"/>
                </a:lnTo>
                <a:lnTo>
                  <a:pt x="0" y="0"/>
                </a:lnTo>
                <a:lnTo>
                  <a:pt x="0" y="53"/>
                </a:lnTo>
                <a:lnTo>
                  <a:pt x="192" y="53"/>
                </a:lnTo>
                <a:lnTo>
                  <a:pt x="218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7" name="Freeform 3128"/>
          <p:cNvSpPr>
            <a:spLocks/>
          </p:cNvSpPr>
          <p:nvPr/>
        </p:nvSpPr>
        <p:spPr bwMode="auto">
          <a:xfrm>
            <a:off x="5349875" y="3940175"/>
            <a:ext cx="11113" cy="15875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w 26"/>
              <a:gd name="T11" fmla="*/ 0 h 53"/>
              <a:gd name="T12" fmla="*/ 0 w 26"/>
              <a:gd name="T13" fmla="*/ 0 h 53"/>
              <a:gd name="T14" fmla="*/ 0 w 26"/>
              <a:gd name="T15" fmla="*/ 0 h 53"/>
              <a:gd name="T16" fmla="*/ 0 w 26"/>
              <a:gd name="T17" fmla="*/ 0 h 53"/>
              <a:gd name="T18" fmla="*/ 0 w 26"/>
              <a:gd name="T19" fmla="*/ 0 h 53"/>
              <a:gd name="T20" fmla="*/ 0 w 26"/>
              <a:gd name="T21" fmla="*/ 0 h 53"/>
              <a:gd name="T22" fmla="*/ 0 w 26"/>
              <a:gd name="T23" fmla="*/ 0 h 53"/>
              <a:gd name="T24" fmla="*/ 0 w 26"/>
              <a:gd name="T25" fmla="*/ 0 h 53"/>
              <a:gd name="T26" fmla="*/ 0 w 26"/>
              <a:gd name="T27" fmla="*/ 0 h 53"/>
              <a:gd name="T28" fmla="*/ 0 w 26"/>
              <a:gd name="T29" fmla="*/ 0 h 53"/>
              <a:gd name="T30" fmla="*/ 0 w 26"/>
              <a:gd name="T31" fmla="*/ 0 h 53"/>
              <a:gd name="T32" fmla="*/ 0 w 26"/>
              <a:gd name="T33" fmla="*/ 0 h 53"/>
              <a:gd name="T34" fmla="*/ 0 w 26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3"/>
              <a:gd name="T56" fmla="*/ 26 w 26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3">
                <a:moveTo>
                  <a:pt x="0" y="53"/>
                </a:moveTo>
                <a:lnTo>
                  <a:pt x="8" y="53"/>
                </a:lnTo>
                <a:lnTo>
                  <a:pt x="8" y="44"/>
                </a:lnTo>
                <a:lnTo>
                  <a:pt x="17" y="44"/>
                </a:lnTo>
                <a:lnTo>
                  <a:pt x="17" y="35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8" name="Freeform 3129"/>
          <p:cNvSpPr>
            <a:spLocks/>
          </p:cNvSpPr>
          <p:nvPr/>
        </p:nvSpPr>
        <p:spPr bwMode="auto">
          <a:xfrm>
            <a:off x="5341938" y="3927475"/>
            <a:ext cx="28575" cy="22225"/>
          </a:xfrm>
          <a:custGeom>
            <a:avLst/>
            <a:gdLst>
              <a:gd name="T0" fmla="*/ 0 w 70"/>
              <a:gd name="T1" fmla="*/ 0 h 78"/>
              <a:gd name="T2" fmla="*/ 0 w 70"/>
              <a:gd name="T3" fmla="*/ 0 h 78"/>
              <a:gd name="T4" fmla="*/ 0 w 70"/>
              <a:gd name="T5" fmla="*/ 0 h 78"/>
              <a:gd name="T6" fmla="*/ 0 w 70"/>
              <a:gd name="T7" fmla="*/ 0 h 78"/>
              <a:gd name="T8" fmla="*/ 0 w 70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8"/>
              <a:gd name="T17" fmla="*/ 70 w 70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8">
                <a:moveTo>
                  <a:pt x="26" y="0"/>
                </a:moveTo>
                <a:lnTo>
                  <a:pt x="70" y="26"/>
                </a:lnTo>
                <a:lnTo>
                  <a:pt x="44" y="78"/>
                </a:lnTo>
                <a:lnTo>
                  <a:pt x="0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29" name="Freeform 3130"/>
          <p:cNvSpPr>
            <a:spLocks/>
          </p:cNvSpPr>
          <p:nvPr/>
        </p:nvSpPr>
        <p:spPr bwMode="auto">
          <a:xfrm>
            <a:off x="5365750" y="3903663"/>
            <a:ext cx="20638" cy="17462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18" y="0"/>
                </a:moveTo>
                <a:lnTo>
                  <a:pt x="61" y="26"/>
                </a:lnTo>
                <a:lnTo>
                  <a:pt x="44" y="69"/>
                </a:lnTo>
                <a:lnTo>
                  <a:pt x="0" y="43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0" name="Freeform 3131"/>
          <p:cNvSpPr>
            <a:spLocks/>
          </p:cNvSpPr>
          <p:nvPr/>
        </p:nvSpPr>
        <p:spPr bwMode="auto">
          <a:xfrm>
            <a:off x="5380038" y="3851275"/>
            <a:ext cx="44450" cy="46038"/>
          </a:xfrm>
          <a:custGeom>
            <a:avLst/>
            <a:gdLst>
              <a:gd name="T0" fmla="*/ 0 w 113"/>
              <a:gd name="T1" fmla="*/ 0 h 165"/>
              <a:gd name="T2" fmla="*/ 0 w 113"/>
              <a:gd name="T3" fmla="*/ 0 h 165"/>
              <a:gd name="T4" fmla="*/ 0 w 113"/>
              <a:gd name="T5" fmla="*/ 0 h 165"/>
              <a:gd name="T6" fmla="*/ 0 w 113"/>
              <a:gd name="T7" fmla="*/ 0 h 165"/>
              <a:gd name="T8" fmla="*/ 0 w 113"/>
              <a:gd name="T9" fmla="*/ 0 h 165"/>
              <a:gd name="T10" fmla="*/ 0 w 113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165"/>
              <a:gd name="T20" fmla="*/ 113 w 113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165">
                <a:moveTo>
                  <a:pt x="104" y="0"/>
                </a:moveTo>
                <a:lnTo>
                  <a:pt x="70" y="17"/>
                </a:lnTo>
                <a:lnTo>
                  <a:pt x="0" y="139"/>
                </a:lnTo>
                <a:lnTo>
                  <a:pt x="44" y="165"/>
                </a:lnTo>
                <a:lnTo>
                  <a:pt x="113" y="35"/>
                </a:lnTo>
                <a:lnTo>
                  <a:pt x="10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1" name="Freeform 3132"/>
          <p:cNvSpPr>
            <a:spLocks/>
          </p:cNvSpPr>
          <p:nvPr/>
        </p:nvSpPr>
        <p:spPr bwMode="auto">
          <a:xfrm>
            <a:off x="5405438" y="3851275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43" y="35"/>
                </a:moveTo>
                <a:lnTo>
                  <a:pt x="52" y="35"/>
                </a:lnTo>
                <a:lnTo>
                  <a:pt x="52" y="26"/>
                </a:lnTo>
                <a:lnTo>
                  <a:pt x="52" y="17"/>
                </a:lnTo>
                <a:lnTo>
                  <a:pt x="43" y="17"/>
                </a:lnTo>
                <a:lnTo>
                  <a:pt x="43" y="9"/>
                </a:lnTo>
                <a:lnTo>
                  <a:pt x="34" y="9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9"/>
                </a:lnTo>
                <a:lnTo>
                  <a:pt x="0" y="17"/>
                </a:lnTo>
                <a:lnTo>
                  <a:pt x="4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2" name="Freeform 3133"/>
          <p:cNvSpPr>
            <a:spLocks/>
          </p:cNvSpPr>
          <p:nvPr/>
        </p:nvSpPr>
        <p:spPr bwMode="auto">
          <a:xfrm>
            <a:off x="5413375" y="3851275"/>
            <a:ext cx="46038" cy="22225"/>
          </a:xfrm>
          <a:custGeom>
            <a:avLst/>
            <a:gdLst>
              <a:gd name="T0" fmla="*/ 0 w 122"/>
              <a:gd name="T1" fmla="*/ 0 h 78"/>
              <a:gd name="T2" fmla="*/ 0 w 122"/>
              <a:gd name="T3" fmla="*/ 0 h 78"/>
              <a:gd name="T4" fmla="*/ 0 w 122"/>
              <a:gd name="T5" fmla="*/ 0 h 78"/>
              <a:gd name="T6" fmla="*/ 0 w 122"/>
              <a:gd name="T7" fmla="*/ 0 h 78"/>
              <a:gd name="T8" fmla="*/ 0 w 122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78"/>
              <a:gd name="T17" fmla="*/ 122 w 122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78">
                <a:moveTo>
                  <a:pt x="122" y="35"/>
                </a:moveTo>
                <a:lnTo>
                  <a:pt x="105" y="78"/>
                </a:lnTo>
                <a:lnTo>
                  <a:pt x="0" y="52"/>
                </a:lnTo>
                <a:lnTo>
                  <a:pt x="17" y="0"/>
                </a:lnTo>
                <a:lnTo>
                  <a:pt x="122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3" name="Freeform 3134"/>
          <p:cNvSpPr>
            <a:spLocks/>
          </p:cNvSpPr>
          <p:nvPr/>
        </p:nvSpPr>
        <p:spPr bwMode="auto">
          <a:xfrm>
            <a:off x="5468938" y="3865563"/>
            <a:ext cx="26987" cy="17462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70" y="9"/>
                </a:moveTo>
                <a:lnTo>
                  <a:pt x="52" y="61"/>
                </a:lnTo>
                <a:lnTo>
                  <a:pt x="0" y="44"/>
                </a:lnTo>
                <a:lnTo>
                  <a:pt x="18" y="0"/>
                </a:lnTo>
                <a:lnTo>
                  <a:pt x="7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4" name="Freeform 3135"/>
          <p:cNvSpPr>
            <a:spLocks/>
          </p:cNvSpPr>
          <p:nvPr/>
        </p:nvSpPr>
        <p:spPr bwMode="auto">
          <a:xfrm>
            <a:off x="5505450" y="3873500"/>
            <a:ext cx="98425" cy="33338"/>
          </a:xfrm>
          <a:custGeom>
            <a:avLst/>
            <a:gdLst>
              <a:gd name="T0" fmla="*/ 0 w 261"/>
              <a:gd name="T1" fmla="*/ 0 h 122"/>
              <a:gd name="T2" fmla="*/ 0 w 261"/>
              <a:gd name="T3" fmla="*/ 0 h 122"/>
              <a:gd name="T4" fmla="*/ 0 w 261"/>
              <a:gd name="T5" fmla="*/ 0 h 122"/>
              <a:gd name="T6" fmla="*/ 0 w 261"/>
              <a:gd name="T7" fmla="*/ 0 h 122"/>
              <a:gd name="T8" fmla="*/ 0 w 26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22"/>
              <a:gd name="T17" fmla="*/ 261 w 26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22">
                <a:moveTo>
                  <a:pt x="261" y="79"/>
                </a:moveTo>
                <a:lnTo>
                  <a:pt x="244" y="122"/>
                </a:lnTo>
                <a:lnTo>
                  <a:pt x="0" y="52"/>
                </a:lnTo>
                <a:lnTo>
                  <a:pt x="17" y="0"/>
                </a:lnTo>
                <a:lnTo>
                  <a:pt x="261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5" name="Freeform 3136"/>
          <p:cNvSpPr>
            <a:spLocks/>
          </p:cNvSpPr>
          <p:nvPr/>
        </p:nvSpPr>
        <p:spPr bwMode="auto">
          <a:xfrm>
            <a:off x="5616575" y="3898900"/>
            <a:ext cx="11113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52"/>
              <a:gd name="T20" fmla="*/ 26 w 26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52">
                <a:moveTo>
                  <a:pt x="26" y="52"/>
                </a:moveTo>
                <a:lnTo>
                  <a:pt x="26" y="0"/>
                </a:lnTo>
                <a:lnTo>
                  <a:pt x="9" y="0"/>
                </a:lnTo>
                <a:lnTo>
                  <a:pt x="0" y="44"/>
                </a:lnTo>
                <a:lnTo>
                  <a:pt x="9" y="52"/>
                </a:lnTo>
                <a:lnTo>
                  <a:pt x="26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6" name="Freeform 3137"/>
          <p:cNvSpPr>
            <a:spLocks/>
          </p:cNvSpPr>
          <p:nvPr/>
        </p:nvSpPr>
        <p:spPr bwMode="auto">
          <a:xfrm>
            <a:off x="5619750" y="3898900"/>
            <a:ext cx="15875" cy="15875"/>
          </a:xfrm>
          <a:custGeom>
            <a:avLst/>
            <a:gdLst>
              <a:gd name="T0" fmla="*/ 0 w 34"/>
              <a:gd name="T1" fmla="*/ 0 h 52"/>
              <a:gd name="T2" fmla="*/ 0 w 34"/>
              <a:gd name="T3" fmla="*/ 0 h 52"/>
              <a:gd name="T4" fmla="*/ 0 w 34"/>
              <a:gd name="T5" fmla="*/ 0 h 52"/>
              <a:gd name="T6" fmla="*/ 0 w 34"/>
              <a:gd name="T7" fmla="*/ 0 h 52"/>
              <a:gd name="T8" fmla="*/ 0 w 34"/>
              <a:gd name="T9" fmla="*/ 0 h 52"/>
              <a:gd name="T10" fmla="*/ 0 w 34"/>
              <a:gd name="T11" fmla="*/ 0 h 52"/>
              <a:gd name="T12" fmla="*/ 0 w 34"/>
              <a:gd name="T13" fmla="*/ 0 h 52"/>
              <a:gd name="T14" fmla="*/ 0 w 34"/>
              <a:gd name="T15" fmla="*/ 0 h 52"/>
              <a:gd name="T16" fmla="*/ 0 w 34"/>
              <a:gd name="T17" fmla="*/ 0 h 52"/>
              <a:gd name="T18" fmla="*/ 0 w 34"/>
              <a:gd name="T19" fmla="*/ 0 h 52"/>
              <a:gd name="T20" fmla="*/ 0 w 34"/>
              <a:gd name="T21" fmla="*/ 0 h 52"/>
              <a:gd name="T22" fmla="*/ 0 w 34"/>
              <a:gd name="T23" fmla="*/ 0 h 52"/>
              <a:gd name="T24" fmla="*/ 0 w 34"/>
              <a:gd name="T25" fmla="*/ 0 h 52"/>
              <a:gd name="T26" fmla="*/ 0 w 34"/>
              <a:gd name="T27" fmla="*/ 0 h 52"/>
              <a:gd name="T28" fmla="*/ 0 w 34"/>
              <a:gd name="T29" fmla="*/ 0 h 52"/>
              <a:gd name="T30" fmla="*/ 0 w 34"/>
              <a:gd name="T31" fmla="*/ 0 h 52"/>
              <a:gd name="T32" fmla="*/ 0 w 34"/>
              <a:gd name="T33" fmla="*/ 0 h 52"/>
              <a:gd name="T34" fmla="*/ 0 w 34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52"/>
              <a:gd name="T56" fmla="*/ 34 w 34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52">
                <a:moveTo>
                  <a:pt x="0" y="52"/>
                </a:moveTo>
                <a:lnTo>
                  <a:pt x="8" y="52"/>
                </a:lnTo>
                <a:lnTo>
                  <a:pt x="17" y="52"/>
                </a:lnTo>
                <a:lnTo>
                  <a:pt x="26" y="44"/>
                </a:lnTo>
                <a:lnTo>
                  <a:pt x="34" y="35"/>
                </a:lnTo>
                <a:lnTo>
                  <a:pt x="34" y="26"/>
                </a:lnTo>
                <a:lnTo>
                  <a:pt x="34" y="17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7" name="Freeform 3138"/>
          <p:cNvSpPr>
            <a:spLocks/>
          </p:cNvSpPr>
          <p:nvPr/>
        </p:nvSpPr>
        <p:spPr bwMode="auto">
          <a:xfrm>
            <a:off x="5622925" y="3898900"/>
            <a:ext cx="14288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0"/>
                </a:moveTo>
                <a:lnTo>
                  <a:pt x="35" y="44"/>
                </a:lnTo>
                <a:lnTo>
                  <a:pt x="9" y="52"/>
                </a:lnTo>
                <a:lnTo>
                  <a:pt x="0" y="0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8" name="Freeform 3139"/>
          <p:cNvSpPr>
            <a:spLocks/>
          </p:cNvSpPr>
          <p:nvPr/>
        </p:nvSpPr>
        <p:spPr bwMode="auto">
          <a:xfrm>
            <a:off x="5657850" y="3889375"/>
            <a:ext cx="93663" cy="23813"/>
          </a:xfrm>
          <a:custGeom>
            <a:avLst/>
            <a:gdLst>
              <a:gd name="T0" fmla="*/ 0 w 253"/>
              <a:gd name="T1" fmla="*/ 0 h 79"/>
              <a:gd name="T2" fmla="*/ 0 w 253"/>
              <a:gd name="T3" fmla="*/ 0 h 79"/>
              <a:gd name="T4" fmla="*/ 0 w 253"/>
              <a:gd name="T5" fmla="*/ 0 h 79"/>
              <a:gd name="T6" fmla="*/ 0 w 253"/>
              <a:gd name="T7" fmla="*/ 0 h 79"/>
              <a:gd name="T8" fmla="*/ 0 w 253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9"/>
              <a:gd name="T17" fmla="*/ 253 w 253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9">
                <a:moveTo>
                  <a:pt x="253" y="0"/>
                </a:moveTo>
                <a:lnTo>
                  <a:pt x="253" y="52"/>
                </a:lnTo>
                <a:lnTo>
                  <a:pt x="0" y="79"/>
                </a:lnTo>
                <a:lnTo>
                  <a:pt x="0" y="26"/>
                </a:lnTo>
                <a:lnTo>
                  <a:pt x="2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39" name="Freeform 3140"/>
          <p:cNvSpPr>
            <a:spLocks/>
          </p:cNvSpPr>
          <p:nvPr/>
        </p:nvSpPr>
        <p:spPr bwMode="auto">
          <a:xfrm>
            <a:off x="5767388" y="3887788"/>
            <a:ext cx="25400" cy="15875"/>
          </a:xfrm>
          <a:custGeom>
            <a:avLst/>
            <a:gdLst>
              <a:gd name="T0" fmla="*/ 0 w 61"/>
              <a:gd name="T1" fmla="*/ 0 h 53"/>
              <a:gd name="T2" fmla="*/ 0 w 61"/>
              <a:gd name="T3" fmla="*/ 0 h 53"/>
              <a:gd name="T4" fmla="*/ 0 w 61"/>
              <a:gd name="T5" fmla="*/ 0 h 53"/>
              <a:gd name="T6" fmla="*/ 0 w 61"/>
              <a:gd name="T7" fmla="*/ 0 h 53"/>
              <a:gd name="T8" fmla="*/ 0 w 61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3"/>
              <a:gd name="T17" fmla="*/ 61 w 61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3">
                <a:moveTo>
                  <a:pt x="53" y="0"/>
                </a:moveTo>
                <a:lnTo>
                  <a:pt x="61" y="53"/>
                </a:lnTo>
                <a:lnTo>
                  <a:pt x="9" y="53"/>
                </a:lnTo>
                <a:lnTo>
                  <a:pt x="0" y="0"/>
                </a:lnTo>
                <a:lnTo>
                  <a:pt x="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0" name="Freeform 3141"/>
          <p:cNvSpPr>
            <a:spLocks/>
          </p:cNvSpPr>
          <p:nvPr/>
        </p:nvSpPr>
        <p:spPr bwMode="auto">
          <a:xfrm>
            <a:off x="5808663" y="3876675"/>
            <a:ext cx="96837" cy="22225"/>
          </a:xfrm>
          <a:custGeom>
            <a:avLst/>
            <a:gdLst>
              <a:gd name="T0" fmla="*/ 0 w 252"/>
              <a:gd name="T1" fmla="*/ 0 h 78"/>
              <a:gd name="T2" fmla="*/ 0 w 252"/>
              <a:gd name="T3" fmla="*/ 0 h 78"/>
              <a:gd name="T4" fmla="*/ 0 w 252"/>
              <a:gd name="T5" fmla="*/ 0 h 78"/>
              <a:gd name="T6" fmla="*/ 0 w 252"/>
              <a:gd name="T7" fmla="*/ 0 h 78"/>
              <a:gd name="T8" fmla="*/ 0 w 252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78"/>
              <a:gd name="T17" fmla="*/ 252 w 252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78">
                <a:moveTo>
                  <a:pt x="252" y="0"/>
                </a:moveTo>
                <a:lnTo>
                  <a:pt x="252" y="52"/>
                </a:lnTo>
                <a:lnTo>
                  <a:pt x="0" y="78"/>
                </a:lnTo>
                <a:lnTo>
                  <a:pt x="0" y="26"/>
                </a:lnTo>
                <a:lnTo>
                  <a:pt x="2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1" name="Freeform 3142"/>
          <p:cNvSpPr>
            <a:spLocks/>
          </p:cNvSpPr>
          <p:nvPr/>
        </p:nvSpPr>
        <p:spPr bwMode="auto">
          <a:xfrm>
            <a:off x="5919788" y="3875088"/>
            <a:ext cx="25400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0"/>
                </a:moveTo>
                <a:lnTo>
                  <a:pt x="61" y="52"/>
                </a:lnTo>
                <a:lnTo>
                  <a:pt x="9" y="61"/>
                </a:lnTo>
                <a:lnTo>
                  <a:pt x="0" y="9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2" name="Freeform 3143"/>
          <p:cNvSpPr>
            <a:spLocks/>
          </p:cNvSpPr>
          <p:nvPr/>
        </p:nvSpPr>
        <p:spPr bwMode="auto">
          <a:xfrm>
            <a:off x="5961063" y="3867150"/>
            <a:ext cx="93662" cy="20638"/>
          </a:xfrm>
          <a:custGeom>
            <a:avLst/>
            <a:gdLst>
              <a:gd name="T0" fmla="*/ 0 w 253"/>
              <a:gd name="T1" fmla="*/ 0 h 69"/>
              <a:gd name="T2" fmla="*/ 0 w 253"/>
              <a:gd name="T3" fmla="*/ 0 h 69"/>
              <a:gd name="T4" fmla="*/ 0 w 253"/>
              <a:gd name="T5" fmla="*/ 0 h 69"/>
              <a:gd name="T6" fmla="*/ 0 w 253"/>
              <a:gd name="T7" fmla="*/ 0 h 69"/>
              <a:gd name="T8" fmla="*/ 0 w 253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69"/>
              <a:gd name="T17" fmla="*/ 253 w 253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69">
                <a:moveTo>
                  <a:pt x="253" y="0"/>
                </a:moveTo>
                <a:lnTo>
                  <a:pt x="253" y="43"/>
                </a:lnTo>
                <a:lnTo>
                  <a:pt x="9" y="69"/>
                </a:lnTo>
                <a:lnTo>
                  <a:pt x="0" y="26"/>
                </a:lnTo>
                <a:lnTo>
                  <a:pt x="2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3" name="Freeform 3144"/>
          <p:cNvSpPr>
            <a:spLocks/>
          </p:cNvSpPr>
          <p:nvPr/>
        </p:nvSpPr>
        <p:spPr bwMode="auto">
          <a:xfrm>
            <a:off x="6075363" y="3862388"/>
            <a:ext cx="20637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44" y="0"/>
                </a:moveTo>
                <a:lnTo>
                  <a:pt x="52" y="53"/>
                </a:lnTo>
                <a:lnTo>
                  <a:pt x="0" y="61"/>
                </a:lnTo>
                <a:lnTo>
                  <a:pt x="0" y="9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4" name="Freeform 3145"/>
          <p:cNvSpPr>
            <a:spLocks/>
          </p:cNvSpPr>
          <p:nvPr/>
        </p:nvSpPr>
        <p:spPr bwMode="auto">
          <a:xfrm>
            <a:off x="3765550" y="2584450"/>
            <a:ext cx="68263" cy="31750"/>
          </a:xfrm>
          <a:custGeom>
            <a:avLst/>
            <a:gdLst>
              <a:gd name="T0" fmla="*/ 0 w 183"/>
              <a:gd name="T1" fmla="*/ 0 h 113"/>
              <a:gd name="T2" fmla="*/ 0 w 183"/>
              <a:gd name="T3" fmla="*/ 0 h 113"/>
              <a:gd name="T4" fmla="*/ 0 w 183"/>
              <a:gd name="T5" fmla="*/ 0 h 113"/>
              <a:gd name="T6" fmla="*/ 0 w 183"/>
              <a:gd name="T7" fmla="*/ 0 h 113"/>
              <a:gd name="T8" fmla="*/ 0 w 183"/>
              <a:gd name="T9" fmla="*/ 0 h 113"/>
              <a:gd name="T10" fmla="*/ 0 w 183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113"/>
              <a:gd name="T20" fmla="*/ 183 w 183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113">
                <a:moveTo>
                  <a:pt x="0" y="78"/>
                </a:moveTo>
                <a:lnTo>
                  <a:pt x="35" y="113"/>
                </a:lnTo>
                <a:lnTo>
                  <a:pt x="183" y="43"/>
                </a:lnTo>
                <a:lnTo>
                  <a:pt x="166" y="0"/>
                </a:lnTo>
                <a:lnTo>
                  <a:pt x="18" y="61"/>
                </a:lnTo>
                <a:lnTo>
                  <a:pt x="0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5" name="Freeform 3146"/>
          <p:cNvSpPr>
            <a:spLocks/>
          </p:cNvSpPr>
          <p:nvPr/>
        </p:nvSpPr>
        <p:spPr bwMode="auto">
          <a:xfrm>
            <a:off x="3765550" y="2601913"/>
            <a:ext cx="12700" cy="14287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18" y="0"/>
                </a:move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8" y="52"/>
                </a:lnTo>
                <a:lnTo>
                  <a:pt x="27" y="52"/>
                </a:lnTo>
                <a:lnTo>
                  <a:pt x="35" y="52"/>
                </a:lnTo>
                <a:lnTo>
                  <a:pt x="1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6" name="Freeform 3147"/>
          <p:cNvSpPr>
            <a:spLocks/>
          </p:cNvSpPr>
          <p:nvPr/>
        </p:nvSpPr>
        <p:spPr bwMode="auto">
          <a:xfrm>
            <a:off x="3754438" y="2606675"/>
            <a:ext cx="28575" cy="30163"/>
          </a:xfrm>
          <a:custGeom>
            <a:avLst/>
            <a:gdLst>
              <a:gd name="T0" fmla="*/ 0 w 79"/>
              <a:gd name="T1" fmla="*/ 0 h 105"/>
              <a:gd name="T2" fmla="*/ 0 w 79"/>
              <a:gd name="T3" fmla="*/ 0 h 105"/>
              <a:gd name="T4" fmla="*/ 0 w 79"/>
              <a:gd name="T5" fmla="*/ 0 h 105"/>
              <a:gd name="T6" fmla="*/ 0 w 79"/>
              <a:gd name="T7" fmla="*/ 0 h 105"/>
              <a:gd name="T8" fmla="*/ 0 w 79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05"/>
              <a:gd name="T17" fmla="*/ 79 w 79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05">
                <a:moveTo>
                  <a:pt x="44" y="105"/>
                </a:moveTo>
                <a:lnTo>
                  <a:pt x="0" y="87"/>
                </a:lnTo>
                <a:lnTo>
                  <a:pt x="26" y="0"/>
                </a:lnTo>
                <a:lnTo>
                  <a:pt x="79" y="18"/>
                </a:lnTo>
                <a:lnTo>
                  <a:pt x="44" y="10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7" name="Freeform 3148"/>
          <p:cNvSpPr>
            <a:spLocks/>
          </p:cNvSpPr>
          <p:nvPr/>
        </p:nvSpPr>
        <p:spPr bwMode="auto">
          <a:xfrm>
            <a:off x="3741738" y="2644775"/>
            <a:ext cx="25400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52" y="70"/>
                </a:moveTo>
                <a:lnTo>
                  <a:pt x="0" y="52"/>
                </a:lnTo>
                <a:lnTo>
                  <a:pt x="17" y="0"/>
                </a:lnTo>
                <a:lnTo>
                  <a:pt x="69" y="17"/>
                </a:lnTo>
                <a:lnTo>
                  <a:pt x="52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8" name="Freeform 3149"/>
          <p:cNvSpPr>
            <a:spLocks/>
          </p:cNvSpPr>
          <p:nvPr/>
        </p:nvSpPr>
        <p:spPr bwMode="auto">
          <a:xfrm>
            <a:off x="3706813" y="2670175"/>
            <a:ext cx="47625" cy="73025"/>
          </a:xfrm>
          <a:custGeom>
            <a:avLst/>
            <a:gdLst>
              <a:gd name="T0" fmla="*/ 0 w 130"/>
              <a:gd name="T1" fmla="*/ 0 h 252"/>
              <a:gd name="T2" fmla="*/ 0 w 130"/>
              <a:gd name="T3" fmla="*/ 0 h 252"/>
              <a:gd name="T4" fmla="*/ 0 w 130"/>
              <a:gd name="T5" fmla="*/ 0 h 252"/>
              <a:gd name="T6" fmla="*/ 0 w 130"/>
              <a:gd name="T7" fmla="*/ 0 h 252"/>
              <a:gd name="T8" fmla="*/ 0 w 130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252"/>
              <a:gd name="T17" fmla="*/ 130 w 130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252">
                <a:moveTo>
                  <a:pt x="43" y="252"/>
                </a:moveTo>
                <a:lnTo>
                  <a:pt x="0" y="243"/>
                </a:lnTo>
                <a:lnTo>
                  <a:pt x="78" y="0"/>
                </a:lnTo>
                <a:lnTo>
                  <a:pt x="130" y="17"/>
                </a:lnTo>
                <a:lnTo>
                  <a:pt x="43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49" name="Freeform 3150"/>
          <p:cNvSpPr>
            <a:spLocks/>
          </p:cNvSpPr>
          <p:nvPr/>
        </p:nvSpPr>
        <p:spPr bwMode="auto">
          <a:xfrm>
            <a:off x="3690938" y="2752725"/>
            <a:ext cx="28575" cy="15875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52" y="61"/>
                </a:moveTo>
                <a:lnTo>
                  <a:pt x="0" y="52"/>
                </a:lnTo>
                <a:lnTo>
                  <a:pt x="17" y="0"/>
                </a:lnTo>
                <a:lnTo>
                  <a:pt x="70" y="17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0" name="Freeform 3151"/>
          <p:cNvSpPr>
            <a:spLocks/>
          </p:cNvSpPr>
          <p:nvPr/>
        </p:nvSpPr>
        <p:spPr bwMode="auto">
          <a:xfrm>
            <a:off x="3657600" y="2779713"/>
            <a:ext cx="49213" cy="71437"/>
          </a:xfrm>
          <a:custGeom>
            <a:avLst/>
            <a:gdLst>
              <a:gd name="T0" fmla="*/ 0 w 131"/>
              <a:gd name="T1" fmla="*/ 0 h 252"/>
              <a:gd name="T2" fmla="*/ 0 w 131"/>
              <a:gd name="T3" fmla="*/ 0 h 252"/>
              <a:gd name="T4" fmla="*/ 0 w 131"/>
              <a:gd name="T5" fmla="*/ 0 h 252"/>
              <a:gd name="T6" fmla="*/ 0 w 131"/>
              <a:gd name="T7" fmla="*/ 0 h 252"/>
              <a:gd name="T8" fmla="*/ 0 w 131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252"/>
              <a:gd name="T17" fmla="*/ 131 w 13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252">
                <a:moveTo>
                  <a:pt x="44" y="252"/>
                </a:moveTo>
                <a:lnTo>
                  <a:pt x="0" y="244"/>
                </a:lnTo>
                <a:lnTo>
                  <a:pt x="79" y="0"/>
                </a:lnTo>
                <a:lnTo>
                  <a:pt x="131" y="17"/>
                </a:lnTo>
                <a:lnTo>
                  <a:pt x="44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1" name="Rectangle 3152"/>
          <p:cNvSpPr>
            <a:spLocks noChangeArrowheads="1"/>
          </p:cNvSpPr>
          <p:nvPr/>
        </p:nvSpPr>
        <p:spPr bwMode="auto">
          <a:xfrm>
            <a:off x="3635375" y="2854325"/>
            <a:ext cx="22225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2" name="Freeform 3153"/>
          <p:cNvSpPr>
            <a:spLocks/>
          </p:cNvSpPr>
          <p:nvPr/>
        </p:nvSpPr>
        <p:spPr bwMode="auto">
          <a:xfrm>
            <a:off x="3524250" y="2854325"/>
            <a:ext cx="95250" cy="17463"/>
          </a:xfrm>
          <a:custGeom>
            <a:avLst/>
            <a:gdLst>
              <a:gd name="T0" fmla="*/ 0 w 252"/>
              <a:gd name="T1" fmla="*/ 0 h 61"/>
              <a:gd name="T2" fmla="*/ 0 w 252"/>
              <a:gd name="T3" fmla="*/ 0 h 61"/>
              <a:gd name="T4" fmla="*/ 0 w 252"/>
              <a:gd name="T5" fmla="*/ 0 h 61"/>
              <a:gd name="T6" fmla="*/ 0 w 252"/>
              <a:gd name="T7" fmla="*/ 0 h 61"/>
              <a:gd name="T8" fmla="*/ 0 w 2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61"/>
              <a:gd name="T17" fmla="*/ 252 w 2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61">
                <a:moveTo>
                  <a:pt x="0" y="61"/>
                </a:moveTo>
                <a:lnTo>
                  <a:pt x="0" y="9"/>
                </a:lnTo>
                <a:lnTo>
                  <a:pt x="252" y="0"/>
                </a:lnTo>
                <a:lnTo>
                  <a:pt x="252" y="52"/>
                </a:lnTo>
                <a:lnTo>
                  <a:pt x="0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3" name="Rectangle 3154"/>
          <p:cNvSpPr>
            <a:spLocks noChangeArrowheads="1"/>
          </p:cNvSpPr>
          <p:nvPr/>
        </p:nvSpPr>
        <p:spPr bwMode="auto">
          <a:xfrm>
            <a:off x="3486150" y="2857500"/>
            <a:ext cx="19050" cy="14288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4" name="Freeform 3155"/>
          <p:cNvSpPr>
            <a:spLocks/>
          </p:cNvSpPr>
          <p:nvPr/>
        </p:nvSpPr>
        <p:spPr bwMode="auto">
          <a:xfrm>
            <a:off x="3370263" y="2857500"/>
            <a:ext cx="95250" cy="14288"/>
          </a:xfrm>
          <a:custGeom>
            <a:avLst/>
            <a:gdLst>
              <a:gd name="T0" fmla="*/ 0 w 252"/>
              <a:gd name="T1" fmla="*/ 0 h 52"/>
              <a:gd name="T2" fmla="*/ 0 w 252"/>
              <a:gd name="T3" fmla="*/ 0 h 52"/>
              <a:gd name="T4" fmla="*/ 0 w 252"/>
              <a:gd name="T5" fmla="*/ 0 h 52"/>
              <a:gd name="T6" fmla="*/ 0 w 252"/>
              <a:gd name="T7" fmla="*/ 0 h 52"/>
              <a:gd name="T8" fmla="*/ 0 w 2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52"/>
              <a:gd name="T17" fmla="*/ 252 w 2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52">
                <a:moveTo>
                  <a:pt x="0" y="52"/>
                </a:moveTo>
                <a:lnTo>
                  <a:pt x="0" y="8"/>
                </a:lnTo>
                <a:lnTo>
                  <a:pt x="252" y="0"/>
                </a:lnTo>
                <a:lnTo>
                  <a:pt x="252" y="52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5" name="Freeform 3156"/>
          <p:cNvSpPr>
            <a:spLocks/>
          </p:cNvSpPr>
          <p:nvPr/>
        </p:nvSpPr>
        <p:spPr bwMode="auto">
          <a:xfrm>
            <a:off x="3335338" y="2870200"/>
            <a:ext cx="28575" cy="19050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34" y="70"/>
                </a:moveTo>
                <a:lnTo>
                  <a:pt x="0" y="35"/>
                </a:lnTo>
                <a:lnTo>
                  <a:pt x="34" y="0"/>
                </a:lnTo>
                <a:lnTo>
                  <a:pt x="69" y="35"/>
                </a:lnTo>
                <a:lnTo>
                  <a:pt x="34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6" name="Freeform 3157"/>
          <p:cNvSpPr>
            <a:spLocks/>
          </p:cNvSpPr>
          <p:nvPr/>
        </p:nvSpPr>
        <p:spPr bwMode="auto">
          <a:xfrm>
            <a:off x="3246438" y="2884488"/>
            <a:ext cx="79375" cy="17462"/>
          </a:xfrm>
          <a:custGeom>
            <a:avLst/>
            <a:gdLst>
              <a:gd name="T0" fmla="*/ 0 w 209"/>
              <a:gd name="T1" fmla="*/ 0 h 60"/>
              <a:gd name="T2" fmla="*/ 0 w 209"/>
              <a:gd name="T3" fmla="*/ 0 h 60"/>
              <a:gd name="T4" fmla="*/ 0 w 209"/>
              <a:gd name="T5" fmla="*/ 0 h 60"/>
              <a:gd name="T6" fmla="*/ 0 w 209"/>
              <a:gd name="T7" fmla="*/ 0 h 60"/>
              <a:gd name="T8" fmla="*/ 0 w 209"/>
              <a:gd name="T9" fmla="*/ 0 h 60"/>
              <a:gd name="T10" fmla="*/ 0 w 209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60"/>
              <a:gd name="T20" fmla="*/ 209 w 209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60">
                <a:moveTo>
                  <a:pt x="0" y="26"/>
                </a:moveTo>
                <a:lnTo>
                  <a:pt x="27" y="60"/>
                </a:lnTo>
                <a:lnTo>
                  <a:pt x="209" y="52"/>
                </a:lnTo>
                <a:lnTo>
                  <a:pt x="209" y="0"/>
                </a:lnTo>
                <a:lnTo>
                  <a:pt x="27" y="8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7" name="Freeform 3158"/>
          <p:cNvSpPr>
            <a:spLocks/>
          </p:cNvSpPr>
          <p:nvPr/>
        </p:nvSpPr>
        <p:spPr bwMode="auto">
          <a:xfrm>
            <a:off x="3246438" y="2886075"/>
            <a:ext cx="12700" cy="15875"/>
          </a:xfrm>
          <a:custGeom>
            <a:avLst/>
            <a:gdLst>
              <a:gd name="T0" fmla="*/ 0 w 27"/>
              <a:gd name="T1" fmla="*/ 0 h 52"/>
              <a:gd name="T2" fmla="*/ 0 w 27"/>
              <a:gd name="T3" fmla="*/ 0 h 52"/>
              <a:gd name="T4" fmla="*/ 0 w 27"/>
              <a:gd name="T5" fmla="*/ 0 h 52"/>
              <a:gd name="T6" fmla="*/ 0 w 27"/>
              <a:gd name="T7" fmla="*/ 0 h 52"/>
              <a:gd name="T8" fmla="*/ 0 w 27"/>
              <a:gd name="T9" fmla="*/ 0 h 52"/>
              <a:gd name="T10" fmla="*/ 0 w 27"/>
              <a:gd name="T11" fmla="*/ 0 h 52"/>
              <a:gd name="T12" fmla="*/ 0 w 27"/>
              <a:gd name="T13" fmla="*/ 0 h 52"/>
              <a:gd name="T14" fmla="*/ 0 w 27"/>
              <a:gd name="T15" fmla="*/ 0 h 52"/>
              <a:gd name="T16" fmla="*/ 0 w 27"/>
              <a:gd name="T17" fmla="*/ 0 h 52"/>
              <a:gd name="T18" fmla="*/ 0 w 27"/>
              <a:gd name="T19" fmla="*/ 0 h 52"/>
              <a:gd name="T20" fmla="*/ 0 w 27"/>
              <a:gd name="T21" fmla="*/ 0 h 52"/>
              <a:gd name="T22" fmla="*/ 0 w 27"/>
              <a:gd name="T23" fmla="*/ 0 h 52"/>
              <a:gd name="T24" fmla="*/ 0 w 27"/>
              <a:gd name="T25" fmla="*/ 0 h 52"/>
              <a:gd name="T26" fmla="*/ 0 w 27"/>
              <a:gd name="T27" fmla="*/ 0 h 52"/>
              <a:gd name="T28" fmla="*/ 0 w 27"/>
              <a:gd name="T29" fmla="*/ 0 h 52"/>
              <a:gd name="T30" fmla="*/ 0 w 27"/>
              <a:gd name="T31" fmla="*/ 0 h 52"/>
              <a:gd name="T32" fmla="*/ 0 w 27"/>
              <a:gd name="T33" fmla="*/ 0 h 52"/>
              <a:gd name="T34" fmla="*/ 0 w 27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52"/>
              <a:gd name="T56" fmla="*/ 27 w 27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52">
                <a:moveTo>
                  <a:pt x="27" y="0"/>
                </a:move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44"/>
                </a:lnTo>
                <a:lnTo>
                  <a:pt x="18" y="52"/>
                </a:lnTo>
                <a:lnTo>
                  <a:pt x="27" y="52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8" name="Freeform 3159"/>
          <p:cNvSpPr>
            <a:spLocks/>
          </p:cNvSpPr>
          <p:nvPr/>
        </p:nvSpPr>
        <p:spPr bwMode="auto">
          <a:xfrm>
            <a:off x="3241675" y="2892425"/>
            <a:ext cx="25400" cy="22225"/>
          </a:xfrm>
          <a:custGeom>
            <a:avLst/>
            <a:gdLst>
              <a:gd name="T0" fmla="*/ 0 w 70"/>
              <a:gd name="T1" fmla="*/ 0 h 78"/>
              <a:gd name="T2" fmla="*/ 0 w 70"/>
              <a:gd name="T3" fmla="*/ 0 h 78"/>
              <a:gd name="T4" fmla="*/ 0 w 70"/>
              <a:gd name="T5" fmla="*/ 0 h 78"/>
              <a:gd name="T6" fmla="*/ 0 w 70"/>
              <a:gd name="T7" fmla="*/ 0 h 78"/>
              <a:gd name="T8" fmla="*/ 0 w 70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8"/>
              <a:gd name="T17" fmla="*/ 70 w 70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8">
                <a:moveTo>
                  <a:pt x="52" y="78"/>
                </a:moveTo>
                <a:lnTo>
                  <a:pt x="0" y="69"/>
                </a:lnTo>
                <a:lnTo>
                  <a:pt x="17" y="0"/>
                </a:lnTo>
                <a:lnTo>
                  <a:pt x="70" y="8"/>
                </a:lnTo>
                <a:lnTo>
                  <a:pt x="52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59" name="Freeform 3160"/>
          <p:cNvSpPr>
            <a:spLocks/>
          </p:cNvSpPr>
          <p:nvPr/>
        </p:nvSpPr>
        <p:spPr bwMode="auto">
          <a:xfrm>
            <a:off x="3233738" y="2924175"/>
            <a:ext cx="25400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61"/>
                </a:moveTo>
                <a:lnTo>
                  <a:pt x="0" y="52"/>
                </a:lnTo>
                <a:lnTo>
                  <a:pt x="8" y="0"/>
                </a:lnTo>
                <a:lnTo>
                  <a:pt x="61" y="9"/>
                </a:lnTo>
                <a:lnTo>
                  <a:pt x="52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0" name="Freeform 3161"/>
          <p:cNvSpPr>
            <a:spLocks/>
          </p:cNvSpPr>
          <p:nvPr/>
        </p:nvSpPr>
        <p:spPr bwMode="auto">
          <a:xfrm>
            <a:off x="3217863" y="2954338"/>
            <a:ext cx="33337" cy="65087"/>
          </a:xfrm>
          <a:custGeom>
            <a:avLst/>
            <a:gdLst>
              <a:gd name="T0" fmla="*/ 0 w 87"/>
              <a:gd name="T1" fmla="*/ 0 h 227"/>
              <a:gd name="T2" fmla="*/ 0 w 87"/>
              <a:gd name="T3" fmla="*/ 0 h 227"/>
              <a:gd name="T4" fmla="*/ 0 w 87"/>
              <a:gd name="T5" fmla="*/ 0 h 227"/>
              <a:gd name="T6" fmla="*/ 0 w 87"/>
              <a:gd name="T7" fmla="*/ 0 h 227"/>
              <a:gd name="T8" fmla="*/ 0 w 87"/>
              <a:gd name="T9" fmla="*/ 0 h 227"/>
              <a:gd name="T10" fmla="*/ 0 w 87"/>
              <a:gd name="T11" fmla="*/ 0 h 2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227"/>
              <a:gd name="T20" fmla="*/ 87 w 87"/>
              <a:gd name="T21" fmla="*/ 227 h 2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227">
                <a:moveTo>
                  <a:pt x="18" y="227"/>
                </a:moveTo>
                <a:lnTo>
                  <a:pt x="44" y="201"/>
                </a:lnTo>
                <a:lnTo>
                  <a:pt x="87" y="9"/>
                </a:lnTo>
                <a:lnTo>
                  <a:pt x="35" y="0"/>
                </a:lnTo>
                <a:lnTo>
                  <a:pt x="0" y="192"/>
                </a:lnTo>
                <a:lnTo>
                  <a:pt x="18" y="2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1" name="Freeform 3162"/>
          <p:cNvSpPr>
            <a:spLocks/>
          </p:cNvSpPr>
          <p:nvPr/>
        </p:nvSpPr>
        <p:spPr bwMode="auto">
          <a:xfrm>
            <a:off x="3217863" y="3008313"/>
            <a:ext cx="15875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18" y="26"/>
                </a:lnTo>
                <a:lnTo>
                  <a:pt x="18" y="35"/>
                </a:lnTo>
                <a:lnTo>
                  <a:pt x="26" y="26"/>
                </a:lnTo>
                <a:lnTo>
                  <a:pt x="35" y="26"/>
                </a:lnTo>
                <a:lnTo>
                  <a:pt x="44" y="17"/>
                </a:lnTo>
                <a:lnTo>
                  <a:pt x="44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2" name="Freeform 3163"/>
          <p:cNvSpPr>
            <a:spLocks/>
          </p:cNvSpPr>
          <p:nvPr/>
        </p:nvSpPr>
        <p:spPr bwMode="auto">
          <a:xfrm>
            <a:off x="3203575" y="3003550"/>
            <a:ext cx="22225" cy="15875"/>
          </a:xfrm>
          <a:custGeom>
            <a:avLst/>
            <a:gdLst>
              <a:gd name="T0" fmla="*/ 0 w 53"/>
              <a:gd name="T1" fmla="*/ 0 h 52"/>
              <a:gd name="T2" fmla="*/ 0 w 53"/>
              <a:gd name="T3" fmla="*/ 0 h 52"/>
              <a:gd name="T4" fmla="*/ 0 w 53"/>
              <a:gd name="T5" fmla="*/ 0 h 52"/>
              <a:gd name="T6" fmla="*/ 0 w 53"/>
              <a:gd name="T7" fmla="*/ 0 h 52"/>
              <a:gd name="T8" fmla="*/ 0 w 5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52"/>
              <a:gd name="T17" fmla="*/ 53 w 5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52">
                <a:moveTo>
                  <a:pt x="0" y="43"/>
                </a:moveTo>
                <a:lnTo>
                  <a:pt x="0" y="0"/>
                </a:lnTo>
                <a:lnTo>
                  <a:pt x="53" y="0"/>
                </a:lnTo>
                <a:lnTo>
                  <a:pt x="53" y="52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3" name="Freeform 3164"/>
          <p:cNvSpPr>
            <a:spLocks/>
          </p:cNvSpPr>
          <p:nvPr/>
        </p:nvSpPr>
        <p:spPr bwMode="auto">
          <a:xfrm>
            <a:off x="3170238" y="3003550"/>
            <a:ext cx="17462" cy="12700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43"/>
              <a:gd name="T17" fmla="*/ 52 w 5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43">
                <a:moveTo>
                  <a:pt x="0" y="43"/>
                </a:moveTo>
                <a:lnTo>
                  <a:pt x="0" y="0"/>
                </a:lnTo>
                <a:lnTo>
                  <a:pt x="52" y="0"/>
                </a:lnTo>
                <a:lnTo>
                  <a:pt x="43" y="43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4" name="Freeform 3165"/>
          <p:cNvSpPr>
            <a:spLocks/>
          </p:cNvSpPr>
          <p:nvPr/>
        </p:nvSpPr>
        <p:spPr bwMode="auto">
          <a:xfrm>
            <a:off x="3132138" y="3000375"/>
            <a:ext cx="14287" cy="15875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w 43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52"/>
              <a:gd name="T20" fmla="*/ 43 w 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52">
                <a:moveTo>
                  <a:pt x="0" y="17"/>
                </a:moveTo>
                <a:lnTo>
                  <a:pt x="26" y="52"/>
                </a:lnTo>
                <a:lnTo>
                  <a:pt x="43" y="52"/>
                </a:lnTo>
                <a:lnTo>
                  <a:pt x="43" y="0"/>
                </a:lnTo>
                <a:lnTo>
                  <a:pt x="26" y="0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5" name="Freeform 3166"/>
          <p:cNvSpPr>
            <a:spLocks/>
          </p:cNvSpPr>
          <p:nvPr/>
        </p:nvSpPr>
        <p:spPr bwMode="auto">
          <a:xfrm>
            <a:off x="3132138" y="3000375"/>
            <a:ext cx="9525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17" y="0"/>
                </a:lnTo>
                <a:lnTo>
                  <a:pt x="17" y="9"/>
                </a:lnTo>
                <a:lnTo>
                  <a:pt x="8" y="9"/>
                </a:lnTo>
                <a:lnTo>
                  <a:pt x="8" y="17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8" y="43"/>
                </a:lnTo>
                <a:lnTo>
                  <a:pt x="8" y="52"/>
                </a:lnTo>
                <a:lnTo>
                  <a:pt x="17" y="52"/>
                </a:lnTo>
                <a:lnTo>
                  <a:pt x="26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6" name="Freeform 3167"/>
          <p:cNvSpPr>
            <a:spLocks/>
          </p:cNvSpPr>
          <p:nvPr/>
        </p:nvSpPr>
        <p:spPr bwMode="auto">
          <a:xfrm>
            <a:off x="3098800" y="3006725"/>
            <a:ext cx="53975" cy="68263"/>
          </a:xfrm>
          <a:custGeom>
            <a:avLst/>
            <a:gdLst>
              <a:gd name="T0" fmla="*/ 0 w 139"/>
              <a:gd name="T1" fmla="*/ 0 h 244"/>
              <a:gd name="T2" fmla="*/ 0 w 139"/>
              <a:gd name="T3" fmla="*/ 0 h 244"/>
              <a:gd name="T4" fmla="*/ 0 w 139"/>
              <a:gd name="T5" fmla="*/ 0 h 244"/>
              <a:gd name="T6" fmla="*/ 0 w 139"/>
              <a:gd name="T7" fmla="*/ 0 h 244"/>
              <a:gd name="T8" fmla="*/ 0 w 139"/>
              <a:gd name="T9" fmla="*/ 0 h 2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244"/>
              <a:gd name="T17" fmla="*/ 139 w 139"/>
              <a:gd name="T18" fmla="*/ 244 h 2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244">
                <a:moveTo>
                  <a:pt x="52" y="244"/>
                </a:moveTo>
                <a:lnTo>
                  <a:pt x="0" y="227"/>
                </a:lnTo>
                <a:lnTo>
                  <a:pt x="87" y="0"/>
                </a:lnTo>
                <a:lnTo>
                  <a:pt x="139" y="18"/>
                </a:lnTo>
                <a:lnTo>
                  <a:pt x="52" y="2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7" name="Freeform 3168"/>
          <p:cNvSpPr>
            <a:spLocks/>
          </p:cNvSpPr>
          <p:nvPr/>
        </p:nvSpPr>
        <p:spPr bwMode="auto">
          <a:xfrm>
            <a:off x="3086100" y="3082925"/>
            <a:ext cx="25400" cy="15875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43" y="61"/>
                </a:moveTo>
                <a:lnTo>
                  <a:pt x="0" y="44"/>
                </a:lnTo>
                <a:lnTo>
                  <a:pt x="17" y="0"/>
                </a:lnTo>
                <a:lnTo>
                  <a:pt x="69" y="18"/>
                </a:lnTo>
                <a:lnTo>
                  <a:pt x="43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8" name="Freeform 3169"/>
          <p:cNvSpPr>
            <a:spLocks/>
          </p:cNvSpPr>
          <p:nvPr/>
        </p:nvSpPr>
        <p:spPr bwMode="auto">
          <a:xfrm>
            <a:off x="3044825" y="3109913"/>
            <a:ext cx="50800" cy="71437"/>
          </a:xfrm>
          <a:custGeom>
            <a:avLst/>
            <a:gdLst>
              <a:gd name="T0" fmla="*/ 0 w 139"/>
              <a:gd name="T1" fmla="*/ 0 h 252"/>
              <a:gd name="T2" fmla="*/ 0 w 139"/>
              <a:gd name="T3" fmla="*/ 0 h 252"/>
              <a:gd name="T4" fmla="*/ 0 w 139"/>
              <a:gd name="T5" fmla="*/ 0 h 252"/>
              <a:gd name="T6" fmla="*/ 0 w 139"/>
              <a:gd name="T7" fmla="*/ 0 h 252"/>
              <a:gd name="T8" fmla="*/ 0 w 139"/>
              <a:gd name="T9" fmla="*/ 0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252"/>
              <a:gd name="T17" fmla="*/ 139 w 139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252">
                <a:moveTo>
                  <a:pt x="52" y="252"/>
                </a:moveTo>
                <a:lnTo>
                  <a:pt x="0" y="235"/>
                </a:lnTo>
                <a:lnTo>
                  <a:pt x="95" y="0"/>
                </a:lnTo>
                <a:lnTo>
                  <a:pt x="139" y="17"/>
                </a:lnTo>
                <a:lnTo>
                  <a:pt x="52" y="2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69" name="Freeform 3170"/>
          <p:cNvSpPr>
            <a:spLocks/>
          </p:cNvSpPr>
          <p:nvPr/>
        </p:nvSpPr>
        <p:spPr bwMode="auto">
          <a:xfrm>
            <a:off x="3036888" y="3190875"/>
            <a:ext cx="19050" cy="11113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w 52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43"/>
              <a:gd name="T20" fmla="*/ 52 w 52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43">
                <a:moveTo>
                  <a:pt x="18" y="43"/>
                </a:moveTo>
                <a:lnTo>
                  <a:pt x="44" y="26"/>
                </a:lnTo>
                <a:lnTo>
                  <a:pt x="52" y="17"/>
                </a:lnTo>
                <a:lnTo>
                  <a:pt x="0" y="0"/>
                </a:lnTo>
                <a:lnTo>
                  <a:pt x="0" y="8"/>
                </a:lnTo>
                <a:lnTo>
                  <a:pt x="18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0" name="Freeform 3171"/>
          <p:cNvSpPr>
            <a:spLocks/>
          </p:cNvSpPr>
          <p:nvPr/>
        </p:nvSpPr>
        <p:spPr bwMode="auto">
          <a:xfrm>
            <a:off x="3036888" y="3192463"/>
            <a:ext cx="15875" cy="9525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44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1" name="Freeform 3172"/>
          <p:cNvSpPr>
            <a:spLocks/>
          </p:cNvSpPr>
          <p:nvPr/>
        </p:nvSpPr>
        <p:spPr bwMode="auto">
          <a:xfrm>
            <a:off x="3024188" y="3184525"/>
            <a:ext cx="23812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0" y="52"/>
                </a:moveTo>
                <a:lnTo>
                  <a:pt x="9" y="0"/>
                </a:lnTo>
                <a:lnTo>
                  <a:pt x="52" y="9"/>
                </a:lnTo>
                <a:lnTo>
                  <a:pt x="44" y="61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2" name="Freeform 3173"/>
          <p:cNvSpPr>
            <a:spLocks/>
          </p:cNvSpPr>
          <p:nvPr/>
        </p:nvSpPr>
        <p:spPr bwMode="auto">
          <a:xfrm>
            <a:off x="2967038" y="3178175"/>
            <a:ext cx="47625" cy="20638"/>
          </a:xfrm>
          <a:custGeom>
            <a:avLst/>
            <a:gdLst>
              <a:gd name="T0" fmla="*/ 0 w 122"/>
              <a:gd name="T1" fmla="*/ 0 h 70"/>
              <a:gd name="T2" fmla="*/ 0 w 122"/>
              <a:gd name="T3" fmla="*/ 0 h 70"/>
              <a:gd name="T4" fmla="*/ 0 w 122"/>
              <a:gd name="T5" fmla="*/ 0 h 70"/>
              <a:gd name="T6" fmla="*/ 0 w 122"/>
              <a:gd name="T7" fmla="*/ 0 h 70"/>
              <a:gd name="T8" fmla="*/ 0 w 122"/>
              <a:gd name="T9" fmla="*/ 0 h 70"/>
              <a:gd name="T10" fmla="*/ 0 w 122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70"/>
              <a:gd name="T20" fmla="*/ 122 w 122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70">
                <a:moveTo>
                  <a:pt x="0" y="44"/>
                </a:moveTo>
                <a:lnTo>
                  <a:pt x="18" y="52"/>
                </a:lnTo>
                <a:lnTo>
                  <a:pt x="114" y="70"/>
                </a:lnTo>
                <a:lnTo>
                  <a:pt x="122" y="17"/>
                </a:lnTo>
                <a:lnTo>
                  <a:pt x="26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3" name="Freeform 3174"/>
          <p:cNvSpPr>
            <a:spLocks/>
          </p:cNvSpPr>
          <p:nvPr/>
        </p:nvSpPr>
        <p:spPr bwMode="auto">
          <a:xfrm>
            <a:off x="2963863" y="3178175"/>
            <a:ext cx="12700" cy="14288"/>
          </a:xfrm>
          <a:custGeom>
            <a:avLst/>
            <a:gdLst>
              <a:gd name="T0" fmla="*/ 0 w 34"/>
              <a:gd name="T1" fmla="*/ 0 h 52"/>
              <a:gd name="T2" fmla="*/ 0 w 34"/>
              <a:gd name="T3" fmla="*/ 0 h 52"/>
              <a:gd name="T4" fmla="*/ 0 w 34"/>
              <a:gd name="T5" fmla="*/ 0 h 52"/>
              <a:gd name="T6" fmla="*/ 0 w 34"/>
              <a:gd name="T7" fmla="*/ 0 h 52"/>
              <a:gd name="T8" fmla="*/ 0 w 34"/>
              <a:gd name="T9" fmla="*/ 0 h 52"/>
              <a:gd name="T10" fmla="*/ 0 w 34"/>
              <a:gd name="T11" fmla="*/ 0 h 52"/>
              <a:gd name="T12" fmla="*/ 0 w 34"/>
              <a:gd name="T13" fmla="*/ 0 h 52"/>
              <a:gd name="T14" fmla="*/ 0 w 34"/>
              <a:gd name="T15" fmla="*/ 0 h 52"/>
              <a:gd name="T16" fmla="*/ 0 w 34"/>
              <a:gd name="T17" fmla="*/ 0 h 52"/>
              <a:gd name="T18" fmla="*/ 0 w 34"/>
              <a:gd name="T19" fmla="*/ 0 h 52"/>
              <a:gd name="T20" fmla="*/ 0 w 34"/>
              <a:gd name="T21" fmla="*/ 0 h 52"/>
              <a:gd name="T22" fmla="*/ 0 w 34"/>
              <a:gd name="T23" fmla="*/ 0 h 52"/>
              <a:gd name="T24" fmla="*/ 0 w 34"/>
              <a:gd name="T25" fmla="*/ 0 h 52"/>
              <a:gd name="T26" fmla="*/ 0 w 34"/>
              <a:gd name="T27" fmla="*/ 0 h 52"/>
              <a:gd name="T28" fmla="*/ 0 w 34"/>
              <a:gd name="T29" fmla="*/ 0 h 52"/>
              <a:gd name="T30" fmla="*/ 0 w 34"/>
              <a:gd name="T31" fmla="*/ 0 h 52"/>
              <a:gd name="T32" fmla="*/ 0 w 34"/>
              <a:gd name="T33" fmla="*/ 0 h 52"/>
              <a:gd name="T34" fmla="*/ 0 w 34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52"/>
              <a:gd name="T56" fmla="*/ 34 w 34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52">
                <a:moveTo>
                  <a:pt x="34" y="0"/>
                </a:moveTo>
                <a:lnTo>
                  <a:pt x="26" y="0"/>
                </a:lnTo>
                <a:lnTo>
                  <a:pt x="17" y="9"/>
                </a:lnTo>
                <a:lnTo>
                  <a:pt x="8" y="9"/>
                </a:lnTo>
                <a:lnTo>
                  <a:pt x="8" y="17"/>
                </a:lnTo>
                <a:lnTo>
                  <a:pt x="0" y="26"/>
                </a:lnTo>
                <a:lnTo>
                  <a:pt x="0" y="35"/>
                </a:lnTo>
                <a:lnTo>
                  <a:pt x="8" y="35"/>
                </a:lnTo>
                <a:lnTo>
                  <a:pt x="8" y="44"/>
                </a:lnTo>
                <a:lnTo>
                  <a:pt x="17" y="52"/>
                </a:lnTo>
                <a:lnTo>
                  <a:pt x="26" y="52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4" name="Freeform 3175"/>
          <p:cNvSpPr>
            <a:spLocks/>
          </p:cNvSpPr>
          <p:nvPr/>
        </p:nvSpPr>
        <p:spPr bwMode="auto">
          <a:xfrm>
            <a:off x="2933700" y="3141663"/>
            <a:ext cx="50800" cy="49212"/>
          </a:xfrm>
          <a:custGeom>
            <a:avLst/>
            <a:gdLst>
              <a:gd name="T0" fmla="*/ 0 w 131"/>
              <a:gd name="T1" fmla="*/ 0 h 166"/>
              <a:gd name="T2" fmla="*/ 0 w 131"/>
              <a:gd name="T3" fmla="*/ 0 h 166"/>
              <a:gd name="T4" fmla="*/ 0 w 131"/>
              <a:gd name="T5" fmla="*/ 0 h 166"/>
              <a:gd name="T6" fmla="*/ 0 w 131"/>
              <a:gd name="T7" fmla="*/ 0 h 166"/>
              <a:gd name="T8" fmla="*/ 0 w 131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66"/>
              <a:gd name="T17" fmla="*/ 131 w 13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66">
                <a:moveTo>
                  <a:pt x="0" y="26"/>
                </a:moveTo>
                <a:lnTo>
                  <a:pt x="44" y="0"/>
                </a:lnTo>
                <a:lnTo>
                  <a:pt x="131" y="139"/>
                </a:lnTo>
                <a:lnTo>
                  <a:pt x="87" y="166"/>
                </a:lnTo>
                <a:lnTo>
                  <a:pt x="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5" name="Freeform 3176"/>
          <p:cNvSpPr>
            <a:spLocks/>
          </p:cNvSpPr>
          <p:nvPr/>
        </p:nvSpPr>
        <p:spPr bwMode="auto">
          <a:xfrm>
            <a:off x="2921000" y="3121025"/>
            <a:ext cx="20638" cy="17463"/>
          </a:xfrm>
          <a:custGeom>
            <a:avLst/>
            <a:gdLst>
              <a:gd name="T0" fmla="*/ 0 w 53"/>
              <a:gd name="T1" fmla="*/ 0 h 53"/>
              <a:gd name="T2" fmla="*/ 0 w 53"/>
              <a:gd name="T3" fmla="*/ 0 h 53"/>
              <a:gd name="T4" fmla="*/ 0 w 53"/>
              <a:gd name="T5" fmla="*/ 0 h 53"/>
              <a:gd name="T6" fmla="*/ 0 w 53"/>
              <a:gd name="T7" fmla="*/ 0 h 53"/>
              <a:gd name="T8" fmla="*/ 0 w 53"/>
              <a:gd name="T9" fmla="*/ 0 h 53"/>
              <a:gd name="T10" fmla="*/ 0 w 53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53"/>
              <a:gd name="T20" fmla="*/ 53 w 53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53">
                <a:moveTo>
                  <a:pt x="35" y="0"/>
                </a:moveTo>
                <a:lnTo>
                  <a:pt x="0" y="35"/>
                </a:lnTo>
                <a:lnTo>
                  <a:pt x="9" y="53"/>
                </a:lnTo>
                <a:lnTo>
                  <a:pt x="53" y="27"/>
                </a:lnTo>
                <a:lnTo>
                  <a:pt x="44" y="9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6" name="Freeform 3177"/>
          <p:cNvSpPr>
            <a:spLocks/>
          </p:cNvSpPr>
          <p:nvPr/>
        </p:nvSpPr>
        <p:spPr bwMode="auto">
          <a:xfrm>
            <a:off x="2921000" y="3121025"/>
            <a:ext cx="17463" cy="11113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9"/>
                </a:moveTo>
                <a:lnTo>
                  <a:pt x="44" y="9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0" y="35"/>
                </a:lnTo>
                <a:lnTo>
                  <a:pt x="4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7" name="Freeform 3178"/>
          <p:cNvSpPr>
            <a:spLocks/>
          </p:cNvSpPr>
          <p:nvPr/>
        </p:nvSpPr>
        <p:spPr bwMode="auto">
          <a:xfrm>
            <a:off x="2916238" y="3119438"/>
            <a:ext cx="17462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0" y="43"/>
                </a:moveTo>
                <a:lnTo>
                  <a:pt x="26" y="0"/>
                </a:lnTo>
                <a:lnTo>
                  <a:pt x="52" y="8"/>
                </a:lnTo>
                <a:lnTo>
                  <a:pt x="26" y="52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8" name="Freeform 3179"/>
          <p:cNvSpPr>
            <a:spLocks/>
          </p:cNvSpPr>
          <p:nvPr/>
        </p:nvSpPr>
        <p:spPr bwMode="auto">
          <a:xfrm>
            <a:off x="2811463" y="3081338"/>
            <a:ext cx="96837" cy="44450"/>
          </a:xfrm>
          <a:custGeom>
            <a:avLst/>
            <a:gdLst>
              <a:gd name="T0" fmla="*/ 0 w 253"/>
              <a:gd name="T1" fmla="*/ 0 h 157"/>
              <a:gd name="T2" fmla="*/ 0 w 253"/>
              <a:gd name="T3" fmla="*/ 0 h 157"/>
              <a:gd name="T4" fmla="*/ 0 w 253"/>
              <a:gd name="T5" fmla="*/ 0 h 157"/>
              <a:gd name="T6" fmla="*/ 0 w 253"/>
              <a:gd name="T7" fmla="*/ 0 h 157"/>
              <a:gd name="T8" fmla="*/ 0 w 253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57"/>
              <a:gd name="T17" fmla="*/ 253 w 253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57">
                <a:moveTo>
                  <a:pt x="0" y="44"/>
                </a:moveTo>
                <a:lnTo>
                  <a:pt x="26" y="0"/>
                </a:lnTo>
                <a:lnTo>
                  <a:pt x="253" y="114"/>
                </a:lnTo>
                <a:lnTo>
                  <a:pt x="227" y="157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79" name="Freeform 3180"/>
          <p:cNvSpPr>
            <a:spLocks/>
          </p:cNvSpPr>
          <p:nvPr/>
        </p:nvSpPr>
        <p:spPr bwMode="auto">
          <a:xfrm>
            <a:off x="2778125" y="3065463"/>
            <a:ext cx="28575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0" y="44"/>
                </a:moveTo>
                <a:lnTo>
                  <a:pt x="26" y="0"/>
                </a:lnTo>
                <a:lnTo>
                  <a:pt x="70" y="26"/>
                </a:lnTo>
                <a:lnTo>
                  <a:pt x="44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0" name="Freeform 3181"/>
          <p:cNvSpPr>
            <a:spLocks/>
          </p:cNvSpPr>
          <p:nvPr/>
        </p:nvSpPr>
        <p:spPr bwMode="auto">
          <a:xfrm>
            <a:off x="2736850" y="3051175"/>
            <a:ext cx="36513" cy="22225"/>
          </a:xfrm>
          <a:custGeom>
            <a:avLst/>
            <a:gdLst>
              <a:gd name="T0" fmla="*/ 0 w 96"/>
              <a:gd name="T1" fmla="*/ 0 h 78"/>
              <a:gd name="T2" fmla="*/ 0 w 96"/>
              <a:gd name="T3" fmla="*/ 0 h 78"/>
              <a:gd name="T4" fmla="*/ 0 w 96"/>
              <a:gd name="T5" fmla="*/ 0 h 78"/>
              <a:gd name="T6" fmla="*/ 0 w 96"/>
              <a:gd name="T7" fmla="*/ 0 h 78"/>
              <a:gd name="T8" fmla="*/ 0 w 96"/>
              <a:gd name="T9" fmla="*/ 0 h 78"/>
              <a:gd name="T10" fmla="*/ 0 w 96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78"/>
              <a:gd name="T20" fmla="*/ 96 w 96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78">
                <a:moveTo>
                  <a:pt x="0" y="0"/>
                </a:moveTo>
                <a:lnTo>
                  <a:pt x="9" y="43"/>
                </a:lnTo>
                <a:lnTo>
                  <a:pt x="70" y="78"/>
                </a:lnTo>
                <a:lnTo>
                  <a:pt x="96" y="35"/>
                </a:lnTo>
                <a:lnTo>
                  <a:pt x="35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1" name="Freeform 3182"/>
          <p:cNvSpPr>
            <a:spLocks/>
          </p:cNvSpPr>
          <p:nvPr/>
        </p:nvSpPr>
        <p:spPr bwMode="auto">
          <a:xfrm>
            <a:off x="2735263" y="3051175"/>
            <a:ext cx="14287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44" y="0"/>
                </a:move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9" y="35"/>
                </a:lnTo>
                <a:lnTo>
                  <a:pt x="9" y="43"/>
                </a:lnTo>
                <a:lnTo>
                  <a:pt x="18" y="43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2" name="Freeform 3183"/>
          <p:cNvSpPr>
            <a:spLocks/>
          </p:cNvSpPr>
          <p:nvPr/>
        </p:nvSpPr>
        <p:spPr bwMode="auto">
          <a:xfrm>
            <a:off x="2686050" y="3051175"/>
            <a:ext cx="63500" cy="44450"/>
          </a:xfrm>
          <a:custGeom>
            <a:avLst/>
            <a:gdLst>
              <a:gd name="T0" fmla="*/ 0 w 166"/>
              <a:gd name="T1" fmla="*/ 0 h 157"/>
              <a:gd name="T2" fmla="*/ 0 w 166"/>
              <a:gd name="T3" fmla="*/ 0 h 157"/>
              <a:gd name="T4" fmla="*/ 0 w 166"/>
              <a:gd name="T5" fmla="*/ 0 h 157"/>
              <a:gd name="T6" fmla="*/ 0 w 166"/>
              <a:gd name="T7" fmla="*/ 0 h 157"/>
              <a:gd name="T8" fmla="*/ 0 w 166"/>
              <a:gd name="T9" fmla="*/ 0 h 157"/>
              <a:gd name="T10" fmla="*/ 0 w 166"/>
              <a:gd name="T11" fmla="*/ 0 h 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157"/>
              <a:gd name="T20" fmla="*/ 166 w 166"/>
              <a:gd name="T21" fmla="*/ 157 h 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157">
                <a:moveTo>
                  <a:pt x="9" y="157"/>
                </a:moveTo>
                <a:lnTo>
                  <a:pt x="26" y="148"/>
                </a:lnTo>
                <a:lnTo>
                  <a:pt x="166" y="43"/>
                </a:lnTo>
                <a:lnTo>
                  <a:pt x="131" y="0"/>
                </a:lnTo>
                <a:lnTo>
                  <a:pt x="0" y="113"/>
                </a:lnTo>
                <a:lnTo>
                  <a:pt x="9" y="15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3" name="Freeform 3184"/>
          <p:cNvSpPr>
            <a:spLocks/>
          </p:cNvSpPr>
          <p:nvPr/>
        </p:nvSpPr>
        <p:spPr bwMode="auto">
          <a:xfrm>
            <a:off x="2684463" y="3082925"/>
            <a:ext cx="12700" cy="12700"/>
          </a:xfrm>
          <a:custGeom>
            <a:avLst/>
            <a:gdLst>
              <a:gd name="T0" fmla="*/ 0 w 34"/>
              <a:gd name="T1" fmla="*/ 0 h 44"/>
              <a:gd name="T2" fmla="*/ 0 w 34"/>
              <a:gd name="T3" fmla="*/ 0 h 44"/>
              <a:gd name="T4" fmla="*/ 0 w 34"/>
              <a:gd name="T5" fmla="*/ 0 h 44"/>
              <a:gd name="T6" fmla="*/ 0 w 34"/>
              <a:gd name="T7" fmla="*/ 0 h 44"/>
              <a:gd name="T8" fmla="*/ 0 w 34"/>
              <a:gd name="T9" fmla="*/ 0 h 44"/>
              <a:gd name="T10" fmla="*/ 0 w 34"/>
              <a:gd name="T11" fmla="*/ 0 h 44"/>
              <a:gd name="T12" fmla="*/ 0 w 34"/>
              <a:gd name="T13" fmla="*/ 0 h 44"/>
              <a:gd name="T14" fmla="*/ 0 w 34"/>
              <a:gd name="T15" fmla="*/ 0 h 44"/>
              <a:gd name="T16" fmla="*/ 0 w 34"/>
              <a:gd name="T17" fmla="*/ 0 h 44"/>
              <a:gd name="T18" fmla="*/ 0 w 34"/>
              <a:gd name="T19" fmla="*/ 0 h 44"/>
              <a:gd name="T20" fmla="*/ 0 w 34"/>
              <a:gd name="T21" fmla="*/ 0 h 44"/>
              <a:gd name="T22" fmla="*/ 0 w 34"/>
              <a:gd name="T23" fmla="*/ 0 h 44"/>
              <a:gd name="T24" fmla="*/ 0 w 34"/>
              <a:gd name="T25" fmla="*/ 0 h 44"/>
              <a:gd name="T26" fmla="*/ 0 w 34"/>
              <a:gd name="T27" fmla="*/ 0 h 44"/>
              <a:gd name="T28" fmla="*/ 0 w 34"/>
              <a:gd name="T29" fmla="*/ 0 h 44"/>
              <a:gd name="T30" fmla="*/ 0 w 34"/>
              <a:gd name="T31" fmla="*/ 0 h 44"/>
              <a:gd name="T32" fmla="*/ 0 w 34"/>
              <a:gd name="T33" fmla="*/ 0 h 44"/>
              <a:gd name="T34" fmla="*/ 0 w 3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44"/>
              <a:gd name="T56" fmla="*/ 34 w 3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44">
                <a:moveTo>
                  <a:pt x="8" y="0"/>
                </a:move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8" y="35"/>
                </a:lnTo>
                <a:lnTo>
                  <a:pt x="8" y="44"/>
                </a:lnTo>
                <a:lnTo>
                  <a:pt x="17" y="44"/>
                </a:lnTo>
                <a:lnTo>
                  <a:pt x="26" y="44"/>
                </a:lnTo>
                <a:lnTo>
                  <a:pt x="34" y="44"/>
                </a:lnTo>
                <a:lnTo>
                  <a:pt x="34" y="35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4" name="Freeform 3185"/>
          <p:cNvSpPr>
            <a:spLocks/>
          </p:cNvSpPr>
          <p:nvPr/>
        </p:nvSpPr>
        <p:spPr bwMode="auto">
          <a:xfrm>
            <a:off x="2686050" y="3081338"/>
            <a:ext cx="7938" cy="14287"/>
          </a:xfrm>
          <a:custGeom>
            <a:avLst/>
            <a:gdLst>
              <a:gd name="T0" fmla="*/ 0 w 18"/>
              <a:gd name="T1" fmla="*/ 0 h 53"/>
              <a:gd name="T2" fmla="*/ 0 w 18"/>
              <a:gd name="T3" fmla="*/ 0 h 53"/>
              <a:gd name="T4" fmla="*/ 0 w 18"/>
              <a:gd name="T5" fmla="*/ 0 h 53"/>
              <a:gd name="T6" fmla="*/ 0 w 18"/>
              <a:gd name="T7" fmla="*/ 0 h 53"/>
              <a:gd name="T8" fmla="*/ 0 w 18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53"/>
              <a:gd name="T17" fmla="*/ 18 w 1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53">
                <a:moveTo>
                  <a:pt x="0" y="53"/>
                </a:moveTo>
                <a:lnTo>
                  <a:pt x="18" y="0"/>
                </a:lnTo>
                <a:lnTo>
                  <a:pt x="9" y="53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5" name="Freeform 3186"/>
          <p:cNvSpPr>
            <a:spLocks/>
          </p:cNvSpPr>
          <p:nvPr/>
        </p:nvSpPr>
        <p:spPr bwMode="auto">
          <a:xfrm>
            <a:off x="2651125" y="3073400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18" y="0"/>
                </a:lnTo>
                <a:lnTo>
                  <a:pt x="61" y="9"/>
                </a:lnTo>
                <a:lnTo>
                  <a:pt x="44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6" name="Freeform 3187"/>
          <p:cNvSpPr>
            <a:spLocks/>
          </p:cNvSpPr>
          <p:nvPr/>
        </p:nvSpPr>
        <p:spPr bwMode="auto">
          <a:xfrm>
            <a:off x="2538413" y="3049588"/>
            <a:ext cx="100012" cy="31750"/>
          </a:xfrm>
          <a:custGeom>
            <a:avLst/>
            <a:gdLst>
              <a:gd name="T0" fmla="*/ 0 w 262"/>
              <a:gd name="T1" fmla="*/ 0 h 113"/>
              <a:gd name="T2" fmla="*/ 0 w 262"/>
              <a:gd name="T3" fmla="*/ 0 h 113"/>
              <a:gd name="T4" fmla="*/ 0 w 262"/>
              <a:gd name="T5" fmla="*/ 0 h 113"/>
              <a:gd name="T6" fmla="*/ 0 w 262"/>
              <a:gd name="T7" fmla="*/ 0 h 113"/>
              <a:gd name="T8" fmla="*/ 0 w 262"/>
              <a:gd name="T9" fmla="*/ 0 h 113"/>
              <a:gd name="T10" fmla="*/ 0 w 262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2"/>
              <a:gd name="T19" fmla="*/ 0 h 113"/>
              <a:gd name="T20" fmla="*/ 262 w 262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2" h="113">
                <a:moveTo>
                  <a:pt x="0" y="18"/>
                </a:moveTo>
                <a:lnTo>
                  <a:pt x="18" y="44"/>
                </a:lnTo>
                <a:lnTo>
                  <a:pt x="244" y="113"/>
                </a:lnTo>
                <a:lnTo>
                  <a:pt x="262" y="70"/>
                </a:lnTo>
                <a:lnTo>
                  <a:pt x="27" y="0"/>
                </a:lnTo>
                <a:lnTo>
                  <a:pt x="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7" name="Freeform 3188"/>
          <p:cNvSpPr>
            <a:spLocks/>
          </p:cNvSpPr>
          <p:nvPr/>
        </p:nvSpPr>
        <p:spPr bwMode="auto">
          <a:xfrm>
            <a:off x="2538413" y="3049588"/>
            <a:ext cx="11112" cy="11112"/>
          </a:xfrm>
          <a:custGeom>
            <a:avLst/>
            <a:gdLst>
              <a:gd name="T0" fmla="*/ 0 w 27"/>
              <a:gd name="T1" fmla="*/ 0 h 44"/>
              <a:gd name="T2" fmla="*/ 0 w 27"/>
              <a:gd name="T3" fmla="*/ 0 h 44"/>
              <a:gd name="T4" fmla="*/ 0 w 27"/>
              <a:gd name="T5" fmla="*/ 0 h 44"/>
              <a:gd name="T6" fmla="*/ 0 w 27"/>
              <a:gd name="T7" fmla="*/ 0 h 44"/>
              <a:gd name="T8" fmla="*/ 0 w 27"/>
              <a:gd name="T9" fmla="*/ 0 h 44"/>
              <a:gd name="T10" fmla="*/ 0 w 27"/>
              <a:gd name="T11" fmla="*/ 0 h 44"/>
              <a:gd name="T12" fmla="*/ 0 w 27"/>
              <a:gd name="T13" fmla="*/ 0 h 44"/>
              <a:gd name="T14" fmla="*/ 0 w 27"/>
              <a:gd name="T15" fmla="*/ 0 h 44"/>
              <a:gd name="T16" fmla="*/ 0 w 27"/>
              <a:gd name="T17" fmla="*/ 0 h 44"/>
              <a:gd name="T18" fmla="*/ 0 w 27"/>
              <a:gd name="T19" fmla="*/ 0 h 44"/>
              <a:gd name="T20" fmla="*/ 0 w 27"/>
              <a:gd name="T21" fmla="*/ 0 h 44"/>
              <a:gd name="T22" fmla="*/ 0 w 27"/>
              <a:gd name="T23" fmla="*/ 0 h 44"/>
              <a:gd name="T24" fmla="*/ 0 w 27"/>
              <a:gd name="T25" fmla="*/ 0 h 44"/>
              <a:gd name="T26" fmla="*/ 0 w 27"/>
              <a:gd name="T27" fmla="*/ 0 h 44"/>
              <a:gd name="T28" fmla="*/ 0 w 27"/>
              <a:gd name="T29" fmla="*/ 0 h 44"/>
              <a:gd name="T30" fmla="*/ 0 w 27"/>
              <a:gd name="T31" fmla="*/ 0 h 44"/>
              <a:gd name="T32" fmla="*/ 0 w 27"/>
              <a:gd name="T33" fmla="*/ 0 h 44"/>
              <a:gd name="T34" fmla="*/ 0 w 27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"/>
              <a:gd name="T55" fmla="*/ 0 h 44"/>
              <a:gd name="T56" fmla="*/ 27 w 27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" h="44">
                <a:moveTo>
                  <a:pt x="27" y="0"/>
                </a:move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44"/>
                </a:lnTo>
                <a:lnTo>
                  <a:pt x="18" y="44"/>
                </a:lnTo>
                <a:lnTo>
                  <a:pt x="2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8" name="Freeform 3189"/>
          <p:cNvSpPr>
            <a:spLocks/>
          </p:cNvSpPr>
          <p:nvPr/>
        </p:nvSpPr>
        <p:spPr bwMode="auto">
          <a:xfrm>
            <a:off x="2538413" y="3049588"/>
            <a:ext cx="20637" cy="6350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6"/>
              <a:gd name="T17" fmla="*/ 53 w 53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6">
                <a:moveTo>
                  <a:pt x="0" y="0"/>
                </a:moveTo>
                <a:lnTo>
                  <a:pt x="53" y="18"/>
                </a:lnTo>
                <a:lnTo>
                  <a:pt x="44" y="26"/>
                </a:lnTo>
                <a:lnTo>
                  <a:pt x="0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89" name="Freeform 3190"/>
          <p:cNvSpPr>
            <a:spLocks/>
          </p:cNvSpPr>
          <p:nvPr/>
        </p:nvSpPr>
        <p:spPr bwMode="auto">
          <a:xfrm>
            <a:off x="2546350" y="3021013"/>
            <a:ext cx="20638" cy="20637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17" y="0"/>
                </a:moveTo>
                <a:lnTo>
                  <a:pt x="61" y="18"/>
                </a:lnTo>
                <a:lnTo>
                  <a:pt x="43" y="70"/>
                </a:lnTo>
                <a:lnTo>
                  <a:pt x="0" y="53"/>
                </a:lnTo>
                <a:lnTo>
                  <a:pt x="1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0" name="Freeform 3191"/>
          <p:cNvSpPr>
            <a:spLocks/>
          </p:cNvSpPr>
          <p:nvPr/>
        </p:nvSpPr>
        <p:spPr bwMode="auto">
          <a:xfrm>
            <a:off x="2559050" y="2938463"/>
            <a:ext cx="46038" cy="74612"/>
          </a:xfrm>
          <a:custGeom>
            <a:avLst/>
            <a:gdLst>
              <a:gd name="T0" fmla="*/ 0 w 122"/>
              <a:gd name="T1" fmla="*/ 0 h 261"/>
              <a:gd name="T2" fmla="*/ 0 w 122"/>
              <a:gd name="T3" fmla="*/ 0 h 261"/>
              <a:gd name="T4" fmla="*/ 0 w 122"/>
              <a:gd name="T5" fmla="*/ 0 h 261"/>
              <a:gd name="T6" fmla="*/ 0 w 122"/>
              <a:gd name="T7" fmla="*/ 0 h 261"/>
              <a:gd name="T8" fmla="*/ 0 w 122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261"/>
              <a:gd name="T17" fmla="*/ 122 w 122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261">
                <a:moveTo>
                  <a:pt x="78" y="0"/>
                </a:moveTo>
                <a:lnTo>
                  <a:pt x="122" y="18"/>
                </a:lnTo>
                <a:lnTo>
                  <a:pt x="43" y="261"/>
                </a:lnTo>
                <a:lnTo>
                  <a:pt x="0" y="244"/>
                </a:lnTo>
                <a:lnTo>
                  <a:pt x="7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1" name="Freeform 3192"/>
          <p:cNvSpPr>
            <a:spLocks/>
          </p:cNvSpPr>
          <p:nvPr/>
        </p:nvSpPr>
        <p:spPr bwMode="auto">
          <a:xfrm>
            <a:off x="2595563" y="2922588"/>
            <a:ext cx="19050" cy="9525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35"/>
              <a:gd name="T20" fmla="*/ 53 w 53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35">
                <a:moveTo>
                  <a:pt x="53" y="9"/>
                </a:moveTo>
                <a:lnTo>
                  <a:pt x="0" y="0"/>
                </a:lnTo>
                <a:lnTo>
                  <a:pt x="0" y="18"/>
                </a:lnTo>
                <a:lnTo>
                  <a:pt x="44" y="35"/>
                </a:lnTo>
                <a:lnTo>
                  <a:pt x="53" y="18"/>
                </a:lnTo>
                <a:lnTo>
                  <a:pt x="5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2" name="Freeform 3193"/>
          <p:cNvSpPr>
            <a:spLocks/>
          </p:cNvSpPr>
          <p:nvPr/>
        </p:nvSpPr>
        <p:spPr bwMode="auto">
          <a:xfrm>
            <a:off x="2595563" y="2916238"/>
            <a:ext cx="19050" cy="9525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53" y="35"/>
                </a:moveTo>
                <a:lnTo>
                  <a:pt x="53" y="26"/>
                </a:lnTo>
                <a:lnTo>
                  <a:pt x="53" y="17"/>
                </a:lnTo>
                <a:lnTo>
                  <a:pt x="44" y="8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8"/>
                </a:lnTo>
                <a:lnTo>
                  <a:pt x="0" y="17"/>
                </a:lnTo>
                <a:lnTo>
                  <a:pt x="5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3" name="Rectangle 3194"/>
          <p:cNvSpPr>
            <a:spLocks noChangeArrowheads="1"/>
          </p:cNvSpPr>
          <p:nvPr/>
        </p:nvSpPr>
        <p:spPr bwMode="auto">
          <a:xfrm>
            <a:off x="2595563" y="2914650"/>
            <a:ext cx="19050" cy="952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4" name="Freeform 3195"/>
          <p:cNvSpPr>
            <a:spLocks/>
          </p:cNvSpPr>
          <p:nvPr/>
        </p:nvSpPr>
        <p:spPr bwMode="auto">
          <a:xfrm>
            <a:off x="2595563" y="2840038"/>
            <a:ext cx="19050" cy="60325"/>
          </a:xfrm>
          <a:custGeom>
            <a:avLst/>
            <a:gdLst>
              <a:gd name="T0" fmla="*/ 0 w 53"/>
              <a:gd name="T1" fmla="*/ 0 h 209"/>
              <a:gd name="T2" fmla="*/ 0 w 53"/>
              <a:gd name="T3" fmla="*/ 0 h 209"/>
              <a:gd name="T4" fmla="*/ 0 w 53"/>
              <a:gd name="T5" fmla="*/ 0 h 209"/>
              <a:gd name="T6" fmla="*/ 0 w 53"/>
              <a:gd name="T7" fmla="*/ 0 h 209"/>
              <a:gd name="T8" fmla="*/ 0 w 53"/>
              <a:gd name="T9" fmla="*/ 0 h 209"/>
              <a:gd name="T10" fmla="*/ 0 w 53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209"/>
              <a:gd name="T20" fmla="*/ 53 w 53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209">
                <a:moveTo>
                  <a:pt x="35" y="0"/>
                </a:moveTo>
                <a:lnTo>
                  <a:pt x="0" y="26"/>
                </a:lnTo>
                <a:lnTo>
                  <a:pt x="0" y="209"/>
                </a:lnTo>
                <a:lnTo>
                  <a:pt x="53" y="209"/>
                </a:lnTo>
                <a:lnTo>
                  <a:pt x="53" y="26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5" name="Freeform 3196"/>
          <p:cNvSpPr>
            <a:spLocks/>
          </p:cNvSpPr>
          <p:nvPr/>
        </p:nvSpPr>
        <p:spPr bwMode="auto">
          <a:xfrm>
            <a:off x="2595563" y="2840038"/>
            <a:ext cx="19050" cy="7937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0 w 53"/>
              <a:gd name="T5" fmla="*/ 0 h 26"/>
              <a:gd name="T6" fmla="*/ 0 w 53"/>
              <a:gd name="T7" fmla="*/ 0 h 26"/>
              <a:gd name="T8" fmla="*/ 0 w 53"/>
              <a:gd name="T9" fmla="*/ 0 h 26"/>
              <a:gd name="T10" fmla="*/ 0 w 53"/>
              <a:gd name="T11" fmla="*/ 0 h 26"/>
              <a:gd name="T12" fmla="*/ 0 w 53"/>
              <a:gd name="T13" fmla="*/ 0 h 26"/>
              <a:gd name="T14" fmla="*/ 0 w 53"/>
              <a:gd name="T15" fmla="*/ 0 h 26"/>
              <a:gd name="T16" fmla="*/ 0 w 53"/>
              <a:gd name="T17" fmla="*/ 0 h 26"/>
              <a:gd name="T18" fmla="*/ 0 w 53"/>
              <a:gd name="T19" fmla="*/ 0 h 26"/>
              <a:gd name="T20" fmla="*/ 0 w 53"/>
              <a:gd name="T21" fmla="*/ 0 h 26"/>
              <a:gd name="T22" fmla="*/ 0 w 53"/>
              <a:gd name="T23" fmla="*/ 0 h 26"/>
              <a:gd name="T24" fmla="*/ 0 w 53"/>
              <a:gd name="T25" fmla="*/ 0 h 26"/>
              <a:gd name="T26" fmla="*/ 0 w 53"/>
              <a:gd name="T27" fmla="*/ 0 h 26"/>
              <a:gd name="T28" fmla="*/ 0 w 53"/>
              <a:gd name="T29" fmla="*/ 0 h 26"/>
              <a:gd name="T30" fmla="*/ 0 w 53"/>
              <a:gd name="T31" fmla="*/ 0 h 26"/>
              <a:gd name="T32" fmla="*/ 0 w 53"/>
              <a:gd name="T33" fmla="*/ 0 h 26"/>
              <a:gd name="T34" fmla="*/ 0 w 5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6"/>
              <a:gd name="T56" fmla="*/ 53 w 5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6">
                <a:moveTo>
                  <a:pt x="53" y="26"/>
                </a:moveTo>
                <a:lnTo>
                  <a:pt x="44" y="17"/>
                </a:lnTo>
                <a:lnTo>
                  <a:pt x="44" y="8"/>
                </a:lnTo>
                <a:lnTo>
                  <a:pt x="35" y="8"/>
                </a:lnTo>
                <a:lnTo>
                  <a:pt x="35" y="0"/>
                </a:lnTo>
                <a:lnTo>
                  <a:pt x="27" y="0"/>
                </a:ln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6" name="Freeform 3197"/>
          <p:cNvSpPr>
            <a:spLocks/>
          </p:cNvSpPr>
          <p:nvPr/>
        </p:nvSpPr>
        <p:spPr bwMode="auto">
          <a:xfrm>
            <a:off x="2574925" y="2832100"/>
            <a:ext cx="33338" cy="22225"/>
          </a:xfrm>
          <a:custGeom>
            <a:avLst/>
            <a:gdLst>
              <a:gd name="T0" fmla="*/ 0 w 87"/>
              <a:gd name="T1" fmla="*/ 0 h 78"/>
              <a:gd name="T2" fmla="*/ 0 w 87"/>
              <a:gd name="T3" fmla="*/ 0 h 78"/>
              <a:gd name="T4" fmla="*/ 0 w 87"/>
              <a:gd name="T5" fmla="*/ 0 h 78"/>
              <a:gd name="T6" fmla="*/ 0 w 87"/>
              <a:gd name="T7" fmla="*/ 0 h 78"/>
              <a:gd name="T8" fmla="*/ 0 w 8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78"/>
              <a:gd name="T17" fmla="*/ 87 w 87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78">
                <a:moveTo>
                  <a:pt x="0" y="52"/>
                </a:moveTo>
                <a:lnTo>
                  <a:pt x="26" y="0"/>
                </a:lnTo>
                <a:lnTo>
                  <a:pt x="87" y="26"/>
                </a:lnTo>
                <a:lnTo>
                  <a:pt x="61" y="78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7" name="Freeform 3198"/>
          <p:cNvSpPr>
            <a:spLocks/>
          </p:cNvSpPr>
          <p:nvPr/>
        </p:nvSpPr>
        <p:spPr bwMode="auto">
          <a:xfrm>
            <a:off x="2541588" y="2820988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3"/>
                </a:moveTo>
                <a:lnTo>
                  <a:pt x="18" y="0"/>
                </a:lnTo>
                <a:lnTo>
                  <a:pt x="61" y="17"/>
                </a:lnTo>
                <a:lnTo>
                  <a:pt x="44" y="61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8" name="Freeform 3199"/>
          <p:cNvSpPr>
            <a:spLocks/>
          </p:cNvSpPr>
          <p:nvPr/>
        </p:nvSpPr>
        <p:spPr bwMode="auto">
          <a:xfrm>
            <a:off x="2436813" y="2787650"/>
            <a:ext cx="95250" cy="41275"/>
          </a:xfrm>
          <a:custGeom>
            <a:avLst/>
            <a:gdLst>
              <a:gd name="T0" fmla="*/ 0 w 252"/>
              <a:gd name="T1" fmla="*/ 0 h 148"/>
              <a:gd name="T2" fmla="*/ 0 w 252"/>
              <a:gd name="T3" fmla="*/ 0 h 148"/>
              <a:gd name="T4" fmla="*/ 0 w 252"/>
              <a:gd name="T5" fmla="*/ 0 h 148"/>
              <a:gd name="T6" fmla="*/ 0 w 252"/>
              <a:gd name="T7" fmla="*/ 0 h 148"/>
              <a:gd name="T8" fmla="*/ 0 w 252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48"/>
              <a:gd name="T17" fmla="*/ 252 w 252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48">
                <a:moveTo>
                  <a:pt x="0" y="43"/>
                </a:moveTo>
                <a:lnTo>
                  <a:pt x="17" y="0"/>
                </a:lnTo>
                <a:lnTo>
                  <a:pt x="252" y="96"/>
                </a:lnTo>
                <a:lnTo>
                  <a:pt x="226" y="148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99" name="Freeform 3200"/>
          <p:cNvSpPr>
            <a:spLocks/>
          </p:cNvSpPr>
          <p:nvPr/>
        </p:nvSpPr>
        <p:spPr bwMode="auto">
          <a:xfrm>
            <a:off x="2401888" y="2774950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0" y="44"/>
                </a:moveTo>
                <a:lnTo>
                  <a:pt x="26" y="0"/>
                </a:lnTo>
                <a:lnTo>
                  <a:pt x="69" y="18"/>
                </a:lnTo>
                <a:lnTo>
                  <a:pt x="52" y="7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0" name="Freeform 3201"/>
          <p:cNvSpPr>
            <a:spLocks/>
          </p:cNvSpPr>
          <p:nvPr/>
        </p:nvSpPr>
        <p:spPr bwMode="auto">
          <a:xfrm>
            <a:off x="2295525" y="2741613"/>
            <a:ext cx="95250" cy="41275"/>
          </a:xfrm>
          <a:custGeom>
            <a:avLst/>
            <a:gdLst>
              <a:gd name="T0" fmla="*/ 0 w 253"/>
              <a:gd name="T1" fmla="*/ 0 h 149"/>
              <a:gd name="T2" fmla="*/ 0 w 253"/>
              <a:gd name="T3" fmla="*/ 0 h 149"/>
              <a:gd name="T4" fmla="*/ 0 w 253"/>
              <a:gd name="T5" fmla="*/ 0 h 149"/>
              <a:gd name="T6" fmla="*/ 0 w 253"/>
              <a:gd name="T7" fmla="*/ 0 h 149"/>
              <a:gd name="T8" fmla="*/ 0 w 253"/>
              <a:gd name="T9" fmla="*/ 0 h 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49"/>
              <a:gd name="T17" fmla="*/ 253 w 253"/>
              <a:gd name="T18" fmla="*/ 149 h 1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49">
                <a:moveTo>
                  <a:pt x="0" y="44"/>
                </a:moveTo>
                <a:lnTo>
                  <a:pt x="26" y="0"/>
                </a:lnTo>
                <a:lnTo>
                  <a:pt x="253" y="105"/>
                </a:lnTo>
                <a:lnTo>
                  <a:pt x="235" y="149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1" name="Freeform 3202"/>
          <p:cNvSpPr>
            <a:spLocks/>
          </p:cNvSpPr>
          <p:nvPr/>
        </p:nvSpPr>
        <p:spPr bwMode="auto">
          <a:xfrm>
            <a:off x="2279650" y="2722563"/>
            <a:ext cx="17463" cy="19050"/>
          </a:xfrm>
          <a:custGeom>
            <a:avLst/>
            <a:gdLst>
              <a:gd name="T0" fmla="*/ 0 w 52"/>
              <a:gd name="T1" fmla="*/ 0 h 60"/>
              <a:gd name="T2" fmla="*/ 0 w 52"/>
              <a:gd name="T3" fmla="*/ 0 h 60"/>
              <a:gd name="T4" fmla="*/ 0 w 52"/>
              <a:gd name="T5" fmla="*/ 0 h 60"/>
              <a:gd name="T6" fmla="*/ 0 w 52"/>
              <a:gd name="T7" fmla="*/ 0 h 60"/>
              <a:gd name="T8" fmla="*/ 0 w 52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0"/>
              <a:gd name="T17" fmla="*/ 52 w 5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0">
                <a:moveTo>
                  <a:pt x="8" y="0"/>
                </a:moveTo>
                <a:lnTo>
                  <a:pt x="52" y="8"/>
                </a:lnTo>
                <a:lnTo>
                  <a:pt x="52" y="60"/>
                </a:lnTo>
                <a:lnTo>
                  <a:pt x="0" y="52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2" name="Freeform 3203"/>
          <p:cNvSpPr>
            <a:spLocks/>
          </p:cNvSpPr>
          <p:nvPr/>
        </p:nvSpPr>
        <p:spPr bwMode="auto">
          <a:xfrm>
            <a:off x="2287588" y="2638425"/>
            <a:ext cx="26987" cy="73025"/>
          </a:xfrm>
          <a:custGeom>
            <a:avLst/>
            <a:gdLst>
              <a:gd name="T0" fmla="*/ 0 w 78"/>
              <a:gd name="T1" fmla="*/ 0 h 253"/>
              <a:gd name="T2" fmla="*/ 0 w 78"/>
              <a:gd name="T3" fmla="*/ 0 h 253"/>
              <a:gd name="T4" fmla="*/ 0 w 78"/>
              <a:gd name="T5" fmla="*/ 0 h 253"/>
              <a:gd name="T6" fmla="*/ 0 w 78"/>
              <a:gd name="T7" fmla="*/ 0 h 253"/>
              <a:gd name="T8" fmla="*/ 0 w 78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253"/>
              <a:gd name="T17" fmla="*/ 78 w 78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253">
                <a:moveTo>
                  <a:pt x="26" y="0"/>
                </a:moveTo>
                <a:lnTo>
                  <a:pt x="78" y="0"/>
                </a:lnTo>
                <a:lnTo>
                  <a:pt x="44" y="253"/>
                </a:lnTo>
                <a:lnTo>
                  <a:pt x="0" y="244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3" name="Freeform 3204"/>
          <p:cNvSpPr>
            <a:spLocks/>
          </p:cNvSpPr>
          <p:nvPr/>
        </p:nvSpPr>
        <p:spPr bwMode="auto">
          <a:xfrm>
            <a:off x="2282825" y="2616200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18" y="0"/>
                </a:lnTo>
                <a:lnTo>
                  <a:pt x="61" y="18"/>
                </a:lnTo>
                <a:lnTo>
                  <a:pt x="53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4" name="Freeform 3205"/>
          <p:cNvSpPr>
            <a:spLocks/>
          </p:cNvSpPr>
          <p:nvPr/>
        </p:nvSpPr>
        <p:spPr bwMode="auto">
          <a:xfrm>
            <a:off x="2173288" y="2587625"/>
            <a:ext cx="95250" cy="36513"/>
          </a:xfrm>
          <a:custGeom>
            <a:avLst/>
            <a:gdLst>
              <a:gd name="T0" fmla="*/ 0 w 252"/>
              <a:gd name="T1" fmla="*/ 0 h 122"/>
              <a:gd name="T2" fmla="*/ 0 w 252"/>
              <a:gd name="T3" fmla="*/ 0 h 122"/>
              <a:gd name="T4" fmla="*/ 0 w 252"/>
              <a:gd name="T5" fmla="*/ 0 h 122"/>
              <a:gd name="T6" fmla="*/ 0 w 252"/>
              <a:gd name="T7" fmla="*/ 0 h 122"/>
              <a:gd name="T8" fmla="*/ 0 w 25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22"/>
              <a:gd name="T17" fmla="*/ 252 w 25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22">
                <a:moveTo>
                  <a:pt x="0" y="44"/>
                </a:moveTo>
                <a:lnTo>
                  <a:pt x="17" y="0"/>
                </a:lnTo>
                <a:lnTo>
                  <a:pt x="252" y="79"/>
                </a:lnTo>
                <a:lnTo>
                  <a:pt x="244" y="122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5" name="Freeform 3206"/>
          <p:cNvSpPr>
            <a:spLocks/>
          </p:cNvSpPr>
          <p:nvPr/>
        </p:nvSpPr>
        <p:spPr bwMode="auto">
          <a:xfrm>
            <a:off x="2135188" y="2578100"/>
            <a:ext cx="25400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18" y="0"/>
                </a:lnTo>
                <a:lnTo>
                  <a:pt x="61" y="18"/>
                </a:lnTo>
                <a:lnTo>
                  <a:pt x="52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6" name="Freeform 3207"/>
          <p:cNvSpPr>
            <a:spLocks/>
          </p:cNvSpPr>
          <p:nvPr/>
        </p:nvSpPr>
        <p:spPr bwMode="auto">
          <a:xfrm>
            <a:off x="2093913" y="2570163"/>
            <a:ext cx="30162" cy="17462"/>
          </a:xfrm>
          <a:custGeom>
            <a:avLst/>
            <a:gdLst>
              <a:gd name="T0" fmla="*/ 0 w 78"/>
              <a:gd name="T1" fmla="*/ 0 h 69"/>
              <a:gd name="T2" fmla="*/ 0 w 78"/>
              <a:gd name="T3" fmla="*/ 0 h 69"/>
              <a:gd name="T4" fmla="*/ 0 w 78"/>
              <a:gd name="T5" fmla="*/ 0 h 69"/>
              <a:gd name="T6" fmla="*/ 0 w 78"/>
              <a:gd name="T7" fmla="*/ 0 h 69"/>
              <a:gd name="T8" fmla="*/ 0 w 78"/>
              <a:gd name="T9" fmla="*/ 0 h 69"/>
              <a:gd name="T10" fmla="*/ 0 w 78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69"/>
              <a:gd name="T20" fmla="*/ 78 w 78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69">
                <a:moveTo>
                  <a:pt x="0" y="34"/>
                </a:moveTo>
                <a:lnTo>
                  <a:pt x="17" y="52"/>
                </a:lnTo>
                <a:lnTo>
                  <a:pt x="70" y="69"/>
                </a:lnTo>
                <a:lnTo>
                  <a:pt x="78" y="17"/>
                </a:lnTo>
                <a:lnTo>
                  <a:pt x="26" y="0"/>
                </a:lnTo>
                <a:lnTo>
                  <a:pt x="0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7" name="Freeform 3208"/>
          <p:cNvSpPr>
            <a:spLocks/>
          </p:cNvSpPr>
          <p:nvPr/>
        </p:nvSpPr>
        <p:spPr bwMode="auto">
          <a:xfrm>
            <a:off x="2093913" y="2570163"/>
            <a:ext cx="9525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0" y="43"/>
                </a:lnTo>
                <a:lnTo>
                  <a:pt x="9" y="43"/>
                </a:lnTo>
                <a:lnTo>
                  <a:pt x="17" y="52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8" name="Freeform 3209"/>
          <p:cNvSpPr>
            <a:spLocks/>
          </p:cNvSpPr>
          <p:nvPr/>
        </p:nvSpPr>
        <p:spPr bwMode="auto">
          <a:xfrm>
            <a:off x="2057400" y="2524125"/>
            <a:ext cx="52388" cy="53975"/>
          </a:xfrm>
          <a:custGeom>
            <a:avLst/>
            <a:gdLst>
              <a:gd name="T0" fmla="*/ 0 w 140"/>
              <a:gd name="T1" fmla="*/ 0 h 191"/>
              <a:gd name="T2" fmla="*/ 0 w 140"/>
              <a:gd name="T3" fmla="*/ 0 h 191"/>
              <a:gd name="T4" fmla="*/ 0 w 140"/>
              <a:gd name="T5" fmla="*/ 0 h 191"/>
              <a:gd name="T6" fmla="*/ 0 w 140"/>
              <a:gd name="T7" fmla="*/ 0 h 191"/>
              <a:gd name="T8" fmla="*/ 0 w 140"/>
              <a:gd name="T9" fmla="*/ 0 h 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91"/>
              <a:gd name="T17" fmla="*/ 140 w 140"/>
              <a:gd name="T18" fmla="*/ 191 h 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91">
                <a:moveTo>
                  <a:pt x="0" y="17"/>
                </a:moveTo>
                <a:lnTo>
                  <a:pt x="44" y="0"/>
                </a:lnTo>
                <a:lnTo>
                  <a:pt x="140" y="165"/>
                </a:lnTo>
                <a:lnTo>
                  <a:pt x="96" y="191"/>
                </a:lnTo>
                <a:lnTo>
                  <a:pt x="0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09" name="Freeform 3210"/>
          <p:cNvSpPr>
            <a:spLocks/>
          </p:cNvSpPr>
          <p:nvPr/>
        </p:nvSpPr>
        <p:spPr bwMode="auto">
          <a:xfrm>
            <a:off x="2047875" y="2506663"/>
            <a:ext cx="17463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35"/>
              <a:gd name="T20" fmla="*/ 44 w 44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35">
                <a:moveTo>
                  <a:pt x="26" y="0"/>
                </a:moveTo>
                <a:lnTo>
                  <a:pt x="0" y="35"/>
                </a:lnTo>
                <a:lnTo>
                  <a:pt x="44" y="9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0" name="Freeform 3211"/>
          <p:cNvSpPr>
            <a:spLocks/>
          </p:cNvSpPr>
          <p:nvPr/>
        </p:nvSpPr>
        <p:spPr bwMode="auto">
          <a:xfrm>
            <a:off x="2047875" y="2506663"/>
            <a:ext cx="17463" cy="11112"/>
          </a:xfrm>
          <a:custGeom>
            <a:avLst/>
            <a:gdLst>
              <a:gd name="T0" fmla="*/ 0 w 44"/>
              <a:gd name="T1" fmla="*/ 0 h 35"/>
              <a:gd name="T2" fmla="*/ 0 w 44"/>
              <a:gd name="T3" fmla="*/ 0 h 35"/>
              <a:gd name="T4" fmla="*/ 0 w 44"/>
              <a:gd name="T5" fmla="*/ 0 h 35"/>
              <a:gd name="T6" fmla="*/ 0 w 44"/>
              <a:gd name="T7" fmla="*/ 0 h 35"/>
              <a:gd name="T8" fmla="*/ 0 w 44"/>
              <a:gd name="T9" fmla="*/ 0 h 35"/>
              <a:gd name="T10" fmla="*/ 0 w 44"/>
              <a:gd name="T11" fmla="*/ 0 h 35"/>
              <a:gd name="T12" fmla="*/ 0 w 44"/>
              <a:gd name="T13" fmla="*/ 0 h 35"/>
              <a:gd name="T14" fmla="*/ 0 w 44"/>
              <a:gd name="T15" fmla="*/ 0 h 35"/>
              <a:gd name="T16" fmla="*/ 0 w 44"/>
              <a:gd name="T17" fmla="*/ 0 h 35"/>
              <a:gd name="T18" fmla="*/ 0 w 44"/>
              <a:gd name="T19" fmla="*/ 0 h 35"/>
              <a:gd name="T20" fmla="*/ 0 w 44"/>
              <a:gd name="T21" fmla="*/ 0 h 35"/>
              <a:gd name="T22" fmla="*/ 0 w 44"/>
              <a:gd name="T23" fmla="*/ 0 h 35"/>
              <a:gd name="T24" fmla="*/ 0 w 44"/>
              <a:gd name="T25" fmla="*/ 0 h 35"/>
              <a:gd name="T26" fmla="*/ 0 w 44"/>
              <a:gd name="T27" fmla="*/ 0 h 35"/>
              <a:gd name="T28" fmla="*/ 0 w 44"/>
              <a:gd name="T29" fmla="*/ 0 h 35"/>
              <a:gd name="T30" fmla="*/ 0 w 44"/>
              <a:gd name="T31" fmla="*/ 0 h 35"/>
              <a:gd name="T32" fmla="*/ 0 w 44"/>
              <a:gd name="T33" fmla="*/ 0 h 35"/>
              <a:gd name="T34" fmla="*/ 0 w 4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35"/>
              <a:gd name="T56" fmla="*/ 44 w 4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35">
                <a:moveTo>
                  <a:pt x="44" y="9"/>
                </a:moveTo>
                <a:lnTo>
                  <a:pt x="44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44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1" name="Freeform 3212"/>
          <p:cNvSpPr>
            <a:spLocks/>
          </p:cNvSpPr>
          <p:nvPr/>
        </p:nvSpPr>
        <p:spPr bwMode="auto">
          <a:xfrm>
            <a:off x="2038350" y="2501900"/>
            <a:ext cx="19050" cy="17463"/>
          </a:xfrm>
          <a:custGeom>
            <a:avLst/>
            <a:gdLst>
              <a:gd name="T0" fmla="*/ 0 w 52"/>
              <a:gd name="T1" fmla="*/ 0 h 60"/>
              <a:gd name="T2" fmla="*/ 0 w 52"/>
              <a:gd name="T3" fmla="*/ 0 h 60"/>
              <a:gd name="T4" fmla="*/ 0 w 52"/>
              <a:gd name="T5" fmla="*/ 0 h 60"/>
              <a:gd name="T6" fmla="*/ 0 w 52"/>
              <a:gd name="T7" fmla="*/ 0 h 60"/>
              <a:gd name="T8" fmla="*/ 0 w 52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0"/>
              <a:gd name="T17" fmla="*/ 52 w 5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0">
                <a:moveTo>
                  <a:pt x="0" y="52"/>
                </a:moveTo>
                <a:lnTo>
                  <a:pt x="9" y="0"/>
                </a:lnTo>
                <a:lnTo>
                  <a:pt x="52" y="17"/>
                </a:lnTo>
                <a:lnTo>
                  <a:pt x="43" y="6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2" name="Freeform 3213"/>
          <p:cNvSpPr>
            <a:spLocks/>
          </p:cNvSpPr>
          <p:nvPr/>
        </p:nvSpPr>
        <p:spPr bwMode="auto">
          <a:xfrm>
            <a:off x="1925638" y="2484438"/>
            <a:ext cx="93662" cy="28575"/>
          </a:xfrm>
          <a:custGeom>
            <a:avLst/>
            <a:gdLst>
              <a:gd name="T0" fmla="*/ 0 w 252"/>
              <a:gd name="T1" fmla="*/ 0 h 104"/>
              <a:gd name="T2" fmla="*/ 0 w 252"/>
              <a:gd name="T3" fmla="*/ 0 h 104"/>
              <a:gd name="T4" fmla="*/ 0 w 252"/>
              <a:gd name="T5" fmla="*/ 0 h 104"/>
              <a:gd name="T6" fmla="*/ 0 w 252"/>
              <a:gd name="T7" fmla="*/ 0 h 104"/>
              <a:gd name="T8" fmla="*/ 0 w 252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4"/>
              <a:gd name="T17" fmla="*/ 252 w 252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4">
                <a:moveTo>
                  <a:pt x="0" y="52"/>
                </a:moveTo>
                <a:lnTo>
                  <a:pt x="9" y="0"/>
                </a:lnTo>
                <a:lnTo>
                  <a:pt x="252" y="52"/>
                </a:lnTo>
                <a:lnTo>
                  <a:pt x="244" y="104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3" name="Freeform 3214"/>
          <p:cNvSpPr>
            <a:spLocks/>
          </p:cNvSpPr>
          <p:nvPr/>
        </p:nvSpPr>
        <p:spPr bwMode="auto">
          <a:xfrm>
            <a:off x="1887538" y="2479675"/>
            <a:ext cx="23812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18" y="0"/>
                </a:lnTo>
                <a:lnTo>
                  <a:pt x="61" y="9"/>
                </a:lnTo>
                <a:lnTo>
                  <a:pt x="53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4" name="Freeform 3215"/>
          <p:cNvSpPr>
            <a:spLocks/>
          </p:cNvSpPr>
          <p:nvPr/>
        </p:nvSpPr>
        <p:spPr bwMode="auto">
          <a:xfrm>
            <a:off x="1773238" y="2459038"/>
            <a:ext cx="100012" cy="30162"/>
          </a:xfrm>
          <a:custGeom>
            <a:avLst/>
            <a:gdLst>
              <a:gd name="T0" fmla="*/ 0 w 262"/>
              <a:gd name="T1" fmla="*/ 0 h 105"/>
              <a:gd name="T2" fmla="*/ 0 w 262"/>
              <a:gd name="T3" fmla="*/ 0 h 105"/>
              <a:gd name="T4" fmla="*/ 0 w 262"/>
              <a:gd name="T5" fmla="*/ 0 h 105"/>
              <a:gd name="T6" fmla="*/ 0 w 262"/>
              <a:gd name="T7" fmla="*/ 0 h 105"/>
              <a:gd name="T8" fmla="*/ 0 w 262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105"/>
              <a:gd name="T17" fmla="*/ 262 w 262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105">
                <a:moveTo>
                  <a:pt x="0" y="53"/>
                </a:moveTo>
                <a:lnTo>
                  <a:pt x="18" y="0"/>
                </a:lnTo>
                <a:lnTo>
                  <a:pt x="262" y="53"/>
                </a:lnTo>
                <a:lnTo>
                  <a:pt x="253" y="105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5" name="Freeform 3216"/>
          <p:cNvSpPr>
            <a:spLocks/>
          </p:cNvSpPr>
          <p:nvPr/>
        </p:nvSpPr>
        <p:spPr bwMode="auto">
          <a:xfrm>
            <a:off x="1738313" y="2454275"/>
            <a:ext cx="25400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44"/>
                </a:moveTo>
                <a:lnTo>
                  <a:pt x="8" y="0"/>
                </a:lnTo>
                <a:lnTo>
                  <a:pt x="61" y="9"/>
                </a:lnTo>
                <a:lnTo>
                  <a:pt x="52" y="61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6" name="Freeform 3217"/>
          <p:cNvSpPr>
            <a:spLocks/>
          </p:cNvSpPr>
          <p:nvPr/>
        </p:nvSpPr>
        <p:spPr bwMode="auto">
          <a:xfrm>
            <a:off x="1625600" y="2435225"/>
            <a:ext cx="100013" cy="30163"/>
          </a:xfrm>
          <a:custGeom>
            <a:avLst/>
            <a:gdLst>
              <a:gd name="T0" fmla="*/ 0 w 261"/>
              <a:gd name="T1" fmla="*/ 0 h 105"/>
              <a:gd name="T2" fmla="*/ 0 w 261"/>
              <a:gd name="T3" fmla="*/ 0 h 105"/>
              <a:gd name="T4" fmla="*/ 0 w 261"/>
              <a:gd name="T5" fmla="*/ 0 h 105"/>
              <a:gd name="T6" fmla="*/ 0 w 261"/>
              <a:gd name="T7" fmla="*/ 0 h 105"/>
              <a:gd name="T8" fmla="*/ 0 w 261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05"/>
              <a:gd name="T17" fmla="*/ 261 w 26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05">
                <a:moveTo>
                  <a:pt x="0" y="53"/>
                </a:moveTo>
                <a:lnTo>
                  <a:pt x="8" y="0"/>
                </a:lnTo>
                <a:lnTo>
                  <a:pt x="261" y="61"/>
                </a:lnTo>
                <a:lnTo>
                  <a:pt x="243" y="105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7" name="Freeform 3218"/>
          <p:cNvSpPr>
            <a:spLocks/>
          </p:cNvSpPr>
          <p:nvPr/>
        </p:nvSpPr>
        <p:spPr bwMode="auto">
          <a:xfrm>
            <a:off x="3978275" y="2160588"/>
            <a:ext cx="100013" cy="39687"/>
          </a:xfrm>
          <a:custGeom>
            <a:avLst/>
            <a:gdLst>
              <a:gd name="T0" fmla="*/ 0 w 262"/>
              <a:gd name="T1" fmla="*/ 0 h 139"/>
              <a:gd name="T2" fmla="*/ 0 w 262"/>
              <a:gd name="T3" fmla="*/ 0 h 139"/>
              <a:gd name="T4" fmla="*/ 0 w 262"/>
              <a:gd name="T5" fmla="*/ 0 h 139"/>
              <a:gd name="T6" fmla="*/ 0 w 262"/>
              <a:gd name="T7" fmla="*/ 0 h 139"/>
              <a:gd name="T8" fmla="*/ 0 w 262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139"/>
              <a:gd name="T17" fmla="*/ 262 w 262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139">
                <a:moveTo>
                  <a:pt x="262" y="87"/>
                </a:moveTo>
                <a:lnTo>
                  <a:pt x="244" y="139"/>
                </a:lnTo>
                <a:lnTo>
                  <a:pt x="0" y="52"/>
                </a:lnTo>
                <a:lnTo>
                  <a:pt x="18" y="0"/>
                </a:lnTo>
                <a:lnTo>
                  <a:pt x="262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8" name="Rectangle 3219"/>
          <p:cNvSpPr>
            <a:spLocks noChangeArrowheads="1"/>
          </p:cNvSpPr>
          <p:nvPr/>
        </p:nvSpPr>
        <p:spPr bwMode="auto">
          <a:xfrm>
            <a:off x="4090988" y="2190750"/>
            <a:ext cx="20637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19" name="Freeform 3220"/>
          <p:cNvSpPr>
            <a:spLocks/>
          </p:cNvSpPr>
          <p:nvPr/>
        </p:nvSpPr>
        <p:spPr bwMode="auto">
          <a:xfrm>
            <a:off x="4132263" y="2190750"/>
            <a:ext cx="68262" cy="19050"/>
          </a:xfrm>
          <a:custGeom>
            <a:avLst/>
            <a:gdLst>
              <a:gd name="T0" fmla="*/ 0 w 183"/>
              <a:gd name="T1" fmla="*/ 0 h 61"/>
              <a:gd name="T2" fmla="*/ 0 w 183"/>
              <a:gd name="T3" fmla="*/ 0 h 61"/>
              <a:gd name="T4" fmla="*/ 0 w 183"/>
              <a:gd name="T5" fmla="*/ 0 h 61"/>
              <a:gd name="T6" fmla="*/ 0 w 183"/>
              <a:gd name="T7" fmla="*/ 0 h 61"/>
              <a:gd name="T8" fmla="*/ 0 w 183"/>
              <a:gd name="T9" fmla="*/ 0 h 61"/>
              <a:gd name="T10" fmla="*/ 0 w 183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3"/>
              <a:gd name="T19" fmla="*/ 0 h 61"/>
              <a:gd name="T20" fmla="*/ 183 w 183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3" h="61">
                <a:moveTo>
                  <a:pt x="183" y="9"/>
                </a:moveTo>
                <a:lnTo>
                  <a:pt x="183" y="9"/>
                </a:lnTo>
                <a:lnTo>
                  <a:pt x="0" y="0"/>
                </a:lnTo>
                <a:lnTo>
                  <a:pt x="0" y="52"/>
                </a:lnTo>
                <a:lnTo>
                  <a:pt x="183" y="61"/>
                </a:lnTo>
                <a:lnTo>
                  <a:pt x="18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0" name="Freeform 3221"/>
          <p:cNvSpPr>
            <a:spLocks/>
          </p:cNvSpPr>
          <p:nvPr/>
        </p:nvSpPr>
        <p:spPr bwMode="auto">
          <a:xfrm>
            <a:off x="4200525" y="2192338"/>
            <a:ext cx="9525" cy="17462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7" y="43"/>
                </a:lnTo>
                <a:lnTo>
                  <a:pt x="17" y="35"/>
                </a:lnTo>
                <a:lnTo>
                  <a:pt x="26" y="26"/>
                </a:lnTo>
                <a:lnTo>
                  <a:pt x="17" y="17"/>
                </a:lnTo>
                <a:lnTo>
                  <a:pt x="17" y="8"/>
                </a:lnTo>
                <a:lnTo>
                  <a:pt x="9" y="8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1" name="Freeform 3222"/>
          <p:cNvSpPr>
            <a:spLocks/>
          </p:cNvSpPr>
          <p:nvPr/>
        </p:nvSpPr>
        <p:spPr bwMode="auto">
          <a:xfrm>
            <a:off x="4197350" y="2192338"/>
            <a:ext cx="28575" cy="20637"/>
          </a:xfrm>
          <a:custGeom>
            <a:avLst/>
            <a:gdLst>
              <a:gd name="T0" fmla="*/ 0 w 78"/>
              <a:gd name="T1" fmla="*/ 0 h 69"/>
              <a:gd name="T2" fmla="*/ 0 w 78"/>
              <a:gd name="T3" fmla="*/ 0 h 69"/>
              <a:gd name="T4" fmla="*/ 0 w 78"/>
              <a:gd name="T5" fmla="*/ 0 h 69"/>
              <a:gd name="T6" fmla="*/ 0 w 78"/>
              <a:gd name="T7" fmla="*/ 0 h 69"/>
              <a:gd name="T8" fmla="*/ 0 w 78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9"/>
              <a:gd name="T17" fmla="*/ 78 w 78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9">
                <a:moveTo>
                  <a:pt x="78" y="26"/>
                </a:moveTo>
                <a:lnTo>
                  <a:pt x="70" y="69"/>
                </a:lnTo>
                <a:lnTo>
                  <a:pt x="0" y="52"/>
                </a:lnTo>
                <a:lnTo>
                  <a:pt x="9" y="0"/>
                </a:lnTo>
                <a:lnTo>
                  <a:pt x="78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2" name="Freeform 3223"/>
          <p:cNvSpPr>
            <a:spLocks/>
          </p:cNvSpPr>
          <p:nvPr/>
        </p:nvSpPr>
        <p:spPr bwMode="auto">
          <a:xfrm>
            <a:off x="4240213" y="2203450"/>
            <a:ext cx="23812" cy="19050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61" y="17"/>
                </a:moveTo>
                <a:lnTo>
                  <a:pt x="53" y="69"/>
                </a:lnTo>
                <a:lnTo>
                  <a:pt x="0" y="52"/>
                </a:lnTo>
                <a:lnTo>
                  <a:pt x="18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3" name="Freeform 3224"/>
          <p:cNvSpPr>
            <a:spLocks/>
          </p:cNvSpPr>
          <p:nvPr/>
        </p:nvSpPr>
        <p:spPr bwMode="auto">
          <a:xfrm>
            <a:off x="4273550" y="2212975"/>
            <a:ext cx="101600" cy="31750"/>
          </a:xfrm>
          <a:custGeom>
            <a:avLst/>
            <a:gdLst>
              <a:gd name="T0" fmla="*/ 0 w 261"/>
              <a:gd name="T1" fmla="*/ 0 h 114"/>
              <a:gd name="T2" fmla="*/ 0 w 261"/>
              <a:gd name="T3" fmla="*/ 0 h 114"/>
              <a:gd name="T4" fmla="*/ 0 w 261"/>
              <a:gd name="T5" fmla="*/ 0 h 114"/>
              <a:gd name="T6" fmla="*/ 0 w 261"/>
              <a:gd name="T7" fmla="*/ 0 h 114"/>
              <a:gd name="T8" fmla="*/ 0 w 261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14"/>
              <a:gd name="T17" fmla="*/ 261 w 261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14">
                <a:moveTo>
                  <a:pt x="261" y="70"/>
                </a:moveTo>
                <a:lnTo>
                  <a:pt x="244" y="114"/>
                </a:lnTo>
                <a:lnTo>
                  <a:pt x="0" y="44"/>
                </a:lnTo>
                <a:lnTo>
                  <a:pt x="18" y="0"/>
                </a:lnTo>
                <a:lnTo>
                  <a:pt x="261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4" name="Freeform 3225"/>
          <p:cNvSpPr>
            <a:spLocks/>
          </p:cNvSpPr>
          <p:nvPr/>
        </p:nvSpPr>
        <p:spPr bwMode="auto">
          <a:xfrm>
            <a:off x="4387850" y="2235200"/>
            <a:ext cx="23813" cy="20638"/>
          </a:xfrm>
          <a:custGeom>
            <a:avLst/>
            <a:gdLst>
              <a:gd name="T0" fmla="*/ 0 w 61"/>
              <a:gd name="T1" fmla="*/ 0 h 69"/>
              <a:gd name="T2" fmla="*/ 0 w 61"/>
              <a:gd name="T3" fmla="*/ 0 h 69"/>
              <a:gd name="T4" fmla="*/ 0 w 61"/>
              <a:gd name="T5" fmla="*/ 0 h 69"/>
              <a:gd name="T6" fmla="*/ 0 w 61"/>
              <a:gd name="T7" fmla="*/ 0 h 69"/>
              <a:gd name="T8" fmla="*/ 0 w 61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9"/>
              <a:gd name="T17" fmla="*/ 61 w 61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9">
                <a:moveTo>
                  <a:pt x="61" y="17"/>
                </a:moveTo>
                <a:lnTo>
                  <a:pt x="44" y="69"/>
                </a:lnTo>
                <a:lnTo>
                  <a:pt x="0" y="52"/>
                </a:lnTo>
                <a:lnTo>
                  <a:pt x="9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5" name="Freeform 3226"/>
          <p:cNvSpPr>
            <a:spLocks/>
          </p:cNvSpPr>
          <p:nvPr/>
        </p:nvSpPr>
        <p:spPr bwMode="auto">
          <a:xfrm>
            <a:off x="4424363" y="2244725"/>
            <a:ext cx="93662" cy="33338"/>
          </a:xfrm>
          <a:custGeom>
            <a:avLst/>
            <a:gdLst>
              <a:gd name="T0" fmla="*/ 0 w 252"/>
              <a:gd name="T1" fmla="*/ 0 h 113"/>
              <a:gd name="T2" fmla="*/ 0 w 252"/>
              <a:gd name="T3" fmla="*/ 0 h 113"/>
              <a:gd name="T4" fmla="*/ 0 w 252"/>
              <a:gd name="T5" fmla="*/ 0 h 113"/>
              <a:gd name="T6" fmla="*/ 0 w 252"/>
              <a:gd name="T7" fmla="*/ 0 h 113"/>
              <a:gd name="T8" fmla="*/ 0 w 252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13"/>
              <a:gd name="T17" fmla="*/ 252 w 252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13">
                <a:moveTo>
                  <a:pt x="252" y="69"/>
                </a:moveTo>
                <a:lnTo>
                  <a:pt x="244" y="113"/>
                </a:lnTo>
                <a:lnTo>
                  <a:pt x="0" y="43"/>
                </a:lnTo>
                <a:lnTo>
                  <a:pt x="9" y="0"/>
                </a:lnTo>
                <a:lnTo>
                  <a:pt x="252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6" name="Freeform 3227"/>
          <p:cNvSpPr>
            <a:spLocks/>
          </p:cNvSpPr>
          <p:nvPr/>
        </p:nvSpPr>
        <p:spPr bwMode="auto">
          <a:xfrm>
            <a:off x="4533900" y="2266950"/>
            <a:ext cx="22225" cy="20638"/>
          </a:xfrm>
          <a:custGeom>
            <a:avLst/>
            <a:gdLst>
              <a:gd name="T0" fmla="*/ 0 w 61"/>
              <a:gd name="T1" fmla="*/ 0 h 70"/>
              <a:gd name="T2" fmla="*/ 0 w 61"/>
              <a:gd name="T3" fmla="*/ 0 h 70"/>
              <a:gd name="T4" fmla="*/ 0 w 61"/>
              <a:gd name="T5" fmla="*/ 0 h 70"/>
              <a:gd name="T6" fmla="*/ 0 w 61"/>
              <a:gd name="T7" fmla="*/ 0 h 70"/>
              <a:gd name="T8" fmla="*/ 0 w 61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70"/>
              <a:gd name="T17" fmla="*/ 61 w 61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70">
                <a:moveTo>
                  <a:pt x="61" y="17"/>
                </a:moveTo>
                <a:lnTo>
                  <a:pt x="53" y="70"/>
                </a:lnTo>
                <a:lnTo>
                  <a:pt x="0" y="52"/>
                </a:lnTo>
                <a:lnTo>
                  <a:pt x="18" y="0"/>
                </a:lnTo>
                <a:lnTo>
                  <a:pt x="61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7" name="Freeform 3228"/>
          <p:cNvSpPr>
            <a:spLocks/>
          </p:cNvSpPr>
          <p:nvPr/>
        </p:nvSpPr>
        <p:spPr bwMode="auto">
          <a:xfrm>
            <a:off x="4568825" y="2278063"/>
            <a:ext cx="100013" cy="31750"/>
          </a:xfrm>
          <a:custGeom>
            <a:avLst/>
            <a:gdLst>
              <a:gd name="T0" fmla="*/ 0 w 261"/>
              <a:gd name="T1" fmla="*/ 0 h 113"/>
              <a:gd name="T2" fmla="*/ 0 w 261"/>
              <a:gd name="T3" fmla="*/ 0 h 113"/>
              <a:gd name="T4" fmla="*/ 0 w 261"/>
              <a:gd name="T5" fmla="*/ 0 h 113"/>
              <a:gd name="T6" fmla="*/ 0 w 261"/>
              <a:gd name="T7" fmla="*/ 0 h 113"/>
              <a:gd name="T8" fmla="*/ 0 w 261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113"/>
              <a:gd name="T17" fmla="*/ 261 w 261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113">
                <a:moveTo>
                  <a:pt x="261" y="69"/>
                </a:moveTo>
                <a:lnTo>
                  <a:pt x="244" y="113"/>
                </a:lnTo>
                <a:lnTo>
                  <a:pt x="0" y="43"/>
                </a:lnTo>
                <a:lnTo>
                  <a:pt x="17" y="0"/>
                </a:lnTo>
                <a:lnTo>
                  <a:pt x="261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8" name="Freeform 3229"/>
          <p:cNvSpPr>
            <a:spLocks/>
          </p:cNvSpPr>
          <p:nvPr/>
        </p:nvSpPr>
        <p:spPr bwMode="auto">
          <a:xfrm>
            <a:off x="4681538" y="2300288"/>
            <a:ext cx="17462" cy="15875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2"/>
              <a:gd name="T20" fmla="*/ 44 w 4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2">
                <a:moveTo>
                  <a:pt x="44" y="26"/>
                </a:moveTo>
                <a:lnTo>
                  <a:pt x="26" y="9"/>
                </a:lnTo>
                <a:lnTo>
                  <a:pt x="9" y="0"/>
                </a:lnTo>
                <a:lnTo>
                  <a:pt x="0" y="52"/>
                </a:lnTo>
                <a:lnTo>
                  <a:pt x="9" y="52"/>
                </a:lnTo>
                <a:lnTo>
                  <a:pt x="44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29" name="Freeform 3230"/>
          <p:cNvSpPr>
            <a:spLocks/>
          </p:cNvSpPr>
          <p:nvPr/>
        </p:nvSpPr>
        <p:spPr bwMode="auto">
          <a:xfrm>
            <a:off x="4686300" y="2303463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0" y="43"/>
                </a:moveTo>
                <a:lnTo>
                  <a:pt x="9" y="43"/>
                </a:lnTo>
                <a:lnTo>
                  <a:pt x="17" y="43"/>
                </a:lnTo>
                <a:lnTo>
                  <a:pt x="26" y="43"/>
                </a:lnTo>
                <a:lnTo>
                  <a:pt x="26" y="35"/>
                </a:lnTo>
                <a:lnTo>
                  <a:pt x="35" y="26"/>
                </a:lnTo>
                <a:lnTo>
                  <a:pt x="35" y="17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0" name="Freeform 3231"/>
          <p:cNvSpPr>
            <a:spLocks/>
          </p:cNvSpPr>
          <p:nvPr/>
        </p:nvSpPr>
        <p:spPr bwMode="auto">
          <a:xfrm>
            <a:off x="4678363" y="2308225"/>
            <a:ext cx="20637" cy="11113"/>
          </a:xfrm>
          <a:custGeom>
            <a:avLst/>
            <a:gdLst>
              <a:gd name="T0" fmla="*/ 0 w 53"/>
              <a:gd name="T1" fmla="*/ 0 h 44"/>
              <a:gd name="T2" fmla="*/ 0 w 53"/>
              <a:gd name="T3" fmla="*/ 0 h 44"/>
              <a:gd name="T4" fmla="*/ 0 w 53"/>
              <a:gd name="T5" fmla="*/ 0 h 44"/>
              <a:gd name="T6" fmla="*/ 0 w 53"/>
              <a:gd name="T7" fmla="*/ 0 h 44"/>
              <a:gd name="T8" fmla="*/ 0 w 53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44"/>
              <a:gd name="T17" fmla="*/ 53 w 53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44">
                <a:moveTo>
                  <a:pt x="53" y="35"/>
                </a:moveTo>
                <a:lnTo>
                  <a:pt x="9" y="44"/>
                </a:lnTo>
                <a:lnTo>
                  <a:pt x="0" y="9"/>
                </a:lnTo>
                <a:lnTo>
                  <a:pt x="53" y="0"/>
                </a:lnTo>
                <a:lnTo>
                  <a:pt x="5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1" name="Freeform 3232"/>
          <p:cNvSpPr>
            <a:spLocks/>
          </p:cNvSpPr>
          <p:nvPr/>
        </p:nvSpPr>
        <p:spPr bwMode="auto">
          <a:xfrm>
            <a:off x="4686300" y="2332038"/>
            <a:ext cx="20638" cy="23812"/>
          </a:xfrm>
          <a:custGeom>
            <a:avLst/>
            <a:gdLst>
              <a:gd name="T0" fmla="*/ 0 w 61"/>
              <a:gd name="T1" fmla="*/ 0 h 79"/>
              <a:gd name="T2" fmla="*/ 0 w 61"/>
              <a:gd name="T3" fmla="*/ 0 h 79"/>
              <a:gd name="T4" fmla="*/ 0 w 61"/>
              <a:gd name="T5" fmla="*/ 0 h 79"/>
              <a:gd name="T6" fmla="*/ 0 w 61"/>
              <a:gd name="T7" fmla="*/ 0 h 79"/>
              <a:gd name="T8" fmla="*/ 0 w 61"/>
              <a:gd name="T9" fmla="*/ 0 h 79"/>
              <a:gd name="T10" fmla="*/ 0 w 61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79"/>
              <a:gd name="T20" fmla="*/ 61 w 61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79">
                <a:moveTo>
                  <a:pt x="61" y="79"/>
                </a:moveTo>
                <a:lnTo>
                  <a:pt x="61" y="70"/>
                </a:lnTo>
                <a:lnTo>
                  <a:pt x="43" y="0"/>
                </a:lnTo>
                <a:lnTo>
                  <a:pt x="0" y="9"/>
                </a:lnTo>
                <a:lnTo>
                  <a:pt x="9" y="79"/>
                </a:lnTo>
                <a:lnTo>
                  <a:pt x="61" y="7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2" name="Freeform 3233"/>
          <p:cNvSpPr>
            <a:spLocks/>
          </p:cNvSpPr>
          <p:nvPr/>
        </p:nvSpPr>
        <p:spPr bwMode="auto">
          <a:xfrm>
            <a:off x="4689475" y="2352675"/>
            <a:ext cx="17463" cy="7938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9"/>
                </a:moveTo>
                <a:lnTo>
                  <a:pt x="0" y="9"/>
                </a:lnTo>
                <a:lnTo>
                  <a:pt x="0" y="17"/>
                </a:lnTo>
                <a:lnTo>
                  <a:pt x="8" y="17"/>
                </a:lnTo>
                <a:lnTo>
                  <a:pt x="8" y="26"/>
                </a:lnTo>
                <a:lnTo>
                  <a:pt x="17" y="26"/>
                </a:lnTo>
                <a:lnTo>
                  <a:pt x="26" y="26"/>
                </a:lnTo>
                <a:lnTo>
                  <a:pt x="34" y="26"/>
                </a:lnTo>
                <a:lnTo>
                  <a:pt x="43" y="17"/>
                </a:lnTo>
                <a:lnTo>
                  <a:pt x="52" y="17"/>
                </a:lnTo>
                <a:lnTo>
                  <a:pt x="52" y="9"/>
                </a:lnTo>
                <a:lnTo>
                  <a:pt x="52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3" name="Freeform 3234"/>
          <p:cNvSpPr>
            <a:spLocks/>
          </p:cNvSpPr>
          <p:nvPr/>
        </p:nvSpPr>
        <p:spPr bwMode="auto">
          <a:xfrm>
            <a:off x="4681538" y="2352675"/>
            <a:ext cx="25400" cy="39688"/>
          </a:xfrm>
          <a:custGeom>
            <a:avLst/>
            <a:gdLst>
              <a:gd name="T0" fmla="*/ 0 w 70"/>
              <a:gd name="T1" fmla="*/ 0 h 139"/>
              <a:gd name="T2" fmla="*/ 0 w 70"/>
              <a:gd name="T3" fmla="*/ 0 h 139"/>
              <a:gd name="T4" fmla="*/ 0 w 70"/>
              <a:gd name="T5" fmla="*/ 0 h 139"/>
              <a:gd name="T6" fmla="*/ 0 w 70"/>
              <a:gd name="T7" fmla="*/ 0 h 139"/>
              <a:gd name="T8" fmla="*/ 0 w 70"/>
              <a:gd name="T9" fmla="*/ 0 h 139"/>
              <a:gd name="T10" fmla="*/ 0 w 70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39"/>
              <a:gd name="T20" fmla="*/ 70 w 70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39">
                <a:moveTo>
                  <a:pt x="9" y="139"/>
                </a:moveTo>
                <a:lnTo>
                  <a:pt x="52" y="122"/>
                </a:lnTo>
                <a:lnTo>
                  <a:pt x="70" y="9"/>
                </a:lnTo>
                <a:lnTo>
                  <a:pt x="18" y="0"/>
                </a:lnTo>
                <a:lnTo>
                  <a:pt x="0" y="113"/>
                </a:lnTo>
                <a:lnTo>
                  <a:pt x="9" y="13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4" name="Freeform 3235"/>
          <p:cNvSpPr>
            <a:spLocks/>
          </p:cNvSpPr>
          <p:nvPr/>
        </p:nvSpPr>
        <p:spPr bwMode="auto">
          <a:xfrm>
            <a:off x="4681538" y="2384425"/>
            <a:ext cx="17462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9" y="26"/>
                </a:lnTo>
                <a:lnTo>
                  <a:pt x="18" y="26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4" y="26"/>
                </a:lnTo>
                <a:lnTo>
                  <a:pt x="44" y="18"/>
                </a:lnTo>
                <a:lnTo>
                  <a:pt x="52" y="18"/>
                </a:lnTo>
                <a:lnTo>
                  <a:pt x="52" y="9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5" name="Freeform 3236"/>
          <p:cNvSpPr>
            <a:spLocks/>
          </p:cNvSpPr>
          <p:nvPr/>
        </p:nvSpPr>
        <p:spPr bwMode="auto">
          <a:xfrm>
            <a:off x="4686300" y="2379663"/>
            <a:ext cx="33338" cy="22225"/>
          </a:xfrm>
          <a:custGeom>
            <a:avLst/>
            <a:gdLst>
              <a:gd name="T0" fmla="*/ 0 w 87"/>
              <a:gd name="T1" fmla="*/ 0 h 78"/>
              <a:gd name="T2" fmla="*/ 0 w 87"/>
              <a:gd name="T3" fmla="*/ 0 h 78"/>
              <a:gd name="T4" fmla="*/ 0 w 87"/>
              <a:gd name="T5" fmla="*/ 0 h 78"/>
              <a:gd name="T6" fmla="*/ 0 w 87"/>
              <a:gd name="T7" fmla="*/ 0 h 78"/>
              <a:gd name="T8" fmla="*/ 0 w 8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78"/>
              <a:gd name="T17" fmla="*/ 87 w 87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78">
                <a:moveTo>
                  <a:pt x="87" y="43"/>
                </a:moveTo>
                <a:lnTo>
                  <a:pt x="61" y="78"/>
                </a:lnTo>
                <a:lnTo>
                  <a:pt x="0" y="43"/>
                </a:lnTo>
                <a:lnTo>
                  <a:pt x="26" y="0"/>
                </a:lnTo>
                <a:lnTo>
                  <a:pt x="87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6" name="Freeform 3237"/>
          <p:cNvSpPr>
            <a:spLocks/>
          </p:cNvSpPr>
          <p:nvPr/>
        </p:nvSpPr>
        <p:spPr bwMode="auto">
          <a:xfrm>
            <a:off x="4724400" y="2400300"/>
            <a:ext cx="28575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70" y="26"/>
                </a:moveTo>
                <a:lnTo>
                  <a:pt x="35" y="69"/>
                </a:lnTo>
                <a:lnTo>
                  <a:pt x="0" y="43"/>
                </a:lnTo>
                <a:lnTo>
                  <a:pt x="26" y="0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7" name="Freeform 3238"/>
          <p:cNvSpPr>
            <a:spLocks/>
          </p:cNvSpPr>
          <p:nvPr/>
        </p:nvSpPr>
        <p:spPr bwMode="auto">
          <a:xfrm>
            <a:off x="4759325" y="2413000"/>
            <a:ext cx="96838" cy="23813"/>
          </a:xfrm>
          <a:custGeom>
            <a:avLst/>
            <a:gdLst>
              <a:gd name="T0" fmla="*/ 0 w 253"/>
              <a:gd name="T1" fmla="*/ 0 h 87"/>
              <a:gd name="T2" fmla="*/ 0 w 253"/>
              <a:gd name="T3" fmla="*/ 0 h 87"/>
              <a:gd name="T4" fmla="*/ 0 w 253"/>
              <a:gd name="T5" fmla="*/ 0 h 87"/>
              <a:gd name="T6" fmla="*/ 0 w 253"/>
              <a:gd name="T7" fmla="*/ 0 h 87"/>
              <a:gd name="T8" fmla="*/ 0 w 25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87"/>
              <a:gd name="T17" fmla="*/ 253 w 25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87">
                <a:moveTo>
                  <a:pt x="253" y="35"/>
                </a:moveTo>
                <a:lnTo>
                  <a:pt x="244" y="87"/>
                </a:lnTo>
                <a:lnTo>
                  <a:pt x="0" y="52"/>
                </a:lnTo>
                <a:lnTo>
                  <a:pt x="0" y="0"/>
                </a:lnTo>
                <a:lnTo>
                  <a:pt x="253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8" name="Freeform 3239"/>
          <p:cNvSpPr>
            <a:spLocks/>
          </p:cNvSpPr>
          <p:nvPr/>
        </p:nvSpPr>
        <p:spPr bwMode="auto">
          <a:xfrm>
            <a:off x="4873625" y="2424113"/>
            <a:ext cx="20638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8"/>
                </a:moveTo>
                <a:lnTo>
                  <a:pt x="52" y="61"/>
                </a:lnTo>
                <a:lnTo>
                  <a:pt x="0" y="52"/>
                </a:lnTo>
                <a:lnTo>
                  <a:pt x="9" y="0"/>
                </a:lnTo>
                <a:lnTo>
                  <a:pt x="61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39" name="Freeform 3240"/>
          <p:cNvSpPr>
            <a:spLocks/>
          </p:cNvSpPr>
          <p:nvPr/>
        </p:nvSpPr>
        <p:spPr bwMode="auto">
          <a:xfrm>
            <a:off x="4910138" y="2430463"/>
            <a:ext cx="58737" cy="19050"/>
          </a:xfrm>
          <a:custGeom>
            <a:avLst/>
            <a:gdLst>
              <a:gd name="T0" fmla="*/ 0 w 157"/>
              <a:gd name="T1" fmla="*/ 0 h 70"/>
              <a:gd name="T2" fmla="*/ 0 w 157"/>
              <a:gd name="T3" fmla="*/ 0 h 70"/>
              <a:gd name="T4" fmla="*/ 0 w 157"/>
              <a:gd name="T5" fmla="*/ 0 h 70"/>
              <a:gd name="T6" fmla="*/ 0 w 157"/>
              <a:gd name="T7" fmla="*/ 0 h 70"/>
              <a:gd name="T8" fmla="*/ 0 w 157"/>
              <a:gd name="T9" fmla="*/ 0 h 70"/>
              <a:gd name="T10" fmla="*/ 0 w 157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70"/>
              <a:gd name="T20" fmla="*/ 157 w 157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70">
                <a:moveTo>
                  <a:pt x="157" y="26"/>
                </a:moveTo>
                <a:lnTo>
                  <a:pt x="148" y="17"/>
                </a:lnTo>
                <a:lnTo>
                  <a:pt x="9" y="0"/>
                </a:lnTo>
                <a:lnTo>
                  <a:pt x="0" y="52"/>
                </a:lnTo>
                <a:lnTo>
                  <a:pt x="139" y="70"/>
                </a:lnTo>
                <a:lnTo>
                  <a:pt x="157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0" name="Freeform 3241"/>
          <p:cNvSpPr>
            <a:spLocks/>
          </p:cNvSpPr>
          <p:nvPr/>
        </p:nvSpPr>
        <p:spPr bwMode="auto">
          <a:xfrm>
            <a:off x="4960938" y="2435225"/>
            <a:ext cx="12700" cy="14288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w 26"/>
              <a:gd name="T11" fmla="*/ 0 h 53"/>
              <a:gd name="T12" fmla="*/ 0 w 26"/>
              <a:gd name="T13" fmla="*/ 0 h 53"/>
              <a:gd name="T14" fmla="*/ 0 w 26"/>
              <a:gd name="T15" fmla="*/ 0 h 53"/>
              <a:gd name="T16" fmla="*/ 0 w 26"/>
              <a:gd name="T17" fmla="*/ 0 h 53"/>
              <a:gd name="T18" fmla="*/ 0 w 26"/>
              <a:gd name="T19" fmla="*/ 0 h 53"/>
              <a:gd name="T20" fmla="*/ 0 w 26"/>
              <a:gd name="T21" fmla="*/ 0 h 53"/>
              <a:gd name="T22" fmla="*/ 0 w 26"/>
              <a:gd name="T23" fmla="*/ 0 h 53"/>
              <a:gd name="T24" fmla="*/ 0 w 26"/>
              <a:gd name="T25" fmla="*/ 0 h 53"/>
              <a:gd name="T26" fmla="*/ 0 w 26"/>
              <a:gd name="T27" fmla="*/ 0 h 53"/>
              <a:gd name="T28" fmla="*/ 0 w 26"/>
              <a:gd name="T29" fmla="*/ 0 h 53"/>
              <a:gd name="T30" fmla="*/ 0 w 26"/>
              <a:gd name="T31" fmla="*/ 0 h 53"/>
              <a:gd name="T32" fmla="*/ 0 w 26"/>
              <a:gd name="T33" fmla="*/ 0 h 53"/>
              <a:gd name="T34" fmla="*/ 0 w 26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3"/>
              <a:gd name="T56" fmla="*/ 26 w 26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3">
                <a:moveTo>
                  <a:pt x="0" y="53"/>
                </a:moveTo>
                <a:lnTo>
                  <a:pt x="0" y="53"/>
                </a:lnTo>
                <a:lnTo>
                  <a:pt x="9" y="53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26" y="27"/>
                </a:lnTo>
                <a:lnTo>
                  <a:pt x="26" y="18"/>
                </a:lnTo>
                <a:lnTo>
                  <a:pt x="26" y="9"/>
                </a:lnTo>
                <a:lnTo>
                  <a:pt x="18" y="9"/>
                </a:lnTo>
                <a:lnTo>
                  <a:pt x="9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1" name="Freeform 3242"/>
          <p:cNvSpPr>
            <a:spLocks/>
          </p:cNvSpPr>
          <p:nvPr/>
        </p:nvSpPr>
        <p:spPr bwMode="auto">
          <a:xfrm>
            <a:off x="4956175" y="2436813"/>
            <a:ext cx="46038" cy="36512"/>
          </a:xfrm>
          <a:custGeom>
            <a:avLst/>
            <a:gdLst>
              <a:gd name="T0" fmla="*/ 0 w 122"/>
              <a:gd name="T1" fmla="*/ 0 h 122"/>
              <a:gd name="T2" fmla="*/ 0 w 122"/>
              <a:gd name="T3" fmla="*/ 0 h 122"/>
              <a:gd name="T4" fmla="*/ 0 w 122"/>
              <a:gd name="T5" fmla="*/ 0 h 122"/>
              <a:gd name="T6" fmla="*/ 0 w 122"/>
              <a:gd name="T7" fmla="*/ 0 h 122"/>
              <a:gd name="T8" fmla="*/ 0 w 122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22"/>
              <a:gd name="T17" fmla="*/ 122 w 12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22">
                <a:moveTo>
                  <a:pt x="122" y="87"/>
                </a:moveTo>
                <a:lnTo>
                  <a:pt x="78" y="122"/>
                </a:lnTo>
                <a:lnTo>
                  <a:pt x="0" y="35"/>
                </a:lnTo>
                <a:lnTo>
                  <a:pt x="35" y="0"/>
                </a:lnTo>
                <a:lnTo>
                  <a:pt x="122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2" name="Freeform 3243"/>
          <p:cNvSpPr>
            <a:spLocks/>
          </p:cNvSpPr>
          <p:nvPr/>
        </p:nvSpPr>
        <p:spPr bwMode="auto">
          <a:xfrm>
            <a:off x="4999038" y="2473325"/>
            <a:ext cx="28575" cy="17463"/>
          </a:xfrm>
          <a:custGeom>
            <a:avLst/>
            <a:gdLst>
              <a:gd name="T0" fmla="*/ 0 w 78"/>
              <a:gd name="T1" fmla="*/ 0 h 70"/>
              <a:gd name="T2" fmla="*/ 0 w 78"/>
              <a:gd name="T3" fmla="*/ 0 h 70"/>
              <a:gd name="T4" fmla="*/ 0 w 78"/>
              <a:gd name="T5" fmla="*/ 0 h 70"/>
              <a:gd name="T6" fmla="*/ 0 w 78"/>
              <a:gd name="T7" fmla="*/ 0 h 70"/>
              <a:gd name="T8" fmla="*/ 0 w 78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70"/>
              <a:gd name="T17" fmla="*/ 78 w 78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70">
                <a:moveTo>
                  <a:pt x="78" y="35"/>
                </a:moveTo>
                <a:lnTo>
                  <a:pt x="35" y="70"/>
                </a:lnTo>
                <a:lnTo>
                  <a:pt x="0" y="35"/>
                </a:lnTo>
                <a:lnTo>
                  <a:pt x="44" y="0"/>
                </a:lnTo>
                <a:lnTo>
                  <a:pt x="78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3" name="Freeform 3244"/>
          <p:cNvSpPr>
            <a:spLocks/>
          </p:cNvSpPr>
          <p:nvPr/>
        </p:nvSpPr>
        <p:spPr bwMode="auto">
          <a:xfrm>
            <a:off x="5024438" y="2495550"/>
            <a:ext cx="80962" cy="60325"/>
          </a:xfrm>
          <a:custGeom>
            <a:avLst/>
            <a:gdLst>
              <a:gd name="T0" fmla="*/ 0 w 217"/>
              <a:gd name="T1" fmla="*/ 0 h 218"/>
              <a:gd name="T2" fmla="*/ 0 w 217"/>
              <a:gd name="T3" fmla="*/ 0 h 218"/>
              <a:gd name="T4" fmla="*/ 0 w 217"/>
              <a:gd name="T5" fmla="*/ 0 h 218"/>
              <a:gd name="T6" fmla="*/ 0 w 217"/>
              <a:gd name="T7" fmla="*/ 0 h 218"/>
              <a:gd name="T8" fmla="*/ 0 w 217"/>
              <a:gd name="T9" fmla="*/ 0 h 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18"/>
              <a:gd name="T17" fmla="*/ 217 w 217"/>
              <a:gd name="T18" fmla="*/ 218 h 2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18">
                <a:moveTo>
                  <a:pt x="217" y="183"/>
                </a:moveTo>
                <a:lnTo>
                  <a:pt x="174" y="218"/>
                </a:lnTo>
                <a:lnTo>
                  <a:pt x="0" y="35"/>
                </a:lnTo>
                <a:lnTo>
                  <a:pt x="43" y="0"/>
                </a:lnTo>
                <a:lnTo>
                  <a:pt x="217" y="18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4" name="Rectangle 3245"/>
          <p:cNvSpPr>
            <a:spLocks noChangeArrowheads="1"/>
          </p:cNvSpPr>
          <p:nvPr/>
        </p:nvSpPr>
        <p:spPr bwMode="auto">
          <a:xfrm>
            <a:off x="5091113" y="2563813"/>
            <a:ext cx="20637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5" name="Freeform 3246"/>
          <p:cNvSpPr>
            <a:spLocks/>
          </p:cNvSpPr>
          <p:nvPr/>
        </p:nvSpPr>
        <p:spPr bwMode="auto">
          <a:xfrm>
            <a:off x="5091113" y="2593975"/>
            <a:ext cx="20637" cy="39688"/>
          </a:xfrm>
          <a:custGeom>
            <a:avLst/>
            <a:gdLst>
              <a:gd name="T0" fmla="*/ 0 w 52"/>
              <a:gd name="T1" fmla="*/ 0 h 139"/>
              <a:gd name="T2" fmla="*/ 0 w 52"/>
              <a:gd name="T3" fmla="*/ 0 h 139"/>
              <a:gd name="T4" fmla="*/ 0 w 52"/>
              <a:gd name="T5" fmla="*/ 0 h 139"/>
              <a:gd name="T6" fmla="*/ 0 w 52"/>
              <a:gd name="T7" fmla="*/ 0 h 139"/>
              <a:gd name="T8" fmla="*/ 0 w 52"/>
              <a:gd name="T9" fmla="*/ 0 h 139"/>
              <a:gd name="T10" fmla="*/ 0 w 52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139"/>
              <a:gd name="T20" fmla="*/ 52 w 52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139">
                <a:moveTo>
                  <a:pt x="52" y="139"/>
                </a:moveTo>
                <a:lnTo>
                  <a:pt x="52" y="130"/>
                </a:lnTo>
                <a:lnTo>
                  <a:pt x="52" y="0"/>
                </a:lnTo>
                <a:lnTo>
                  <a:pt x="0" y="0"/>
                </a:lnTo>
                <a:lnTo>
                  <a:pt x="0" y="130"/>
                </a:lnTo>
                <a:lnTo>
                  <a:pt x="52" y="13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6" name="Freeform 3247"/>
          <p:cNvSpPr>
            <a:spLocks/>
          </p:cNvSpPr>
          <p:nvPr/>
        </p:nvSpPr>
        <p:spPr bwMode="auto">
          <a:xfrm>
            <a:off x="5091113" y="2630488"/>
            <a:ext cx="20637" cy="7937"/>
          </a:xfrm>
          <a:custGeom>
            <a:avLst/>
            <a:gdLst>
              <a:gd name="T0" fmla="*/ 0 w 52"/>
              <a:gd name="T1" fmla="*/ 0 h 26"/>
              <a:gd name="T2" fmla="*/ 0 w 52"/>
              <a:gd name="T3" fmla="*/ 0 h 26"/>
              <a:gd name="T4" fmla="*/ 0 w 52"/>
              <a:gd name="T5" fmla="*/ 0 h 26"/>
              <a:gd name="T6" fmla="*/ 0 w 52"/>
              <a:gd name="T7" fmla="*/ 0 h 26"/>
              <a:gd name="T8" fmla="*/ 0 w 52"/>
              <a:gd name="T9" fmla="*/ 0 h 26"/>
              <a:gd name="T10" fmla="*/ 0 w 52"/>
              <a:gd name="T11" fmla="*/ 0 h 26"/>
              <a:gd name="T12" fmla="*/ 0 w 52"/>
              <a:gd name="T13" fmla="*/ 0 h 26"/>
              <a:gd name="T14" fmla="*/ 0 w 52"/>
              <a:gd name="T15" fmla="*/ 0 h 26"/>
              <a:gd name="T16" fmla="*/ 0 w 52"/>
              <a:gd name="T17" fmla="*/ 0 h 26"/>
              <a:gd name="T18" fmla="*/ 0 w 52"/>
              <a:gd name="T19" fmla="*/ 0 h 26"/>
              <a:gd name="T20" fmla="*/ 0 w 52"/>
              <a:gd name="T21" fmla="*/ 0 h 26"/>
              <a:gd name="T22" fmla="*/ 0 w 52"/>
              <a:gd name="T23" fmla="*/ 0 h 26"/>
              <a:gd name="T24" fmla="*/ 0 w 52"/>
              <a:gd name="T25" fmla="*/ 0 h 26"/>
              <a:gd name="T26" fmla="*/ 0 w 52"/>
              <a:gd name="T27" fmla="*/ 0 h 26"/>
              <a:gd name="T28" fmla="*/ 0 w 52"/>
              <a:gd name="T29" fmla="*/ 0 h 26"/>
              <a:gd name="T30" fmla="*/ 0 w 52"/>
              <a:gd name="T31" fmla="*/ 0 h 26"/>
              <a:gd name="T32" fmla="*/ 0 w 52"/>
              <a:gd name="T33" fmla="*/ 0 h 26"/>
              <a:gd name="T34" fmla="*/ 0 w 52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26"/>
              <a:gd name="T56" fmla="*/ 52 w 52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26">
                <a:moveTo>
                  <a:pt x="0" y="0"/>
                </a:moveTo>
                <a:lnTo>
                  <a:pt x="0" y="9"/>
                </a:lnTo>
                <a:lnTo>
                  <a:pt x="8" y="18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43" y="18"/>
                </a:lnTo>
                <a:lnTo>
                  <a:pt x="52" y="9"/>
                </a:lnTo>
                <a:lnTo>
                  <a:pt x="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7" name="Freeform 3248"/>
          <p:cNvSpPr>
            <a:spLocks/>
          </p:cNvSpPr>
          <p:nvPr/>
        </p:nvSpPr>
        <p:spPr bwMode="auto">
          <a:xfrm>
            <a:off x="5070475" y="2628900"/>
            <a:ext cx="41275" cy="34925"/>
          </a:xfrm>
          <a:custGeom>
            <a:avLst/>
            <a:gdLst>
              <a:gd name="T0" fmla="*/ 0 w 104"/>
              <a:gd name="T1" fmla="*/ 0 h 122"/>
              <a:gd name="T2" fmla="*/ 0 w 104"/>
              <a:gd name="T3" fmla="*/ 0 h 122"/>
              <a:gd name="T4" fmla="*/ 0 w 104"/>
              <a:gd name="T5" fmla="*/ 0 h 122"/>
              <a:gd name="T6" fmla="*/ 0 w 104"/>
              <a:gd name="T7" fmla="*/ 0 h 122"/>
              <a:gd name="T8" fmla="*/ 0 w 104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2"/>
              <a:gd name="T17" fmla="*/ 104 w 104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2">
                <a:moveTo>
                  <a:pt x="43" y="122"/>
                </a:moveTo>
                <a:lnTo>
                  <a:pt x="0" y="104"/>
                </a:lnTo>
                <a:lnTo>
                  <a:pt x="52" y="0"/>
                </a:lnTo>
                <a:lnTo>
                  <a:pt x="104" y="17"/>
                </a:lnTo>
                <a:lnTo>
                  <a:pt x="43" y="12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8" name="Freeform 3249"/>
          <p:cNvSpPr>
            <a:spLocks/>
          </p:cNvSpPr>
          <p:nvPr/>
        </p:nvSpPr>
        <p:spPr bwMode="auto">
          <a:xfrm>
            <a:off x="5049838" y="2670175"/>
            <a:ext cx="28575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44" y="69"/>
                </a:moveTo>
                <a:lnTo>
                  <a:pt x="0" y="43"/>
                </a:lnTo>
                <a:lnTo>
                  <a:pt x="26" y="0"/>
                </a:lnTo>
                <a:lnTo>
                  <a:pt x="70" y="17"/>
                </a:lnTo>
                <a:lnTo>
                  <a:pt x="44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49" name="Freeform 3250"/>
          <p:cNvSpPr>
            <a:spLocks/>
          </p:cNvSpPr>
          <p:nvPr/>
        </p:nvSpPr>
        <p:spPr bwMode="auto">
          <a:xfrm>
            <a:off x="5033963" y="2697163"/>
            <a:ext cx="25400" cy="22225"/>
          </a:xfrm>
          <a:custGeom>
            <a:avLst/>
            <a:gdLst>
              <a:gd name="T0" fmla="*/ 0 w 69"/>
              <a:gd name="T1" fmla="*/ 0 h 78"/>
              <a:gd name="T2" fmla="*/ 0 w 69"/>
              <a:gd name="T3" fmla="*/ 0 h 78"/>
              <a:gd name="T4" fmla="*/ 0 w 69"/>
              <a:gd name="T5" fmla="*/ 0 h 78"/>
              <a:gd name="T6" fmla="*/ 0 w 69"/>
              <a:gd name="T7" fmla="*/ 0 h 78"/>
              <a:gd name="T8" fmla="*/ 0 w 69"/>
              <a:gd name="T9" fmla="*/ 0 h 78"/>
              <a:gd name="T10" fmla="*/ 0 w 69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78"/>
              <a:gd name="T20" fmla="*/ 69 w 69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78">
                <a:moveTo>
                  <a:pt x="8" y="78"/>
                </a:moveTo>
                <a:lnTo>
                  <a:pt x="43" y="61"/>
                </a:lnTo>
                <a:lnTo>
                  <a:pt x="69" y="26"/>
                </a:lnTo>
                <a:lnTo>
                  <a:pt x="17" y="0"/>
                </a:lnTo>
                <a:lnTo>
                  <a:pt x="0" y="43"/>
                </a:lnTo>
                <a:lnTo>
                  <a:pt x="8" y="7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0" name="Freeform 3251"/>
          <p:cNvSpPr>
            <a:spLocks/>
          </p:cNvSpPr>
          <p:nvPr/>
        </p:nvSpPr>
        <p:spPr bwMode="auto">
          <a:xfrm>
            <a:off x="5033963" y="2708275"/>
            <a:ext cx="15875" cy="11113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3" y="26"/>
                </a:lnTo>
                <a:lnTo>
                  <a:pt x="43" y="18"/>
                </a:lnTo>
                <a:lnTo>
                  <a:pt x="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1" name="Freeform 3252"/>
          <p:cNvSpPr>
            <a:spLocks/>
          </p:cNvSpPr>
          <p:nvPr/>
        </p:nvSpPr>
        <p:spPr bwMode="auto">
          <a:xfrm>
            <a:off x="5037138" y="2701925"/>
            <a:ext cx="79375" cy="41275"/>
          </a:xfrm>
          <a:custGeom>
            <a:avLst/>
            <a:gdLst>
              <a:gd name="T0" fmla="*/ 0 w 209"/>
              <a:gd name="T1" fmla="*/ 0 h 139"/>
              <a:gd name="T2" fmla="*/ 0 w 209"/>
              <a:gd name="T3" fmla="*/ 0 h 139"/>
              <a:gd name="T4" fmla="*/ 0 w 209"/>
              <a:gd name="T5" fmla="*/ 0 h 139"/>
              <a:gd name="T6" fmla="*/ 0 w 209"/>
              <a:gd name="T7" fmla="*/ 0 h 139"/>
              <a:gd name="T8" fmla="*/ 0 w 209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139"/>
              <a:gd name="T17" fmla="*/ 209 w 209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139">
                <a:moveTo>
                  <a:pt x="209" y="96"/>
                </a:moveTo>
                <a:lnTo>
                  <a:pt x="183" y="139"/>
                </a:lnTo>
                <a:lnTo>
                  <a:pt x="0" y="52"/>
                </a:lnTo>
                <a:lnTo>
                  <a:pt x="27" y="0"/>
                </a:lnTo>
                <a:lnTo>
                  <a:pt x="209" y="9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2" name="Freeform 3253"/>
          <p:cNvSpPr>
            <a:spLocks/>
          </p:cNvSpPr>
          <p:nvPr/>
        </p:nvSpPr>
        <p:spPr bwMode="auto">
          <a:xfrm>
            <a:off x="5113338" y="2744788"/>
            <a:ext cx="17462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52"/>
                </a:moveTo>
                <a:lnTo>
                  <a:pt x="0" y="52"/>
                </a:lnTo>
                <a:lnTo>
                  <a:pt x="0" y="0"/>
                </a:lnTo>
                <a:lnTo>
                  <a:pt x="52" y="9"/>
                </a:lnTo>
                <a:lnTo>
                  <a:pt x="52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3" name="Freeform 3254"/>
          <p:cNvSpPr>
            <a:spLocks/>
          </p:cNvSpPr>
          <p:nvPr/>
        </p:nvSpPr>
        <p:spPr bwMode="auto">
          <a:xfrm>
            <a:off x="5111750" y="2774950"/>
            <a:ext cx="19050" cy="73025"/>
          </a:xfrm>
          <a:custGeom>
            <a:avLst/>
            <a:gdLst>
              <a:gd name="T0" fmla="*/ 0 w 61"/>
              <a:gd name="T1" fmla="*/ 0 h 253"/>
              <a:gd name="T2" fmla="*/ 0 w 61"/>
              <a:gd name="T3" fmla="*/ 0 h 253"/>
              <a:gd name="T4" fmla="*/ 0 w 61"/>
              <a:gd name="T5" fmla="*/ 0 h 253"/>
              <a:gd name="T6" fmla="*/ 0 w 61"/>
              <a:gd name="T7" fmla="*/ 0 h 253"/>
              <a:gd name="T8" fmla="*/ 0 w 61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253"/>
              <a:gd name="T17" fmla="*/ 61 w 6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253">
                <a:moveTo>
                  <a:pt x="52" y="253"/>
                </a:moveTo>
                <a:lnTo>
                  <a:pt x="0" y="253"/>
                </a:lnTo>
                <a:lnTo>
                  <a:pt x="9" y="0"/>
                </a:lnTo>
                <a:lnTo>
                  <a:pt x="61" y="0"/>
                </a:lnTo>
                <a:lnTo>
                  <a:pt x="52" y="2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4" name="Rectangle 3255"/>
          <p:cNvSpPr>
            <a:spLocks noChangeArrowheads="1"/>
          </p:cNvSpPr>
          <p:nvPr/>
        </p:nvSpPr>
        <p:spPr bwMode="auto">
          <a:xfrm>
            <a:off x="5111750" y="2862263"/>
            <a:ext cx="17463" cy="14287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5" name="Freeform 3256"/>
          <p:cNvSpPr>
            <a:spLocks/>
          </p:cNvSpPr>
          <p:nvPr/>
        </p:nvSpPr>
        <p:spPr bwMode="auto">
          <a:xfrm>
            <a:off x="5111750" y="2889250"/>
            <a:ext cx="17463" cy="17463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w 52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61"/>
              <a:gd name="T20" fmla="*/ 52 w 52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61">
                <a:moveTo>
                  <a:pt x="17" y="61"/>
                </a:moveTo>
                <a:lnTo>
                  <a:pt x="52" y="35"/>
                </a:lnTo>
                <a:lnTo>
                  <a:pt x="52" y="9"/>
                </a:lnTo>
                <a:lnTo>
                  <a:pt x="0" y="0"/>
                </a:lnTo>
                <a:lnTo>
                  <a:pt x="0" y="35"/>
                </a:lnTo>
                <a:lnTo>
                  <a:pt x="17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6" name="Freeform 3257"/>
          <p:cNvSpPr>
            <a:spLocks/>
          </p:cNvSpPr>
          <p:nvPr/>
        </p:nvSpPr>
        <p:spPr bwMode="auto">
          <a:xfrm>
            <a:off x="5116513" y="2892425"/>
            <a:ext cx="88900" cy="31750"/>
          </a:xfrm>
          <a:custGeom>
            <a:avLst/>
            <a:gdLst>
              <a:gd name="T0" fmla="*/ 0 w 236"/>
              <a:gd name="T1" fmla="*/ 0 h 113"/>
              <a:gd name="T2" fmla="*/ 0 w 236"/>
              <a:gd name="T3" fmla="*/ 0 h 113"/>
              <a:gd name="T4" fmla="*/ 0 w 236"/>
              <a:gd name="T5" fmla="*/ 0 h 113"/>
              <a:gd name="T6" fmla="*/ 0 w 236"/>
              <a:gd name="T7" fmla="*/ 0 h 113"/>
              <a:gd name="T8" fmla="*/ 0 w 236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113"/>
              <a:gd name="T17" fmla="*/ 236 w 236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113">
                <a:moveTo>
                  <a:pt x="236" y="61"/>
                </a:moveTo>
                <a:lnTo>
                  <a:pt x="218" y="113"/>
                </a:lnTo>
                <a:lnTo>
                  <a:pt x="0" y="52"/>
                </a:lnTo>
                <a:lnTo>
                  <a:pt x="18" y="0"/>
                </a:lnTo>
                <a:lnTo>
                  <a:pt x="236" y="6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7" name="Freeform 3258"/>
          <p:cNvSpPr>
            <a:spLocks/>
          </p:cNvSpPr>
          <p:nvPr/>
        </p:nvSpPr>
        <p:spPr bwMode="auto">
          <a:xfrm>
            <a:off x="5218113" y="2914650"/>
            <a:ext cx="25400" cy="17463"/>
          </a:xfrm>
          <a:custGeom>
            <a:avLst/>
            <a:gdLst>
              <a:gd name="T0" fmla="*/ 0 w 69"/>
              <a:gd name="T1" fmla="*/ 0 h 61"/>
              <a:gd name="T2" fmla="*/ 0 w 69"/>
              <a:gd name="T3" fmla="*/ 0 h 61"/>
              <a:gd name="T4" fmla="*/ 0 w 69"/>
              <a:gd name="T5" fmla="*/ 0 h 61"/>
              <a:gd name="T6" fmla="*/ 0 w 69"/>
              <a:gd name="T7" fmla="*/ 0 h 61"/>
              <a:gd name="T8" fmla="*/ 0 w 69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61"/>
              <a:gd name="T17" fmla="*/ 69 w 69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61">
                <a:moveTo>
                  <a:pt x="69" y="17"/>
                </a:moveTo>
                <a:lnTo>
                  <a:pt x="52" y="61"/>
                </a:lnTo>
                <a:lnTo>
                  <a:pt x="0" y="44"/>
                </a:lnTo>
                <a:lnTo>
                  <a:pt x="17" y="0"/>
                </a:lnTo>
                <a:lnTo>
                  <a:pt x="69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8" name="Freeform 3259"/>
          <p:cNvSpPr>
            <a:spLocks/>
          </p:cNvSpPr>
          <p:nvPr/>
        </p:nvSpPr>
        <p:spPr bwMode="auto">
          <a:xfrm>
            <a:off x="5253038" y="2922588"/>
            <a:ext cx="96837" cy="33337"/>
          </a:xfrm>
          <a:custGeom>
            <a:avLst/>
            <a:gdLst>
              <a:gd name="T0" fmla="*/ 0 w 253"/>
              <a:gd name="T1" fmla="*/ 0 h 122"/>
              <a:gd name="T2" fmla="*/ 0 w 253"/>
              <a:gd name="T3" fmla="*/ 0 h 122"/>
              <a:gd name="T4" fmla="*/ 0 w 253"/>
              <a:gd name="T5" fmla="*/ 0 h 122"/>
              <a:gd name="T6" fmla="*/ 0 w 253"/>
              <a:gd name="T7" fmla="*/ 0 h 122"/>
              <a:gd name="T8" fmla="*/ 0 w 253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22"/>
              <a:gd name="T17" fmla="*/ 253 w 253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22">
                <a:moveTo>
                  <a:pt x="253" y="70"/>
                </a:moveTo>
                <a:lnTo>
                  <a:pt x="235" y="122"/>
                </a:lnTo>
                <a:lnTo>
                  <a:pt x="0" y="52"/>
                </a:lnTo>
                <a:lnTo>
                  <a:pt x="9" y="0"/>
                </a:lnTo>
                <a:lnTo>
                  <a:pt x="253" y="7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59" name="Freeform 3260"/>
          <p:cNvSpPr>
            <a:spLocks/>
          </p:cNvSpPr>
          <p:nvPr/>
        </p:nvSpPr>
        <p:spPr bwMode="auto">
          <a:xfrm>
            <a:off x="5365750" y="2946400"/>
            <a:ext cx="20638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61" y="26"/>
                </a:moveTo>
                <a:lnTo>
                  <a:pt x="44" y="9"/>
                </a:lnTo>
                <a:lnTo>
                  <a:pt x="18" y="0"/>
                </a:lnTo>
                <a:lnTo>
                  <a:pt x="0" y="52"/>
                </a:lnTo>
                <a:lnTo>
                  <a:pt x="35" y="61"/>
                </a:lnTo>
                <a:lnTo>
                  <a:pt x="61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0" name="Freeform 3261"/>
          <p:cNvSpPr>
            <a:spLocks/>
          </p:cNvSpPr>
          <p:nvPr/>
        </p:nvSpPr>
        <p:spPr bwMode="auto">
          <a:xfrm>
            <a:off x="5375275" y="2947988"/>
            <a:ext cx="11113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8" y="43"/>
                </a:lnTo>
                <a:lnTo>
                  <a:pt x="26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26" y="9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1" name="Freeform 3262"/>
          <p:cNvSpPr>
            <a:spLocks/>
          </p:cNvSpPr>
          <p:nvPr/>
        </p:nvSpPr>
        <p:spPr bwMode="auto">
          <a:xfrm>
            <a:off x="5370513" y="2954338"/>
            <a:ext cx="20637" cy="9525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35"/>
              <a:gd name="T17" fmla="*/ 52 w 5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35">
                <a:moveTo>
                  <a:pt x="52" y="18"/>
                </a:moveTo>
                <a:lnTo>
                  <a:pt x="0" y="35"/>
                </a:lnTo>
                <a:lnTo>
                  <a:pt x="0" y="18"/>
                </a:lnTo>
                <a:lnTo>
                  <a:pt x="43" y="0"/>
                </a:lnTo>
                <a:lnTo>
                  <a:pt x="52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2" name="Freeform 3263"/>
          <p:cNvSpPr>
            <a:spLocks/>
          </p:cNvSpPr>
          <p:nvPr/>
        </p:nvSpPr>
        <p:spPr bwMode="auto">
          <a:xfrm>
            <a:off x="5375275" y="2970213"/>
            <a:ext cx="50800" cy="73025"/>
          </a:xfrm>
          <a:custGeom>
            <a:avLst/>
            <a:gdLst>
              <a:gd name="T0" fmla="*/ 0 w 131"/>
              <a:gd name="T1" fmla="*/ 0 h 253"/>
              <a:gd name="T2" fmla="*/ 0 w 131"/>
              <a:gd name="T3" fmla="*/ 0 h 253"/>
              <a:gd name="T4" fmla="*/ 0 w 131"/>
              <a:gd name="T5" fmla="*/ 0 h 253"/>
              <a:gd name="T6" fmla="*/ 0 w 131"/>
              <a:gd name="T7" fmla="*/ 0 h 253"/>
              <a:gd name="T8" fmla="*/ 0 w 131"/>
              <a:gd name="T9" fmla="*/ 0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253"/>
              <a:gd name="T17" fmla="*/ 131 w 13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253">
                <a:moveTo>
                  <a:pt x="131" y="244"/>
                </a:moveTo>
                <a:lnTo>
                  <a:pt x="87" y="253"/>
                </a:lnTo>
                <a:lnTo>
                  <a:pt x="0" y="18"/>
                </a:lnTo>
                <a:lnTo>
                  <a:pt x="53" y="0"/>
                </a:lnTo>
                <a:lnTo>
                  <a:pt x="131" y="2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3" name="Freeform 3264"/>
          <p:cNvSpPr>
            <a:spLocks/>
          </p:cNvSpPr>
          <p:nvPr/>
        </p:nvSpPr>
        <p:spPr bwMode="auto">
          <a:xfrm>
            <a:off x="5416550" y="3052763"/>
            <a:ext cx="22225" cy="19050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52"/>
                </a:moveTo>
                <a:lnTo>
                  <a:pt x="17" y="61"/>
                </a:lnTo>
                <a:lnTo>
                  <a:pt x="0" y="17"/>
                </a:lnTo>
                <a:lnTo>
                  <a:pt x="43" y="0"/>
                </a:lnTo>
                <a:lnTo>
                  <a:pt x="61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4" name="Freeform 3265"/>
          <p:cNvSpPr>
            <a:spLocks/>
          </p:cNvSpPr>
          <p:nvPr/>
        </p:nvSpPr>
        <p:spPr bwMode="auto">
          <a:xfrm>
            <a:off x="5430838" y="3081338"/>
            <a:ext cx="28575" cy="28575"/>
          </a:xfrm>
          <a:custGeom>
            <a:avLst/>
            <a:gdLst>
              <a:gd name="T0" fmla="*/ 0 w 78"/>
              <a:gd name="T1" fmla="*/ 0 h 105"/>
              <a:gd name="T2" fmla="*/ 0 w 78"/>
              <a:gd name="T3" fmla="*/ 0 h 105"/>
              <a:gd name="T4" fmla="*/ 0 w 78"/>
              <a:gd name="T5" fmla="*/ 0 h 105"/>
              <a:gd name="T6" fmla="*/ 0 w 78"/>
              <a:gd name="T7" fmla="*/ 0 h 105"/>
              <a:gd name="T8" fmla="*/ 0 w 78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05"/>
              <a:gd name="T17" fmla="*/ 78 w 78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05">
                <a:moveTo>
                  <a:pt x="78" y="88"/>
                </a:moveTo>
                <a:lnTo>
                  <a:pt x="43" y="0"/>
                </a:lnTo>
                <a:lnTo>
                  <a:pt x="0" y="18"/>
                </a:lnTo>
                <a:lnTo>
                  <a:pt x="26" y="105"/>
                </a:lnTo>
                <a:lnTo>
                  <a:pt x="78" y="8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5" name="Freeform 3266"/>
          <p:cNvSpPr>
            <a:spLocks/>
          </p:cNvSpPr>
          <p:nvPr/>
        </p:nvSpPr>
        <p:spPr bwMode="auto">
          <a:xfrm>
            <a:off x="4951413" y="2370138"/>
            <a:ext cx="38100" cy="74612"/>
          </a:xfrm>
          <a:custGeom>
            <a:avLst/>
            <a:gdLst>
              <a:gd name="T0" fmla="*/ 0 w 96"/>
              <a:gd name="T1" fmla="*/ 0 h 261"/>
              <a:gd name="T2" fmla="*/ 0 w 96"/>
              <a:gd name="T3" fmla="*/ 0 h 261"/>
              <a:gd name="T4" fmla="*/ 0 w 96"/>
              <a:gd name="T5" fmla="*/ 0 h 261"/>
              <a:gd name="T6" fmla="*/ 0 w 96"/>
              <a:gd name="T7" fmla="*/ 0 h 261"/>
              <a:gd name="T8" fmla="*/ 0 w 96"/>
              <a:gd name="T9" fmla="*/ 0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261"/>
              <a:gd name="T17" fmla="*/ 96 w 96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261">
                <a:moveTo>
                  <a:pt x="44" y="0"/>
                </a:moveTo>
                <a:lnTo>
                  <a:pt x="96" y="9"/>
                </a:lnTo>
                <a:lnTo>
                  <a:pt x="52" y="261"/>
                </a:lnTo>
                <a:lnTo>
                  <a:pt x="0" y="253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6" name="Freeform 3267"/>
          <p:cNvSpPr>
            <a:spLocks/>
          </p:cNvSpPr>
          <p:nvPr/>
        </p:nvSpPr>
        <p:spPr bwMode="auto">
          <a:xfrm>
            <a:off x="4968875" y="2341563"/>
            <a:ext cx="22225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0" y="9"/>
                </a:moveTo>
                <a:lnTo>
                  <a:pt x="52" y="0"/>
                </a:lnTo>
                <a:lnTo>
                  <a:pt x="61" y="44"/>
                </a:lnTo>
                <a:lnTo>
                  <a:pt x="8" y="52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7" name="Freeform 3268"/>
          <p:cNvSpPr>
            <a:spLocks/>
          </p:cNvSpPr>
          <p:nvPr/>
        </p:nvSpPr>
        <p:spPr bwMode="auto">
          <a:xfrm>
            <a:off x="4951413" y="2255838"/>
            <a:ext cx="31750" cy="74612"/>
          </a:xfrm>
          <a:custGeom>
            <a:avLst/>
            <a:gdLst>
              <a:gd name="T0" fmla="*/ 0 w 87"/>
              <a:gd name="T1" fmla="*/ 0 h 262"/>
              <a:gd name="T2" fmla="*/ 0 w 87"/>
              <a:gd name="T3" fmla="*/ 0 h 262"/>
              <a:gd name="T4" fmla="*/ 0 w 87"/>
              <a:gd name="T5" fmla="*/ 0 h 262"/>
              <a:gd name="T6" fmla="*/ 0 w 87"/>
              <a:gd name="T7" fmla="*/ 0 h 262"/>
              <a:gd name="T8" fmla="*/ 0 w 87"/>
              <a:gd name="T9" fmla="*/ 0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62"/>
              <a:gd name="T17" fmla="*/ 87 w 87"/>
              <a:gd name="T18" fmla="*/ 262 h 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62">
                <a:moveTo>
                  <a:pt x="0" y="9"/>
                </a:moveTo>
                <a:lnTo>
                  <a:pt x="52" y="0"/>
                </a:lnTo>
                <a:lnTo>
                  <a:pt x="87" y="253"/>
                </a:lnTo>
                <a:lnTo>
                  <a:pt x="35" y="262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8" name="Freeform 3269"/>
          <p:cNvSpPr>
            <a:spLocks/>
          </p:cNvSpPr>
          <p:nvPr/>
        </p:nvSpPr>
        <p:spPr bwMode="auto">
          <a:xfrm>
            <a:off x="4948238" y="2232025"/>
            <a:ext cx="20637" cy="11113"/>
          </a:xfrm>
          <a:custGeom>
            <a:avLst/>
            <a:gdLst>
              <a:gd name="T0" fmla="*/ 0 w 53"/>
              <a:gd name="T1" fmla="*/ 0 h 44"/>
              <a:gd name="T2" fmla="*/ 0 w 53"/>
              <a:gd name="T3" fmla="*/ 0 h 44"/>
              <a:gd name="T4" fmla="*/ 0 w 53"/>
              <a:gd name="T5" fmla="*/ 0 h 44"/>
              <a:gd name="T6" fmla="*/ 0 w 53"/>
              <a:gd name="T7" fmla="*/ 0 h 44"/>
              <a:gd name="T8" fmla="*/ 0 w 53"/>
              <a:gd name="T9" fmla="*/ 0 h 44"/>
              <a:gd name="T10" fmla="*/ 0 w 53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44"/>
              <a:gd name="T20" fmla="*/ 53 w 53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44">
                <a:moveTo>
                  <a:pt x="26" y="0"/>
                </a:moveTo>
                <a:lnTo>
                  <a:pt x="0" y="27"/>
                </a:lnTo>
                <a:lnTo>
                  <a:pt x="0" y="44"/>
                </a:lnTo>
                <a:lnTo>
                  <a:pt x="53" y="35"/>
                </a:lnTo>
                <a:lnTo>
                  <a:pt x="53" y="18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69" name="Freeform 3270"/>
          <p:cNvSpPr>
            <a:spLocks/>
          </p:cNvSpPr>
          <p:nvPr/>
        </p:nvSpPr>
        <p:spPr bwMode="auto">
          <a:xfrm>
            <a:off x="4948238" y="2232025"/>
            <a:ext cx="20637" cy="7938"/>
          </a:xfrm>
          <a:custGeom>
            <a:avLst/>
            <a:gdLst>
              <a:gd name="T0" fmla="*/ 0 w 53"/>
              <a:gd name="T1" fmla="*/ 0 h 27"/>
              <a:gd name="T2" fmla="*/ 0 w 53"/>
              <a:gd name="T3" fmla="*/ 0 h 27"/>
              <a:gd name="T4" fmla="*/ 0 w 53"/>
              <a:gd name="T5" fmla="*/ 0 h 27"/>
              <a:gd name="T6" fmla="*/ 0 w 53"/>
              <a:gd name="T7" fmla="*/ 0 h 27"/>
              <a:gd name="T8" fmla="*/ 0 w 53"/>
              <a:gd name="T9" fmla="*/ 0 h 27"/>
              <a:gd name="T10" fmla="*/ 0 w 53"/>
              <a:gd name="T11" fmla="*/ 0 h 27"/>
              <a:gd name="T12" fmla="*/ 0 w 53"/>
              <a:gd name="T13" fmla="*/ 0 h 27"/>
              <a:gd name="T14" fmla="*/ 0 w 53"/>
              <a:gd name="T15" fmla="*/ 0 h 27"/>
              <a:gd name="T16" fmla="*/ 0 w 53"/>
              <a:gd name="T17" fmla="*/ 0 h 27"/>
              <a:gd name="T18" fmla="*/ 0 w 53"/>
              <a:gd name="T19" fmla="*/ 0 h 27"/>
              <a:gd name="T20" fmla="*/ 0 w 53"/>
              <a:gd name="T21" fmla="*/ 0 h 27"/>
              <a:gd name="T22" fmla="*/ 0 w 53"/>
              <a:gd name="T23" fmla="*/ 0 h 27"/>
              <a:gd name="T24" fmla="*/ 0 w 53"/>
              <a:gd name="T25" fmla="*/ 0 h 27"/>
              <a:gd name="T26" fmla="*/ 0 w 53"/>
              <a:gd name="T27" fmla="*/ 0 h 27"/>
              <a:gd name="T28" fmla="*/ 0 w 53"/>
              <a:gd name="T29" fmla="*/ 0 h 27"/>
              <a:gd name="T30" fmla="*/ 0 w 53"/>
              <a:gd name="T31" fmla="*/ 0 h 27"/>
              <a:gd name="T32" fmla="*/ 0 w 53"/>
              <a:gd name="T33" fmla="*/ 0 h 27"/>
              <a:gd name="T34" fmla="*/ 0 w 53"/>
              <a:gd name="T35" fmla="*/ 0 h 2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27"/>
              <a:gd name="T56" fmla="*/ 53 w 53"/>
              <a:gd name="T57" fmla="*/ 27 h 2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27">
                <a:moveTo>
                  <a:pt x="53" y="18"/>
                </a:moveTo>
                <a:lnTo>
                  <a:pt x="53" y="18"/>
                </a:ln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18"/>
                </a:lnTo>
                <a:lnTo>
                  <a:pt x="0" y="27"/>
                </a:lnTo>
                <a:lnTo>
                  <a:pt x="53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0" name="Freeform 3271"/>
          <p:cNvSpPr>
            <a:spLocks/>
          </p:cNvSpPr>
          <p:nvPr/>
        </p:nvSpPr>
        <p:spPr bwMode="auto">
          <a:xfrm>
            <a:off x="4957763" y="2232025"/>
            <a:ext cx="15875" cy="12700"/>
          </a:xfrm>
          <a:custGeom>
            <a:avLst/>
            <a:gdLst>
              <a:gd name="T0" fmla="*/ 0 w 35"/>
              <a:gd name="T1" fmla="*/ 0 h 53"/>
              <a:gd name="T2" fmla="*/ 0 w 35"/>
              <a:gd name="T3" fmla="*/ 0 h 53"/>
              <a:gd name="T4" fmla="*/ 0 w 35"/>
              <a:gd name="T5" fmla="*/ 0 h 53"/>
              <a:gd name="T6" fmla="*/ 0 w 35"/>
              <a:gd name="T7" fmla="*/ 0 h 53"/>
              <a:gd name="T8" fmla="*/ 0 w 35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3"/>
              <a:gd name="T17" fmla="*/ 35 w 35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3">
                <a:moveTo>
                  <a:pt x="35" y="0"/>
                </a:moveTo>
                <a:lnTo>
                  <a:pt x="27" y="53"/>
                </a:lnTo>
                <a:lnTo>
                  <a:pt x="0" y="53"/>
                </a:lnTo>
                <a:lnTo>
                  <a:pt x="0" y="0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1" name="Freeform 3272"/>
          <p:cNvSpPr>
            <a:spLocks/>
          </p:cNvSpPr>
          <p:nvPr/>
        </p:nvSpPr>
        <p:spPr bwMode="auto">
          <a:xfrm>
            <a:off x="4989513" y="2232025"/>
            <a:ext cx="93662" cy="17463"/>
          </a:xfrm>
          <a:custGeom>
            <a:avLst/>
            <a:gdLst>
              <a:gd name="T0" fmla="*/ 0 w 252"/>
              <a:gd name="T1" fmla="*/ 0 h 61"/>
              <a:gd name="T2" fmla="*/ 0 w 252"/>
              <a:gd name="T3" fmla="*/ 0 h 61"/>
              <a:gd name="T4" fmla="*/ 0 w 252"/>
              <a:gd name="T5" fmla="*/ 0 h 61"/>
              <a:gd name="T6" fmla="*/ 0 w 252"/>
              <a:gd name="T7" fmla="*/ 0 h 61"/>
              <a:gd name="T8" fmla="*/ 0 w 2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61"/>
              <a:gd name="T17" fmla="*/ 252 w 2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61">
                <a:moveTo>
                  <a:pt x="252" y="9"/>
                </a:moveTo>
                <a:lnTo>
                  <a:pt x="252" y="61"/>
                </a:lnTo>
                <a:lnTo>
                  <a:pt x="0" y="53"/>
                </a:lnTo>
                <a:lnTo>
                  <a:pt x="0" y="0"/>
                </a:lnTo>
                <a:lnTo>
                  <a:pt x="2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2" name="Rectangle 3273"/>
          <p:cNvSpPr>
            <a:spLocks noChangeArrowheads="1"/>
          </p:cNvSpPr>
          <p:nvPr/>
        </p:nvSpPr>
        <p:spPr bwMode="auto">
          <a:xfrm>
            <a:off x="5103813" y="2233613"/>
            <a:ext cx="20637" cy="15875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3" name="Freeform 3274"/>
          <p:cNvSpPr>
            <a:spLocks/>
          </p:cNvSpPr>
          <p:nvPr/>
        </p:nvSpPr>
        <p:spPr bwMode="auto">
          <a:xfrm>
            <a:off x="5143500" y="2233613"/>
            <a:ext cx="95250" cy="17462"/>
          </a:xfrm>
          <a:custGeom>
            <a:avLst/>
            <a:gdLst>
              <a:gd name="T0" fmla="*/ 0 w 253"/>
              <a:gd name="T1" fmla="*/ 0 h 61"/>
              <a:gd name="T2" fmla="*/ 0 w 253"/>
              <a:gd name="T3" fmla="*/ 0 h 61"/>
              <a:gd name="T4" fmla="*/ 0 w 253"/>
              <a:gd name="T5" fmla="*/ 0 h 61"/>
              <a:gd name="T6" fmla="*/ 0 w 253"/>
              <a:gd name="T7" fmla="*/ 0 h 61"/>
              <a:gd name="T8" fmla="*/ 0 w 253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61"/>
              <a:gd name="T17" fmla="*/ 253 w 253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61">
                <a:moveTo>
                  <a:pt x="253" y="9"/>
                </a:moveTo>
                <a:lnTo>
                  <a:pt x="253" y="61"/>
                </a:lnTo>
                <a:lnTo>
                  <a:pt x="0" y="52"/>
                </a:lnTo>
                <a:lnTo>
                  <a:pt x="0" y="0"/>
                </a:lnTo>
                <a:lnTo>
                  <a:pt x="25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4" name="Freeform 3275"/>
          <p:cNvSpPr>
            <a:spLocks/>
          </p:cNvSpPr>
          <p:nvPr/>
        </p:nvSpPr>
        <p:spPr bwMode="auto">
          <a:xfrm>
            <a:off x="5253038" y="2235200"/>
            <a:ext cx="23812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0"/>
                </a:moveTo>
                <a:lnTo>
                  <a:pt x="52" y="52"/>
                </a:lnTo>
                <a:lnTo>
                  <a:pt x="0" y="52"/>
                </a:lnTo>
                <a:lnTo>
                  <a:pt x="9" y="0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5" name="Freeform 3276"/>
          <p:cNvSpPr>
            <a:spLocks/>
          </p:cNvSpPr>
          <p:nvPr/>
        </p:nvSpPr>
        <p:spPr bwMode="auto">
          <a:xfrm>
            <a:off x="5294313" y="2235200"/>
            <a:ext cx="30162" cy="15875"/>
          </a:xfrm>
          <a:custGeom>
            <a:avLst/>
            <a:gdLst>
              <a:gd name="T0" fmla="*/ 0 w 78"/>
              <a:gd name="T1" fmla="*/ 0 h 52"/>
              <a:gd name="T2" fmla="*/ 0 w 78"/>
              <a:gd name="T3" fmla="*/ 0 h 52"/>
              <a:gd name="T4" fmla="*/ 0 w 78"/>
              <a:gd name="T5" fmla="*/ 0 h 52"/>
              <a:gd name="T6" fmla="*/ 0 w 78"/>
              <a:gd name="T7" fmla="*/ 0 h 52"/>
              <a:gd name="T8" fmla="*/ 0 w 78"/>
              <a:gd name="T9" fmla="*/ 0 h 52"/>
              <a:gd name="T10" fmla="*/ 0 w 78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52"/>
              <a:gd name="T20" fmla="*/ 78 w 78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52">
                <a:moveTo>
                  <a:pt x="78" y="52"/>
                </a:moveTo>
                <a:lnTo>
                  <a:pt x="61" y="0"/>
                </a:lnTo>
                <a:lnTo>
                  <a:pt x="0" y="0"/>
                </a:lnTo>
                <a:lnTo>
                  <a:pt x="0" y="52"/>
                </a:lnTo>
                <a:lnTo>
                  <a:pt x="61" y="52"/>
                </a:lnTo>
                <a:lnTo>
                  <a:pt x="7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6" name="Freeform 3277"/>
          <p:cNvSpPr>
            <a:spLocks/>
          </p:cNvSpPr>
          <p:nvPr/>
        </p:nvSpPr>
        <p:spPr bwMode="auto">
          <a:xfrm>
            <a:off x="5316538" y="2235200"/>
            <a:ext cx="11112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8" y="52"/>
                </a:lnTo>
                <a:lnTo>
                  <a:pt x="17" y="52"/>
                </a:lnTo>
                <a:lnTo>
                  <a:pt x="17" y="43"/>
                </a:lnTo>
                <a:lnTo>
                  <a:pt x="26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17" y="9"/>
                </a:lnTo>
                <a:lnTo>
                  <a:pt x="8" y="9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7" name="Freeform 3278"/>
          <p:cNvSpPr>
            <a:spLocks/>
          </p:cNvSpPr>
          <p:nvPr/>
        </p:nvSpPr>
        <p:spPr bwMode="auto">
          <a:xfrm>
            <a:off x="5310188" y="2209800"/>
            <a:ext cx="73025" cy="41275"/>
          </a:xfrm>
          <a:custGeom>
            <a:avLst/>
            <a:gdLst>
              <a:gd name="T0" fmla="*/ 0 w 192"/>
              <a:gd name="T1" fmla="*/ 0 h 148"/>
              <a:gd name="T2" fmla="*/ 0 w 192"/>
              <a:gd name="T3" fmla="*/ 0 h 148"/>
              <a:gd name="T4" fmla="*/ 0 w 192"/>
              <a:gd name="T5" fmla="*/ 0 h 148"/>
              <a:gd name="T6" fmla="*/ 0 w 192"/>
              <a:gd name="T7" fmla="*/ 0 h 148"/>
              <a:gd name="T8" fmla="*/ 0 w 192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148"/>
              <a:gd name="T17" fmla="*/ 192 w 192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148">
                <a:moveTo>
                  <a:pt x="166" y="0"/>
                </a:moveTo>
                <a:lnTo>
                  <a:pt x="192" y="44"/>
                </a:lnTo>
                <a:lnTo>
                  <a:pt x="35" y="148"/>
                </a:lnTo>
                <a:lnTo>
                  <a:pt x="0" y="105"/>
                </a:lnTo>
                <a:lnTo>
                  <a:pt x="16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8" name="Freeform 3279"/>
          <p:cNvSpPr>
            <a:spLocks/>
          </p:cNvSpPr>
          <p:nvPr/>
        </p:nvSpPr>
        <p:spPr bwMode="auto">
          <a:xfrm>
            <a:off x="5391150" y="2192338"/>
            <a:ext cx="25400" cy="20637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44" y="0"/>
                </a:moveTo>
                <a:lnTo>
                  <a:pt x="70" y="35"/>
                </a:lnTo>
                <a:lnTo>
                  <a:pt x="26" y="69"/>
                </a:lnTo>
                <a:lnTo>
                  <a:pt x="0" y="26"/>
                </a:lnTo>
                <a:lnTo>
                  <a:pt x="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79" name="Freeform 3280"/>
          <p:cNvSpPr>
            <a:spLocks/>
          </p:cNvSpPr>
          <p:nvPr/>
        </p:nvSpPr>
        <p:spPr bwMode="auto">
          <a:xfrm>
            <a:off x="5424488" y="2168525"/>
            <a:ext cx="38100" cy="28575"/>
          </a:xfrm>
          <a:custGeom>
            <a:avLst/>
            <a:gdLst>
              <a:gd name="T0" fmla="*/ 0 w 105"/>
              <a:gd name="T1" fmla="*/ 0 h 95"/>
              <a:gd name="T2" fmla="*/ 0 w 105"/>
              <a:gd name="T3" fmla="*/ 0 h 95"/>
              <a:gd name="T4" fmla="*/ 0 w 105"/>
              <a:gd name="T5" fmla="*/ 0 h 95"/>
              <a:gd name="T6" fmla="*/ 0 w 105"/>
              <a:gd name="T7" fmla="*/ 0 h 95"/>
              <a:gd name="T8" fmla="*/ 0 w 105"/>
              <a:gd name="T9" fmla="*/ 0 h 95"/>
              <a:gd name="T10" fmla="*/ 0 w 105"/>
              <a:gd name="T11" fmla="*/ 0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95"/>
              <a:gd name="T20" fmla="*/ 105 w 105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95">
                <a:moveTo>
                  <a:pt x="96" y="0"/>
                </a:moveTo>
                <a:lnTo>
                  <a:pt x="79" y="0"/>
                </a:lnTo>
                <a:lnTo>
                  <a:pt x="0" y="52"/>
                </a:lnTo>
                <a:lnTo>
                  <a:pt x="26" y="95"/>
                </a:lnTo>
                <a:lnTo>
                  <a:pt x="105" y="43"/>
                </a:lnTo>
                <a:lnTo>
                  <a:pt x="9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0" name="Freeform 3281"/>
          <p:cNvSpPr>
            <a:spLocks/>
          </p:cNvSpPr>
          <p:nvPr/>
        </p:nvSpPr>
        <p:spPr bwMode="auto">
          <a:xfrm>
            <a:off x="5454650" y="2168525"/>
            <a:ext cx="14288" cy="12700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26" y="43"/>
                </a:moveTo>
                <a:lnTo>
                  <a:pt x="34" y="43"/>
                </a:lnTo>
                <a:lnTo>
                  <a:pt x="34" y="35"/>
                </a:lnTo>
                <a:lnTo>
                  <a:pt x="43" y="26"/>
                </a:lnTo>
                <a:lnTo>
                  <a:pt x="43" y="17"/>
                </a:lnTo>
                <a:lnTo>
                  <a:pt x="34" y="8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26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1" name="Freeform 3282"/>
          <p:cNvSpPr>
            <a:spLocks/>
          </p:cNvSpPr>
          <p:nvPr/>
        </p:nvSpPr>
        <p:spPr bwMode="auto">
          <a:xfrm>
            <a:off x="5456238" y="2168525"/>
            <a:ext cx="58737" cy="19050"/>
          </a:xfrm>
          <a:custGeom>
            <a:avLst/>
            <a:gdLst>
              <a:gd name="T0" fmla="*/ 0 w 157"/>
              <a:gd name="T1" fmla="*/ 0 h 61"/>
              <a:gd name="T2" fmla="*/ 0 w 157"/>
              <a:gd name="T3" fmla="*/ 0 h 61"/>
              <a:gd name="T4" fmla="*/ 0 w 157"/>
              <a:gd name="T5" fmla="*/ 0 h 61"/>
              <a:gd name="T6" fmla="*/ 0 w 157"/>
              <a:gd name="T7" fmla="*/ 0 h 61"/>
              <a:gd name="T8" fmla="*/ 0 w 157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61"/>
              <a:gd name="T17" fmla="*/ 157 w 157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61">
                <a:moveTo>
                  <a:pt x="157" y="8"/>
                </a:moveTo>
                <a:lnTo>
                  <a:pt x="157" y="61"/>
                </a:lnTo>
                <a:lnTo>
                  <a:pt x="0" y="43"/>
                </a:lnTo>
                <a:lnTo>
                  <a:pt x="9" y="0"/>
                </a:lnTo>
                <a:lnTo>
                  <a:pt x="157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2" name="Freeform 3283"/>
          <p:cNvSpPr>
            <a:spLocks/>
          </p:cNvSpPr>
          <p:nvPr/>
        </p:nvSpPr>
        <p:spPr bwMode="auto">
          <a:xfrm>
            <a:off x="5535613" y="2170113"/>
            <a:ext cx="17462" cy="19050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9"/>
                </a:moveTo>
                <a:lnTo>
                  <a:pt x="52" y="61"/>
                </a:lnTo>
                <a:lnTo>
                  <a:pt x="0" y="53"/>
                </a:lnTo>
                <a:lnTo>
                  <a:pt x="0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3" name="Freeform 3284"/>
          <p:cNvSpPr>
            <a:spLocks/>
          </p:cNvSpPr>
          <p:nvPr/>
        </p:nvSpPr>
        <p:spPr bwMode="auto">
          <a:xfrm>
            <a:off x="5572125" y="2174875"/>
            <a:ext cx="42863" cy="15875"/>
          </a:xfrm>
          <a:custGeom>
            <a:avLst/>
            <a:gdLst>
              <a:gd name="T0" fmla="*/ 0 w 113"/>
              <a:gd name="T1" fmla="*/ 0 h 61"/>
              <a:gd name="T2" fmla="*/ 0 w 113"/>
              <a:gd name="T3" fmla="*/ 0 h 61"/>
              <a:gd name="T4" fmla="*/ 0 w 113"/>
              <a:gd name="T5" fmla="*/ 0 h 61"/>
              <a:gd name="T6" fmla="*/ 0 w 113"/>
              <a:gd name="T7" fmla="*/ 0 h 61"/>
              <a:gd name="T8" fmla="*/ 0 w 113"/>
              <a:gd name="T9" fmla="*/ 0 h 61"/>
              <a:gd name="T10" fmla="*/ 0 w 113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61"/>
              <a:gd name="T20" fmla="*/ 113 w 113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61">
                <a:moveTo>
                  <a:pt x="113" y="9"/>
                </a:moveTo>
                <a:lnTo>
                  <a:pt x="113" y="9"/>
                </a:lnTo>
                <a:lnTo>
                  <a:pt x="9" y="0"/>
                </a:lnTo>
                <a:lnTo>
                  <a:pt x="0" y="52"/>
                </a:lnTo>
                <a:lnTo>
                  <a:pt x="105" y="61"/>
                </a:lnTo>
                <a:lnTo>
                  <a:pt x="11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4" name="Freeform 3285"/>
          <p:cNvSpPr>
            <a:spLocks/>
          </p:cNvSpPr>
          <p:nvPr/>
        </p:nvSpPr>
        <p:spPr bwMode="auto">
          <a:xfrm>
            <a:off x="5611813" y="2176463"/>
            <a:ext cx="7937" cy="14287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8" y="52"/>
                </a:lnTo>
                <a:lnTo>
                  <a:pt x="17" y="52"/>
                </a:lnTo>
                <a:lnTo>
                  <a:pt x="17" y="43"/>
                </a:lnTo>
                <a:lnTo>
                  <a:pt x="26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26" y="9"/>
                </a:lnTo>
                <a:lnTo>
                  <a:pt x="17" y="9"/>
                </a:lnTo>
                <a:lnTo>
                  <a:pt x="8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5" name="Freeform 3286"/>
          <p:cNvSpPr>
            <a:spLocks/>
          </p:cNvSpPr>
          <p:nvPr/>
        </p:nvSpPr>
        <p:spPr bwMode="auto">
          <a:xfrm>
            <a:off x="5611813" y="2176463"/>
            <a:ext cx="58737" cy="20637"/>
          </a:xfrm>
          <a:custGeom>
            <a:avLst/>
            <a:gdLst>
              <a:gd name="T0" fmla="*/ 0 w 156"/>
              <a:gd name="T1" fmla="*/ 0 h 69"/>
              <a:gd name="T2" fmla="*/ 0 w 156"/>
              <a:gd name="T3" fmla="*/ 0 h 69"/>
              <a:gd name="T4" fmla="*/ 0 w 156"/>
              <a:gd name="T5" fmla="*/ 0 h 69"/>
              <a:gd name="T6" fmla="*/ 0 w 156"/>
              <a:gd name="T7" fmla="*/ 0 h 69"/>
              <a:gd name="T8" fmla="*/ 0 w 156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69"/>
              <a:gd name="T17" fmla="*/ 156 w 15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69">
                <a:moveTo>
                  <a:pt x="156" y="17"/>
                </a:moveTo>
                <a:lnTo>
                  <a:pt x="148" y="69"/>
                </a:lnTo>
                <a:lnTo>
                  <a:pt x="0" y="52"/>
                </a:lnTo>
                <a:lnTo>
                  <a:pt x="8" y="0"/>
                </a:lnTo>
                <a:lnTo>
                  <a:pt x="156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6" name="Freeform 3287"/>
          <p:cNvSpPr>
            <a:spLocks/>
          </p:cNvSpPr>
          <p:nvPr/>
        </p:nvSpPr>
        <p:spPr bwMode="auto">
          <a:xfrm>
            <a:off x="5686425" y="2184400"/>
            <a:ext cx="20638" cy="14288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9"/>
                </a:moveTo>
                <a:lnTo>
                  <a:pt x="52" y="52"/>
                </a:lnTo>
                <a:lnTo>
                  <a:pt x="0" y="52"/>
                </a:lnTo>
                <a:lnTo>
                  <a:pt x="8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7" name="Freeform 3288"/>
          <p:cNvSpPr>
            <a:spLocks/>
          </p:cNvSpPr>
          <p:nvPr/>
        </p:nvSpPr>
        <p:spPr bwMode="auto">
          <a:xfrm>
            <a:off x="5724525" y="2187575"/>
            <a:ext cx="68263" cy="19050"/>
          </a:xfrm>
          <a:custGeom>
            <a:avLst/>
            <a:gdLst>
              <a:gd name="T0" fmla="*/ 0 w 182"/>
              <a:gd name="T1" fmla="*/ 0 h 69"/>
              <a:gd name="T2" fmla="*/ 0 w 182"/>
              <a:gd name="T3" fmla="*/ 0 h 69"/>
              <a:gd name="T4" fmla="*/ 0 w 182"/>
              <a:gd name="T5" fmla="*/ 0 h 69"/>
              <a:gd name="T6" fmla="*/ 0 w 182"/>
              <a:gd name="T7" fmla="*/ 0 h 69"/>
              <a:gd name="T8" fmla="*/ 0 w 182"/>
              <a:gd name="T9" fmla="*/ 0 h 69"/>
              <a:gd name="T10" fmla="*/ 0 w 182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69"/>
              <a:gd name="T20" fmla="*/ 182 w 182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69">
                <a:moveTo>
                  <a:pt x="174" y="69"/>
                </a:moveTo>
                <a:lnTo>
                  <a:pt x="182" y="26"/>
                </a:lnTo>
                <a:lnTo>
                  <a:pt x="8" y="0"/>
                </a:lnTo>
                <a:lnTo>
                  <a:pt x="0" y="52"/>
                </a:lnTo>
                <a:lnTo>
                  <a:pt x="174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8" name="Freeform 3289"/>
          <p:cNvSpPr>
            <a:spLocks/>
          </p:cNvSpPr>
          <p:nvPr/>
        </p:nvSpPr>
        <p:spPr bwMode="auto">
          <a:xfrm>
            <a:off x="5789613" y="2192338"/>
            <a:ext cx="7937" cy="14287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0" y="43"/>
                </a:moveTo>
                <a:lnTo>
                  <a:pt x="8" y="43"/>
                </a:lnTo>
                <a:lnTo>
                  <a:pt x="17" y="43"/>
                </a:lnTo>
                <a:lnTo>
                  <a:pt x="26" y="35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7" y="0"/>
                </a:lnTo>
                <a:lnTo>
                  <a:pt x="8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89" name="Freeform 3290"/>
          <p:cNvSpPr>
            <a:spLocks/>
          </p:cNvSpPr>
          <p:nvPr/>
        </p:nvSpPr>
        <p:spPr bwMode="auto">
          <a:xfrm>
            <a:off x="5789613" y="2192338"/>
            <a:ext cx="33337" cy="17462"/>
          </a:xfrm>
          <a:custGeom>
            <a:avLst/>
            <a:gdLst>
              <a:gd name="T0" fmla="*/ 0 w 87"/>
              <a:gd name="T1" fmla="*/ 0 h 52"/>
              <a:gd name="T2" fmla="*/ 0 w 87"/>
              <a:gd name="T3" fmla="*/ 0 h 52"/>
              <a:gd name="T4" fmla="*/ 0 w 87"/>
              <a:gd name="T5" fmla="*/ 0 h 52"/>
              <a:gd name="T6" fmla="*/ 0 w 87"/>
              <a:gd name="T7" fmla="*/ 0 h 52"/>
              <a:gd name="T8" fmla="*/ 0 w 87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2"/>
              <a:gd name="T17" fmla="*/ 87 w 87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2">
                <a:moveTo>
                  <a:pt x="87" y="0"/>
                </a:moveTo>
                <a:lnTo>
                  <a:pt x="78" y="52"/>
                </a:lnTo>
                <a:lnTo>
                  <a:pt x="0" y="43"/>
                </a:lnTo>
                <a:lnTo>
                  <a:pt x="8" y="0"/>
                </a:lnTo>
                <a:lnTo>
                  <a:pt x="87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0" name="Rectangle 3291"/>
          <p:cNvSpPr>
            <a:spLocks noChangeArrowheads="1"/>
          </p:cNvSpPr>
          <p:nvPr/>
        </p:nvSpPr>
        <p:spPr bwMode="auto">
          <a:xfrm>
            <a:off x="5838825" y="2192338"/>
            <a:ext cx="20638" cy="17462"/>
          </a:xfrm>
          <a:prstGeom prst="rect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1" name="Freeform 3292"/>
          <p:cNvSpPr>
            <a:spLocks/>
          </p:cNvSpPr>
          <p:nvPr/>
        </p:nvSpPr>
        <p:spPr bwMode="auto">
          <a:xfrm>
            <a:off x="5878513" y="2197100"/>
            <a:ext cx="44450" cy="14288"/>
          </a:xfrm>
          <a:custGeom>
            <a:avLst/>
            <a:gdLst>
              <a:gd name="T0" fmla="*/ 0 w 122"/>
              <a:gd name="T1" fmla="*/ 0 h 53"/>
              <a:gd name="T2" fmla="*/ 0 w 122"/>
              <a:gd name="T3" fmla="*/ 0 h 53"/>
              <a:gd name="T4" fmla="*/ 0 w 122"/>
              <a:gd name="T5" fmla="*/ 0 h 53"/>
              <a:gd name="T6" fmla="*/ 0 w 122"/>
              <a:gd name="T7" fmla="*/ 0 h 53"/>
              <a:gd name="T8" fmla="*/ 0 w 122"/>
              <a:gd name="T9" fmla="*/ 0 h 53"/>
              <a:gd name="T10" fmla="*/ 0 w 122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53"/>
              <a:gd name="T20" fmla="*/ 122 w 122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53">
                <a:moveTo>
                  <a:pt x="122" y="0"/>
                </a:moveTo>
                <a:lnTo>
                  <a:pt x="122" y="0"/>
                </a:lnTo>
                <a:lnTo>
                  <a:pt x="0" y="0"/>
                </a:lnTo>
                <a:lnTo>
                  <a:pt x="0" y="44"/>
                </a:lnTo>
                <a:lnTo>
                  <a:pt x="122" y="53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2" name="Freeform 3293"/>
          <p:cNvSpPr>
            <a:spLocks/>
          </p:cNvSpPr>
          <p:nvPr/>
        </p:nvSpPr>
        <p:spPr bwMode="auto">
          <a:xfrm>
            <a:off x="5922963" y="2197100"/>
            <a:ext cx="12700" cy="14288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w 26"/>
              <a:gd name="T11" fmla="*/ 0 h 53"/>
              <a:gd name="T12" fmla="*/ 0 w 26"/>
              <a:gd name="T13" fmla="*/ 0 h 53"/>
              <a:gd name="T14" fmla="*/ 0 w 26"/>
              <a:gd name="T15" fmla="*/ 0 h 53"/>
              <a:gd name="T16" fmla="*/ 0 w 26"/>
              <a:gd name="T17" fmla="*/ 0 h 53"/>
              <a:gd name="T18" fmla="*/ 0 w 26"/>
              <a:gd name="T19" fmla="*/ 0 h 53"/>
              <a:gd name="T20" fmla="*/ 0 w 26"/>
              <a:gd name="T21" fmla="*/ 0 h 53"/>
              <a:gd name="T22" fmla="*/ 0 w 26"/>
              <a:gd name="T23" fmla="*/ 0 h 53"/>
              <a:gd name="T24" fmla="*/ 0 w 26"/>
              <a:gd name="T25" fmla="*/ 0 h 53"/>
              <a:gd name="T26" fmla="*/ 0 w 26"/>
              <a:gd name="T27" fmla="*/ 0 h 53"/>
              <a:gd name="T28" fmla="*/ 0 w 26"/>
              <a:gd name="T29" fmla="*/ 0 h 53"/>
              <a:gd name="T30" fmla="*/ 0 w 26"/>
              <a:gd name="T31" fmla="*/ 0 h 53"/>
              <a:gd name="T32" fmla="*/ 0 w 26"/>
              <a:gd name="T33" fmla="*/ 0 h 53"/>
              <a:gd name="T34" fmla="*/ 0 w 26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3"/>
              <a:gd name="T56" fmla="*/ 26 w 26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3">
                <a:moveTo>
                  <a:pt x="0" y="53"/>
                </a:moveTo>
                <a:lnTo>
                  <a:pt x="0" y="53"/>
                </a:lnTo>
                <a:lnTo>
                  <a:pt x="8" y="53"/>
                </a:lnTo>
                <a:lnTo>
                  <a:pt x="8" y="44"/>
                </a:lnTo>
                <a:lnTo>
                  <a:pt x="17" y="44"/>
                </a:lnTo>
                <a:lnTo>
                  <a:pt x="26" y="35"/>
                </a:lnTo>
                <a:lnTo>
                  <a:pt x="26" y="27"/>
                </a:lnTo>
                <a:lnTo>
                  <a:pt x="26" y="18"/>
                </a:lnTo>
                <a:lnTo>
                  <a:pt x="17" y="9"/>
                </a:lnTo>
                <a:lnTo>
                  <a:pt x="8" y="0"/>
                </a:lnTo>
                <a:lnTo>
                  <a:pt x="0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3" name="Freeform 3294"/>
          <p:cNvSpPr>
            <a:spLocks/>
          </p:cNvSpPr>
          <p:nvPr/>
        </p:nvSpPr>
        <p:spPr bwMode="auto">
          <a:xfrm>
            <a:off x="5919788" y="2197100"/>
            <a:ext cx="53975" cy="22225"/>
          </a:xfrm>
          <a:custGeom>
            <a:avLst/>
            <a:gdLst>
              <a:gd name="T0" fmla="*/ 0 w 139"/>
              <a:gd name="T1" fmla="*/ 0 h 79"/>
              <a:gd name="T2" fmla="*/ 0 w 139"/>
              <a:gd name="T3" fmla="*/ 0 h 79"/>
              <a:gd name="T4" fmla="*/ 0 w 139"/>
              <a:gd name="T5" fmla="*/ 0 h 79"/>
              <a:gd name="T6" fmla="*/ 0 w 139"/>
              <a:gd name="T7" fmla="*/ 0 h 79"/>
              <a:gd name="T8" fmla="*/ 0 w 139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79"/>
              <a:gd name="T17" fmla="*/ 139 w 139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79">
                <a:moveTo>
                  <a:pt x="139" y="27"/>
                </a:moveTo>
                <a:lnTo>
                  <a:pt x="131" y="79"/>
                </a:lnTo>
                <a:lnTo>
                  <a:pt x="0" y="53"/>
                </a:lnTo>
                <a:lnTo>
                  <a:pt x="9" y="0"/>
                </a:lnTo>
                <a:lnTo>
                  <a:pt x="139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4" name="Freeform 3295"/>
          <p:cNvSpPr>
            <a:spLocks/>
          </p:cNvSpPr>
          <p:nvPr/>
        </p:nvSpPr>
        <p:spPr bwMode="auto">
          <a:xfrm>
            <a:off x="5988050" y="2206625"/>
            <a:ext cx="23813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9"/>
                </a:moveTo>
                <a:lnTo>
                  <a:pt x="52" y="61"/>
                </a:lnTo>
                <a:lnTo>
                  <a:pt x="0" y="53"/>
                </a:lnTo>
                <a:lnTo>
                  <a:pt x="9" y="0"/>
                </a:lnTo>
                <a:lnTo>
                  <a:pt x="6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5" name="Freeform 3296"/>
          <p:cNvSpPr>
            <a:spLocks/>
          </p:cNvSpPr>
          <p:nvPr/>
        </p:nvSpPr>
        <p:spPr bwMode="auto">
          <a:xfrm>
            <a:off x="6026150" y="2211388"/>
            <a:ext cx="49213" cy="20637"/>
          </a:xfrm>
          <a:custGeom>
            <a:avLst/>
            <a:gdLst>
              <a:gd name="T0" fmla="*/ 0 w 130"/>
              <a:gd name="T1" fmla="*/ 0 h 69"/>
              <a:gd name="T2" fmla="*/ 0 w 130"/>
              <a:gd name="T3" fmla="*/ 0 h 69"/>
              <a:gd name="T4" fmla="*/ 0 w 130"/>
              <a:gd name="T5" fmla="*/ 0 h 69"/>
              <a:gd name="T6" fmla="*/ 0 w 130"/>
              <a:gd name="T7" fmla="*/ 0 h 69"/>
              <a:gd name="T8" fmla="*/ 0 w 130"/>
              <a:gd name="T9" fmla="*/ 0 h 69"/>
              <a:gd name="T10" fmla="*/ 0 w 130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69"/>
              <a:gd name="T20" fmla="*/ 130 w 130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69">
                <a:moveTo>
                  <a:pt x="130" y="69"/>
                </a:moveTo>
                <a:lnTo>
                  <a:pt x="130" y="26"/>
                </a:lnTo>
                <a:lnTo>
                  <a:pt x="8" y="0"/>
                </a:lnTo>
                <a:lnTo>
                  <a:pt x="0" y="52"/>
                </a:lnTo>
                <a:lnTo>
                  <a:pt x="122" y="69"/>
                </a:lnTo>
                <a:lnTo>
                  <a:pt x="130" y="6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6" name="Freeform 3297"/>
          <p:cNvSpPr>
            <a:spLocks/>
          </p:cNvSpPr>
          <p:nvPr/>
        </p:nvSpPr>
        <p:spPr bwMode="auto">
          <a:xfrm>
            <a:off x="6072188" y="2219325"/>
            <a:ext cx="12700" cy="12700"/>
          </a:xfrm>
          <a:custGeom>
            <a:avLst/>
            <a:gdLst>
              <a:gd name="T0" fmla="*/ 0 w 34"/>
              <a:gd name="T1" fmla="*/ 0 h 43"/>
              <a:gd name="T2" fmla="*/ 0 w 34"/>
              <a:gd name="T3" fmla="*/ 0 h 43"/>
              <a:gd name="T4" fmla="*/ 0 w 34"/>
              <a:gd name="T5" fmla="*/ 0 h 43"/>
              <a:gd name="T6" fmla="*/ 0 w 34"/>
              <a:gd name="T7" fmla="*/ 0 h 43"/>
              <a:gd name="T8" fmla="*/ 0 w 34"/>
              <a:gd name="T9" fmla="*/ 0 h 43"/>
              <a:gd name="T10" fmla="*/ 0 w 34"/>
              <a:gd name="T11" fmla="*/ 0 h 43"/>
              <a:gd name="T12" fmla="*/ 0 w 34"/>
              <a:gd name="T13" fmla="*/ 0 h 43"/>
              <a:gd name="T14" fmla="*/ 0 w 34"/>
              <a:gd name="T15" fmla="*/ 0 h 43"/>
              <a:gd name="T16" fmla="*/ 0 w 34"/>
              <a:gd name="T17" fmla="*/ 0 h 43"/>
              <a:gd name="T18" fmla="*/ 0 w 34"/>
              <a:gd name="T19" fmla="*/ 0 h 43"/>
              <a:gd name="T20" fmla="*/ 0 w 34"/>
              <a:gd name="T21" fmla="*/ 0 h 43"/>
              <a:gd name="T22" fmla="*/ 0 w 34"/>
              <a:gd name="T23" fmla="*/ 0 h 43"/>
              <a:gd name="T24" fmla="*/ 0 w 34"/>
              <a:gd name="T25" fmla="*/ 0 h 43"/>
              <a:gd name="T26" fmla="*/ 0 w 34"/>
              <a:gd name="T27" fmla="*/ 0 h 43"/>
              <a:gd name="T28" fmla="*/ 0 w 34"/>
              <a:gd name="T29" fmla="*/ 0 h 43"/>
              <a:gd name="T30" fmla="*/ 0 w 34"/>
              <a:gd name="T31" fmla="*/ 0 h 43"/>
              <a:gd name="T32" fmla="*/ 0 w 34"/>
              <a:gd name="T33" fmla="*/ 0 h 43"/>
              <a:gd name="T34" fmla="*/ 0 w 3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43"/>
              <a:gd name="T56" fmla="*/ 34 w 3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43">
                <a:moveTo>
                  <a:pt x="0" y="43"/>
                </a:moveTo>
                <a:lnTo>
                  <a:pt x="8" y="43"/>
                </a:lnTo>
                <a:lnTo>
                  <a:pt x="17" y="43"/>
                </a:lnTo>
                <a:lnTo>
                  <a:pt x="26" y="43"/>
                </a:lnTo>
                <a:lnTo>
                  <a:pt x="26" y="35"/>
                </a:lnTo>
                <a:lnTo>
                  <a:pt x="34" y="26"/>
                </a:lnTo>
                <a:lnTo>
                  <a:pt x="34" y="17"/>
                </a:lnTo>
                <a:lnTo>
                  <a:pt x="34" y="9"/>
                </a:lnTo>
                <a:lnTo>
                  <a:pt x="26" y="9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7" name="Freeform 3298"/>
          <p:cNvSpPr>
            <a:spLocks/>
          </p:cNvSpPr>
          <p:nvPr/>
        </p:nvSpPr>
        <p:spPr bwMode="auto">
          <a:xfrm>
            <a:off x="6072188" y="2211388"/>
            <a:ext cx="53975" cy="20637"/>
          </a:xfrm>
          <a:custGeom>
            <a:avLst/>
            <a:gdLst>
              <a:gd name="T0" fmla="*/ 0 w 139"/>
              <a:gd name="T1" fmla="*/ 0 h 69"/>
              <a:gd name="T2" fmla="*/ 0 w 139"/>
              <a:gd name="T3" fmla="*/ 0 h 69"/>
              <a:gd name="T4" fmla="*/ 0 w 139"/>
              <a:gd name="T5" fmla="*/ 0 h 69"/>
              <a:gd name="T6" fmla="*/ 0 w 139"/>
              <a:gd name="T7" fmla="*/ 0 h 69"/>
              <a:gd name="T8" fmla="*/ 0 w 13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69"/>
              <a:gd name="T17" fmla="*/ 139 w 13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69">
                <a:moveTo>
                  <a:pt x="130" y="0"/>
                </a:moveTo>
                <a:lnTo>
                  <a:pt x="139" y="43"/>
                </a:lnTo>
                <a:lnTo>
                  <a:pt x="8" y="69"/>
                </a:lnTo>
                <a:lnTo>
                  <a:pt x="0" y="26"/>
                </a:lnTo>
                <a:lnTo>
                  <a:pt x="130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8" name="Freeform 3299"/>
          <p:cNvSpPr>
            <a:spLocks/>
          </p:cNvSpPr>
          <p:nvPr/>
        </p:nvSpPr>
        <p:spPr bwMode="auto">
          <a:xfrm>
            <a:off x="6138863" y="2203450"/>
            <a:ext cx="22225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0"/>
                </a:moveTo>
                <a:lnTo>
                  <a:pt x="61" y="52"/>
                </a:lnTo>
                <a:lnTo>
                  <a:pt x="17" y="61"/>
                </a:lnTo>
                <a:lnTo>
                  <a:pt x="0" y="8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99" name="Freeform 3300"/>
          <p:cNvSpPr>
            <a:spLocks/>
          </p:cNvSpPr>
          <p:nvPr/>
        </p:nvSpPr>
        <p:spPr bwMode="auto">
          <a:xfrm>
            <a:off x="6176963" y="2187575"/>
            <a:ext cx="96837" cy="30163"/>
          </a:xfrm>
          <a:custGeom>
            <a:avLst/>
            <a:gdLst>
              <a:gd name="T0" fmla="*/ 0 w 253"/>
              <a:gd name="T1" fmla="*/ 0 h 104"/>
              <a:gd name="T2" fmla="*/ 0 w 253"/>
              <a:gd name="T3" fmla="*/ 0 h 104"/>
              <a:gd name="T4" fmla="*/ 0 w 253"/>
              <a:gd name="T5" fmla="*/ 0 h 104"/>
              <a:gd name="T6" fmla="*/ 0 w 253"/>
              <a:gd name="T7" fmla="*/ 0 h 104"/>
              <a:gd name="T8" fmla="*/ 0 w 25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04"/>
              <a:gd name="T17" fmla="*/ 253 w 25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04">
                <a:moveTo>
                  <a:pt x="244" y="0"/>
                </a:moveTo>
                <a:lnTo>
                  <a:pt x="253" y="52"/>
                </a:lnTo>
                <a:lnTo>
                  <a:pt x="9" y="104"/>
                </a:lnTo>
                <a:lnTo>
                  <a:pt x="0" y="52"/>
                </a:lnTo>
                <a:lnTo>
                  <a:pt x="2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0" name="Freeform 3301"/>
          <p:cNvSpPr>
            <a:spLocks/>
          </p:cNvSpPr>
          <p:nvPr/>
        </p:nvSpPr>
        <p:spPr bwMode="auto">
          <a:xfrm>
            <a:off x="6288088" y="2181225"/>
            <a:ext cx="26987" cy="17463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0"/>
                </a:moveTo>
                <a:lnTo>
                  <a:pt x="61" y="44"/>
                </a:lnTo>
                <a:lnTo>
                  <a:pt x="9" y="61"/>
                </a:lnTo>
                <a:lnTo>
                  <a:pt x="0" y="9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1" name="Freeform 3302"/>
          <p:cNvSpPr>
            <a:spLocks/>
          </p:cNvSpPr>
          <p:nvPr/>
        </p:nvSpPr>
        <p:spPr bwMode="auto">
          <a:xfrm>
            <a:off x="6327775" y="2165350"/>
            <a:ext cx="98425" cy="25400"/>
          </a:xfrm>
          <a:custGeom>
            <a:avLst/>
            <a:gdLst>
              <a:gd name="T0" fmla="*/ 0 w 261"/>
              <a:gd name="T1" fmla="*/ 0 h 96"/>
              <a:gd name="T2" fmla="*/ 0 w 261"/>
              <a:gd name="T3" fmla="*/ 0 h 96"/>
              <a:gd name="T4" fmla="*/ 0 w 261"/>
              <a:gd name="T5" fmla="*/ 0 h 96"/>
              <a:gd name="T6" fmla="*/ 0 w 261"/>
              <a:gd name="T7" fmla="*/ 0 h 96"/>
              <a:gd name="T8" fmla="*/ 0 w 261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96"/>
              <a:gd name="T17" fmla="*/ 261 w 261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96">
                <a:moveTo>
                  <a:pt x="252" y="0"/>
                </a:moveTo>
                <a:lnTo>
                  <a:pt x="261" y="44"/>
                </a:lnTo>
                <a:lnTo>
                  <a:pt x="9" y="96"/>
                </a:lnTo>
                <a:lnTo>
                  <a:pt x="0" y="53"/>
                </a:lnTo>
                <a:lnTo>
                  <a:pt x="2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2" name="Freeform 3303"/>
          <p:cNvSpPr>
            <a:spLocks/>
          </p:cNvSpPr>
          <p:nvPr/>
        </p:nvSpPr>
        <p:spPr bwMode="auto">
          <a:xfrm>
            <a:off x="6438900" y="2157413"/>
            <a:ext cx="22225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52" y="0"/>
                </a:moveTo>
                <a:lnTo>
                  <a:pt x="61" y="52"/>
                </a:lnTo>
                <a:lnTo>
                  <a:pt x="9" y="61"/>
                </a:lnTo>
                <a:lnTo>
                  <a:pt x="0" y="18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3" name="Freeform 3304"/>
          <p:cNvSpPr>
            <a:spLocks/>
          </p:cNvSpPr>
          <p:nvPr/>
        </p:nvSpPr>
        <p:spPr bwMode="auto">
          <a:xfrm>
            <a:off x="6477000" y="2138363"/>
            <a:ext cx="92075" cy="30162"/>
          </a:xfrm>
          <a:custGeom>
            <a:avLst/>
            <a:gdLst>
              <a:gd name="T0" fmla="*/ 0 w 244"/>
              <a:gd name="T1" fmla="*/ 0 h 105"/>
              <a:gd name="T2" fmla="*/ 0 w 244"/>
              <a:gd name="T3" fmla="*/ 0 h 105"/>
              <a:gd name="T4" fmla="*/ 0 w 244"/>
              <a:gd name="T5" fmla="*/ 0 h 105"/>
              <a:gd name="T6" fmla="*/ 0 w 244"/>
              <a:gd name="T7" fmla="*/ 0 h 105"/>
              <a:gd name="T8" fmla="*/ 0 w 244"/>
              <a:gd name="T9" fmla="*/ 0 h 105"/>
              <a:gd name="T10" fmla="*/ 0 w 244"/>
              <a:gd name="T11" fmla="*/ 0 h 1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4"/>
              <a:gd name="T19" fmla="*/ 0 h 105"/>
              <a:gd name="T20" fmla="*/ 244 w 244"/>
              <a:gd name="T21" fmla="*/ 105 h 1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4" h="105">
                <a:moveTo>
                  <a:pt x="244" y="0"/>
                </a:moveTo>
                <a:lnTo>
                  <a:pt x="236" y="9"/>
                </a:lnTo>
                <a:lnTo>
                  <a:pt x="0" y="52"/>
                </a:lnTo>
                <a:lnTo>
                  <a:pt x="9" y="105"/>
                </a:lnTo>
                <a:lnTo>
                  <a:pt x="244" y="52"/>
                </a:lnTo>
                <a:lnTo>
                  <a:pt x="24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4" name="Freeform 3305"/>
          <p:cNvSpPr>
            <a:spLocks/>
          </p:cNvSpPr>
          <p:nvPr/>
        </p:nvSpPr>
        <p:spPr bwMode="auto">
          <a:xfrm>
            <a:off x="6565900" y="2138363"/>
            <a:ext cx="11113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8" y="52"/>
                </a:moveTo>
                <a:lnTo>
                  <a:pt x="17" y="52"/>
                </a:lnTo>
                <a:lnTo>
                  <a:pt x="26" y="44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26" y="9"/>
                </a:lnTo>
                <a:lnTo>
                  <a:pt x="17" y="9"/>
                </a:lnTo>
                <a:lnTo>
                  <a:pt x="8" y="9"/>
                </a:lnTo>
                <a:lnTo>
                  <a:pt x="8" y="0"/>
                </a:lnTo>
                <a:lnTo>
                  <a:pt x="0" y="9"/>
                </a:lnTo>
                <a:lnTo>
                  <a:pt x="8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5" name="Freeform 3306"/>
          <p:cNvSpPr>
            <a:spLocks/>
          </p:cNvSpPr>
          <p:nvPr/>
        </p:nvSpPr>
        <p:spPr bwMode="auto">
          <a:xfrm>
            <a:off x="6565900" y="2138363"/>
            <a:ext cx="7938" cy="15875"/>
          </a:xfrm>
          <a:custGeom>
            <a:avLst/>
            <a:gdLst>
              <a:gd name="T0" fmla="*/ 0 w 17"/>
              <a:gd name="T1" fmla="*/ 0 h 52"/>
              <a:gd name="T2" fmla="*/ 0 w 17"/>
              <a:gd name="T3" fmla="*/ 0 h 52"/>
              <a:gd name="T4" fmla="*/ 0 w 17"/>
              <a:gd name="T5" fmla="*/ 0 h 52"/>
              <a:gd name="T6" fmla="*/ 0 w 17"/>
              <a:gd name="T7" fmla="*/ 0 h 52"/>
              <a:gd name="T8" fmla="*/ 0 w 17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52"/>
              <a:gd name="T17" fmla="*/ 17 w 17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52">
                <a:moveTo>
                  <a:pt x="17" y="9"/>
                </a:moveTo>
                <a:lnTo>
                  <a:pt x="8" y="52"/>
                </a:lnTo>
                <a:lnTo>
                  <a:pt x="0" y="52"/>
                </a:lnTo>
                <a:lnTo>
                  <a:pt x="8" y="0"/>
                </a:lnTo>
                <a:lnTo>
                  <a:pt x="17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6" name="Freeform 3307"/>
          <p:cNvSpPr>
            <a:spLocks/>
          </p:cNvSpPr>
          <p:nvPr/>
        </p:nvSpPr>
        <p:spPr bwMode="auto">
          <a:xfrm>
            <a:off x="6591300" y="2143125"/>
            <a:ext cx="23813" cy="15875"/>
          </a:xfrm>
          <a:custGeom>
            <a:avLst/>
            <a:gdLst>
              <a:gd name="T0" fmla="*/ 0 w 60"/>
              <a:gd name="T1" fmla="*/ 0 h 61"/>
              <a:gd name="T2" fmla="*/ 0 w 60"/>
              <a:gd name="T3" fmla="*/ 0 h 61"/>
              <a:gd name="T4" fmla="*/ 0 w 60"/>
              <a:gd name="T5" fmla="*/ 0 h 61"/>
              <a:gd name="T6" fmla="*/ 0 w 60"/>
              <a:gd name="T7" fmla="*/ 0 h 61"/>
              <a:gd name="T8" fmla="*/ 0 w 6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61"/>
              <a:gd name="T17" fmla="*/ 60 w 6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61">
                <a:moveTo>
                  <a:pt x="60" y="9"/>
                </a:moveTo>
                <a:lnTo>
                  <a:pt x="52" y="61"/>
                </a:lnTo>
                <a:lnTo>
                  <a:pt x="0" y="52"/>
                </a:lnTo>
                <a:lnTo>
                  <a:pt x="8" y="0"/>
                </a:lnTo>
                <a:lnTo>
                  <a:pt x="6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7" name="Freeform 3308"/>
          <p:cNvSpPr>
            <a:spLocks/>
          </p:cNvSpPr>
          <p:nvPr/>
        </p:nvSpPr>
        <p:spPr bwMode="auto">
          <a:xfrm>
            <a:off x="6629400" y="2146300"/>
            <a:ext cx="95250" cy="22225"/>
          </a:xfrm>
          <a:custGeom>
            <a:avLst/>
            <a:gdLst>
              <a:gd name="T0" fmla="*/ 0 w 253"/>
              <a:gd name="T1" fmla="*/ 0 h 79"/>
              <a:gd name="T2" fmla="*/ 0 w 253"/>
              <a:gd name="T3" fmla="*/ 0 h 79"/>
              <a:gd name="T4" fmla="*/ 0 w 253"/>
              <a:gd name="T5" fmla="*/ 0 h 79"/>
              <a:gd name="T6" fmla="*/ 0 w 253"/>
              <a:gd name="T7" fmla="*/ 0 h 79"/>
              <a:gd name="T8" fmla="*/ 0 w 253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9"/>
              <a:gd name="T17" fmla="*/ 253 w 253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9">
                <a:moveTo>
                  <a:pt x="253" y="26"/>
                </a:moveTo>
                <a:lnTo>
                  <a:pt x="244" y="79"/>
                </a:lnTo>
                <a:lnTo>
                  <a:pt x="0" y="44"/>
                </a:lnTo>
                <a:lnTo>
                  <a:pt x="0" y="0"/>
                </a:lnTo>
                <a:lnTo>
                  <a:pt x="253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8" name="Freeform 3309"/>
          <p:cNvSpPr>
            <a:spLocks/>
          </p:cNvSpPr>
          <p:nvPr/>
        </p:nvSpPr>
        <p:spPr bwMode="auto">
          <a:xfrm>
            <a:off x="6742113" y="2154238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9"/>
                </a:moveTo>
                <a:lnTo>
                  <a:pt x="52" y="61"/>
                </a:lnTo>
                <a:lnTo>
                  <a:pt x="0" y="53"/>
                </a:lnTo>
                <a:lnTo>
                  <a:pt x="9" y="0"/>
                </a:lnTo>
                <a:lnTo>
                  <a:pt x="61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09" name="Freeform 3310"/>
          <p:cNvSpPr>
            <a:spLocks/>
          </p:cNvSpPr>
          <p:nvPr/>
        </p:nvSpPr>
        <p:spPr bwMode="auto">
          <a:xfrm>
            <a:off x="6780213" y="2159000"/>
            <a:ext cx="96837" cy="22225"/>
          </a:xfrm>
          <a:custGeom>
            <a:avLst/>
            <a:gdLst>
              <a:gd name="T0" fmla="*/ 0 w 252"/>
              <a:gd name="T1" fmla="*/ 0 h 78"/>
              <a:gd name="T2" fmla="*/ 0 w 252"/>
              <a:gd name="T3" fmla="*/ 0 h 78"/>
              <a:gd name="T4" fmla="*/ 0 w 252"/>
              <a:gd name="T5" fmla="*/ 0 h 78"/>
              <a:gd name="T6" fmla="*/ 0 w 252"/>
              <a:gd name="T7" fmla="*/ 0 h 78"/>
              <a:gd name="T8" fmla="*/ 0 w 252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78"/>
              <a:gd name="T17" fmla="*/ 252 w 252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78">
                <a:moveTo>
                  <a:pt x="252" y="26"/>
                </a:moveTo>
                <a:lnTo>
                  <a:pt x="252" y="78"/>
                </a:lnTo>
                <a:lnTo>
                  <a:pt x="0" y="52"/>
                </a:lnTo>
                <a:lnTo>
                  <a:pt x="0" y="0"/>
                </a:lnTo>
                <a:lnTo>
                  <a:pt x="252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0" name="Freeform 3311"/>
          <p:cNvSpPr>
            <a:spLocks/>
          </p:cNvSpPr>
          <p:nvPr/>
        </p:nvSpPr>
        <p:spPr bwMode="auto">
          <a:xfrm>
            <a:off x="6894513" y="2168525"/>
            <a:ext cx="22225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61" y="0"/>
                </a:moveTo>
                <a:lnTo>
                  <a:pt x="52" y="52"/>
                </a:lnTo>
                <a:lnTo>
                  <a:pt x="0" y="43"/>
                </a:lnTo>
                <a:lnTo>
                  <a:pt x="8" y="0"/>
                </a:lnTo>
                <a:lnTo>
                  <a:pt x="61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1" name="Freeform 3312"/>
          <p:cNvSpPr>
            <a:spLocks/>
          </p:cNvSpPr>
          <p:nvPr/>
        </p:nvSpPr>
        <p:spPr bwMode="auto">
          <a:xfrm>
            <a:off x="6932613" y="2170113"/>
            <a:ext cx="28575" cy="19050"/>
          </a:xfrm>
          <a:custGeom>
            <a:avLst/>
            <a:gdLst>
              <a:gd name="T0" fmla="*/ 0 w 78"/>
              <a:gd name="T1" fmla="*/ 0 h 61"/>
              <a:gd name="T2" fmla="*/ 0 w 78"/>
              <a:gd name="T3" fmla="*/ 0 h 61"/>
              <a:gd name="T4" fmla="*/ 0 w 78"/>
              <a:gd name="T5" fmla="*/ 0 h 61"/>
              <a:gd name="T6" fmla="*/ 0 w 78"/>
              <a:gd name="T7" fmla="*/ 0 h 61"/>
              <a:gd name="T8" fmla="*/ 0 w 78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1"/>
              <a:gd name="T17" fmla="*/ 78 w 7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1">
                <a:moveTo>
                  <a:pt x="78" y="9"/>
                </a:moveTo>
                <a:lnTo>
                  <a:pt x="9" y="0"/>
                </a:lnTo>
                <a:lnTo>
                  <a:pt x="0" y="53"/>
                </a:lnTo>
                <a:lnTo>
                  <a:pt x="70" y="61"/>
                </a:lnTo>
                <a:lnTo>
                  <a:pt x="78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2" name="Freeform 3313"/>
          <p:cNvSpPr>
            <a:spLocks/>
          </p:cNvSpPr>
          <p:nvPr/>
        </p:nvSpPr>
        <p:spPr bwMode="auto">
          <a:xfrm>
            <a:off x="4957763" y="1300163"/>
            <a:ext cx="87312" cy="57150"/>
          </a:xfrm>
          <a:custGeom>
            <a:avLst/>
            <a:gdLst>
              <a:gd name="T0" fmla="*/ 0 w 227"/>
              <a:gd name="T1" fmla="*/ 0 h 200"/>
              <a:gd name="T2" fmla="*/ 0 w 227"/>
              <a:gd name="T3" fmla="*/ 0 h 200"/>
              <a:gd name="T4" fmla="*/ 0 w 227"/>
              <a:gd name="T5" fmla="*/ 0 h 200"/>
              <a:gd name="T6" fmla="*/ 0 w 227"/>
              <a:gd name="T7" fmla="*/ 0 h 200"/>
              <a:gd name="T8" fmla="*/ 0 w 227"/>
              <a:gd name="T9" fmla="*/ 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00"/>
              <a:gd name="T17" fmla="*/ 227 w 227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00">
                <a:moveTo>
                  <a:pt x="227" y="165"/>
                </a:moveTo>
                <a:lnTo>
                  <a:pt x="192" y="200"/>
                </a:lnTo>
                <a:lnTo>
                  <a:pt x="0" y="35"/>
                </a:lnTo>
                <a:lnTo>
                  <a:pt x="35" y="0"/>
                </a:lnTo>
                <a:lnTo>
                  <a:pt x="227" y="16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3" name="Freeform 3314"/>
          <p:cNvSpPr>
            <a:spLocks/>
          </p:cNvSpPr>
          <p:nvPr/>
        </p:nvSpPr>
        <p:spPr bwMode="auto">
          <a:xfrm>
            <a:off x="5045075" y="1357313"/>
            <a:ext cx="25400" cy="19050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35"/>
                </a:moveTo>
                <a:lnTo>
                  <a:pt x="35" y="70"/>
                </a:lnTo>
                <a:lnTo>
                  <a:pt x="0" y="35"/>
                </a:lnTo>
                <a:lnTo>
                  <a:pt x="35" y="0"/>
                </a:lnTo>
                <a:lnTo>
                  <a:pt x="7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4" name="Freeform 3315"/>
          <p:cNvSpPr>
            <a:spLocks/>
          </p:cNvSpPr>
          <p:nvPr/>
        </p:nvSpPr>
        <p:spPr bwMode="auto">
          <a:xfrm>
            <a:off x="5072063" y="1374775"/>
            <a:ext cx="19050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4"/>
              <a:gd name="T20" fmla="*/ 44 w 44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4">
                <a:moveTo>
                  <a:pt x="44" y="18"/>
                </a:moveTo>
                <a:lnTo>
                  <a:pt x="35" y="9"/>
                </a:lnTo>
                <a:lnTo>
                  <a:pt x="35" y="0"/>
                </a:lnTo>
                <a:lnTo>
                  <a:pt x="0" y="44"/>
                </a:lnTo>
                <a:lnTo>
                  <a:pt x="44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5" name="Freeform 3316"/>
          <p:cNvSpPr>
            <a:spLocks/>
          </p:cNvSpPr>
          <p:nvPr/>
        </p:nvSpPr>
        <p:spPr bwMode="auto">
          <a:xfrm>
            <a:off x="5072063" y="1376363"/>
            <a:ext cx="19050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w 44"/>
              <a:gd name="T13" fmla="*/ 0 h 43"/>
              <a:gd name="T14" fmla="*/ 0 w 44"/>
              <a:gd name="T15" fmla="*/ 0 h 43"/>
              <a:gd name="T16" fmla="*/ 0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0 w 44"/>
              <a:gd name="T25" fmla="*/ 0 h 43"/>
              <a:gd name="T26" fmla="*/ 0 w 44"/>
              <a:gd name="T27" fmla="*/ 0 h 43"/>
              <a:gd name="T28" fmla="*/ 0 w 44"/>
              <a:gd name="T29" fmla="*/ 0 h 43"/>
              <a:gd name="T30" fmla="*/ 0 w 44"/>
              <a:gd name="T31" fmla="*/ 0 h 43"/>
              <a:gd name="T32" fmla="*/ 0 w 44"/>
              <a:gd name="T33" fmla="*/ 0 h 43"/>
              <a:gd name="T34" fmla="*/ 0 w 4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3"/>
              <a:gd name="T56" fmla="*/ 44 w 4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3">
                <a:moveTo>
                  <a:pt x="0" y="35"/>
                </a:move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35"/>
                </a:lnTo>
                <a:lnTo>
                  <a:pt x="44" y="35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44" y="0"/>
                </a:lnTo>
                <a:lnTo>
                  <a:pt x="35" y="0"/>
                </a:lnTo>
                <a:lnTo>
                  <a:pt x="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6" name="Freeform 3317"/>
          <p:cNvSpPr>
            <a:spLocks/>
          </p:cNvSpPr>
          <p:nvPr/>
        </p:nvSpPr>
        <p:spPr bwMode="auto">
          <a:xfrm>
            <a:off x="5070475" y="1379538"/>
            <a:ext cx="33338" cy="52387"/>
          </a:xfrm>
          <a:custGeom>
            <a:avLst/>
            <a:gdLst>
              <a:gd name="T0" fmla="*/ 0 w 87"/>
              <a:gd name="T1" fmla="*/ 0 h 182"/>
              <a:gd name="T2" fmla="*/ 0 w 87"/>
              <a:gd name="T3" fmla="*/ 0 h 182"/>
              <a:gd name="T4" fmla="*/ 0 w 87"/>
              <a:gd name="T5" fmla="*/ 0 h 182"/>
              <a:gd name="T6" fmla="*/ 0 w 87"/>
              <a:gd name="T7" fmla="*/ 0 h 182"/>
              <a:gd name="T8" fmla="*/ 0 w 87"/>
              <a:gd name="T9" fmla="*/ 0 h 182"/>
              <a:gd name="T10" fmla="*/ 0 w 87"/>
              <a:gd name="T11" fmla="*/ 0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82"/>
              <a:gd name="T20" fmla="*/ 87 w 87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82">
                <a:moveTo>
                  <a:pt x="43" y="182"/>
                </a:moveTo>
                <a:lnTo>
                  <a:pt x="87" y="156"/>
                </a:lnTo>
                <a:lnTo>
                  <a:pt x="52" y="0"/>
                </a:lnTo>
                <a:lnTo>
                  <a:pt x="0" y="17"/>
                </a:lnTo>
                <a:lnTo>
                  <a:pt x="34" y="165"/>
                </a:lnTo>
                <a:lnTo>
                  <a:pt x="43" y="18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7" name="Freeform 3318"/>
          <p:cNvSpPr>
            <a:spLocks/>
          </p:cNvSpPr>
          <p:nvPr/>
        </p:nvSpPr>
        <p:spPr bwMode="auto">
          <a:xfrm>
            <a:off x="5083175" y="1423988"/>
            <a:ext cx="20638" cy="9525"/>
          </a:xfrm>
          <a:custGeom>
            <a:avLst/>
            <a:gdLst>
              <a:gd name="T0" fmla="*/ 0 w 53"/>
              <a:gd name="T1" fmla="*/ 0 h 35"/>
              <a:gd name="T2" fmla="*/ 0 w 53"/>
              <a:gd name="T3" fmla="*/ 0 h 35"/>
              <a:gd name="T4" fmla="*/ 0 w 53"/>
              <a:gd name="T5" fmla="*/ 0 h 35"/>
              <a:gd name="T6" fmla="*/ 0 w 53"/>
              <a:gd name="T7" fmla="*/ 0 h 35"/>
              <a:gd name="T8" fmla="*/ 0 w 53"/>
              <a:gd name="T9" fmla="*/ 0 h 35"/>
              <a:gd name="T10" fmla="*/ 0 w 53"/>
              <a:gd name="T11" fmla="*/ 0 h 35"/>
              <a:gd name="T12" fmla="*/ 0 w 53"/>
              <a:gd name="T13" fmla="*/ 0 h 35"/>
              <a:gd name="T14" fmla="*/ 0 w 53"/>
              <a:gd name="T15" fmla="*/ 0 h 35"/>
              <a:gd name="T16" fmla="*/ 0 w 53"/>
              <a:gd name="T17" fmla="*/ 0 h 35"/>
              <a:gd name="T18" fmla="*/ 0 w 53"/>
              <a:gd name="T19" fmla="*/ 0 h 35"/>
              <a:gd name="T20" fmla="*/ 0 w 53"/>
              <a:gd name="T21" fmla="*/ 0 h 35"/>
              <a:gd name="T22" fmla="*/ 0 w 53"/>
              <a:gd name="T23" fmla="*/ 0 h 35"/>
              <a:gd name="T24" fmla="*/ 0 w 53"/>
              <a:gd name="T25" fmla="*/ 0 h 35"/>
              <a:gd name="T26" fmla="*/ 0 w 53"/>
              <a:gd name="T27" fmla="*/ 0 h 35"/>
              <a:gd name="T28" fmla="*/ 0 w 53"/>
              <a:gd name="T29" fmla="*/ 0 h 35"/>
              <a:gd name="T30" fmla="*/ 0 w 53"/>
              <a:gd name="T31" fmla="*/ 0 h 35"/>
              <a:gd name="T32" fmla="*/ 0 w 53"/>
              <a:gd name="T33" fmla="*/ 0 h 35"/>
              <a:gd name="T34" fmla="*/ 0 w 5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"/>
              <a:gd name="T55" fmla="*/ 0 h 35"/>
              <a:gd name="T56" fmla="*/ 53 w 5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" h="35">
                <a:moveTo>
                  <a:pt x="0" y="9"/>
                </a:moveTo>
                <a:lnTo>
                  <a:pt x="0" y="18"/>
                </a:lnTo>
                <a:lnTo>
                  <a:pt x="9" y="26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44" y="26"/>
                </a:lnTo>
                <a:lnTo>
                  <a:pt x="44" y="18"/>
                </a:lnTo>
                <a:lnTo>
                  <a:pt x="53" y="18"/>
                </a:lnTo>
                <a:lnTo>
                  <a:pt x="53" y="9"/>
                </a:lnTo>
                <a:lnTo>
                  <a:pt x="53" y="0"/>
                </a:lnTo>
                <a:lnTo>
                  <a:pt x="0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8" name="Freeform 3319"/>
          <p:cNvSpPr>
            <a:spLocks/>
          </p:cNvSpPr>
          <p:nvPr/>
        </p:nvSpPr>
        <p:spPr bwMode="auto">
          <a:xfrm>
            <a:off x="5087938" y="1420813"/>
            <a:ext cx="38100" cy="25400"/>
          </a:xfrm>
          <a:custGeom>
            <a:avLst/>
            <a:gdLst>
              <a:gd name="T0" fmla="*/ 0 w 105"/>
              <a:gd name="T1" fmla="*/ 0 h 87"/>
              <a:gd name="T2" fmla="*/ 0 w 105"/>
              <a:gd name="T3" fmla="*/ 0 h 87"/>
              <a:gd name="T4" fmla="*/ 0 w 105"/>
              <a:gd name="T5" fmla="*/ 0 h 87"/>
              <a:gd name="T6" fmla="*/ 0 w 105"/>
              <a:gd name="T7" fmla="*/ 0 h 87"/>
              <a:gd name="T8" fmla="*/ 0 w 10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87"/>
              <a:gd name="T17" fmla="*/ 105 w 10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87">
                <a:moveTo>
                  <a:pt x="105" y="52"/>
                </a:moveTo>
                <a:lnTo>
                  <a:pt x="70" y="87"/>
                </a:lnTo>
                <a:lnTo>
                  <a:pt x="0" y="34"/>
                </a:lnTo>
                <a:lnTo>
                  <a:pt x="35" y="0"/>
                </a:lnTo>
                <a:lnTo>
                  <a:pt x="105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19" name="Freeform 3320"/>
          <p:cNvSpPr>
            <a:spLocks/>
          </p:cNvSpPr>
          <p:nvPr/>
        </p:nvSpPr>
        <p:spPr bwMode="auto">
          <a:xfrm>
            <a:off x="5129213" y="1443038"/>
            <a:ext cx="26987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35"/>
                </a:moveTo>
                <a:lnTo>
                  <a:pt x="44" y="70"/>
                </a:lnTo>
                <a:lnTo>
                  <a:pt x="0" y="44"/>
                </a:lnTo>
                <a:lnTo>
                  <a:pt x="26" y="0"/>
                </a:lnTo>
                <a:lnTo>
                  <a:pt x="70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0" name="Freeform 3321"/>
          <p:cNvSpPr>
            <a:spLocks/>
          </p:cNvSpPr>
          <p:nvPr/>
        </p:nvSpPr>
        <p:spPr bwMode="auto">
          <a:xfrm>
            <a:off x="5162550" y="1462088"/>
            <a:ext cx="95250" cy="41275"/>
          </a:xfrm>
          <a:custGeom>
            <a:avLst/>
            <a:gdLst>
              <a:gd name="T0" fmla="*/ 0 w 253"/>
              <a:gd name="T1" fmla="*/ 0 h 148"/>
              <a:gd name="T2" fmla="*/ 0 w 253"/>
              <a:gd name="T3" fmla="*/ 0 h 148"/>
              <a:gd name="T4" fmla="*/ 0 w 253"/>
              <a:gd name="T5" fmla="*/ 0 h 148"/>
              <a:gd name="T6" fmla="*/ 0 w 253"/>
              <a:gd name="T7" fmla="*/ 0 h 148"/>
              <a:gd name="T8" fmla="*/ 0 w 253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148"/>
              <a:gd name="T17" fmla="*/ 253 w 253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148">
                <a:moveTo>
                  <a:pt x="253" y="104"/>
                </a:moveTo>
                <a:lnTo>
                  <a:pt x="227" y="148"/>
                </a:lnTo>
                <a:lnTo>
                  <a:pt x="0" y="43"/>
                </a:lnTo>
                <a:lnTo>
                  <a:pt x="18" y="0"/>
                </a:lnTo>
                <a:lnTo>
                  <a:pt x="253" y="10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1" name="Freeform 3322"/>
          <p:cNvSpPr>
            <a:spLocks/>
          </p:cNvSpPr>
          <p:nvPr/>
        </p:nvSpPr>
        <p:spPr bwMode="auto">
          <a:xfrm>
            <a:off x="5268913" y="1495425"/>
            <a:ext cx="14287" cy="19050"/>
          </a:xfrm>
          <a:custGeom>
            <a:avLst/>
            <a:gdLst>
              <a:gd name="T0" fmla="*/ 0 w 43"/>
              <a:gd name="T1" fmla="*/ 0 h 61"/>
              <a:gd name="T2" fmla="*/ 0 w 43"/>
              <a:gd name="T3" fmla="*/ 0 h 61"/>
              <a:gd name="T4" fmla="*/ 0 w 43"/>
              <a:gd name="T5" fmla="*/ 0 h 61"/>
              <a:gd name="T6" fmla="*/ 0 w 43"/>
              <a:gd name="T7" fmla="*/ 0 h 61"/>
              <a:gd name="T8" fmla="*/ 0 w 43"/>
              <a:gd name="T9" fmla="*/ 0 h 61"/>
              <a:gd name="T10" fmla="*/ 0 w 43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61"/>
              <a:gd name="T20" fmla="*/ 43 w 43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61">
                <a:moveTo>
                  <a:pt x="43" y="9"/>
                </a:moveTo>
                <a:lnTo>
                  <a:pt x="43" y="9"/>
                </a:lnTo>
                <a:lnTo>
                  <a:pt x="17" y="0"/>
                </a:lnTo>
                <a:lnTo>
                  <a:pt x="0" y="43"/>
                </a:lnTo>
                <a:lnTo>
                  <a:pt x="17" y="61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2" name="Freeform 3323"/>
          <p:cNvSpPr>
            <a:spLocks/>
          </p:cNvSpPr>
          <p:nvPr/>
        </p:nvSpPr>
        <p:spPr bwMode="auto">
          <a:xfrm>
            <a:off x="5276850" y="1498600"/>
            <a:ext cx="9525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9" y="52"/>
                </a:lnTo>
                <a:lnTo>
                  <a:pt x="18" y="52"/>
                </a:lnTo>
                <a:lnTo>
                  <a:pt x="26" y="52"/>
                </a:lnTo>
                <a:lnTo>
                  <a:pt x="26" y="43"/>
                </a:lnTo>
                <a:lnTo>
                  <a:pt x="35" y="43"/>
                </a:lnTo>
                <a:lnTo>
                  <a:pt x="35" y="34"/>
                </a:lnTo>
                <a:lnTo>
                  <a:pt x="35" y="26"/>
                </a:lnTo>
                <a:lnTo>
                  <a:pt x="35" y="17"/>
                </a:lnTo>
                <a:lnTo>
                  <a:pt x="35" y="8"/>
                </a:lnTo>
                <a:lnTo>
                  <a:pt x="26" y="8"/>
                </a:lnTo>
                <a:lnTo>
                  <a:pt x="26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3" name="Freeform 3324"/>
          <p:cNvSpPr>
            <a:spLocks/>
          </p:cNvSpPr>
          <p:nvPr/>
        </p:nvSpPr>
        <p:spPr bwMode="auto">
          <a:xfrm>
            <a:off x="5276850" y="1498600"/>
            <a:ext cx="14288" cy="17463"/>
          </a:xfrm>
          <a:custGeom>
            <a:avLst/>
            <a:gdLst>
              <a:gd name="T0" fmla="*/ 0 w 44"/>
              <a:gd name="T1" fmla="*/ 0 h 61"/>
              <a:gd name="T2" fmla="*/ 0 w 44"/>
              <a:gd name="T3" fmla="*/ 0 h 61"/>
              <a:gd name="T4" fmla="*/ 0 w 44"/>
              <a:gd name="T5" fmla="*/ 0 h 61"/>
              <a:gd name="T6" fmla="*/ 0 w 44"/>
              <a:gd name="T7" fmla="*/ 0 h 61"/>
              <a:gd name="T8" fmla="*/ 0 w 44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61"/>
              <a:gd name="T17" fmla="*/ 44 w 44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61">
                <a:moveTo>
                  <a:pt x="44" y="17"/>
                </a:moveTo>
                <a:lnTo>
                  <a:pt x="18" y="61"/>
                </a:lnTo>
                <a:lnTo>
                  <a:pt x="0" y="43"/>
                </a:lnTo>
                <a:lnTo>
                  <a:pt x="26" y="0"/>
                </a:lnTo>
                <a:lnTo>
                  <a:pt x="44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4" name="Freeform 3325"/>
          <p:cNvSpPr>
            <a:spLocks/>
          </p:cNvSpPr>
          <p:nvPr/>
        </p:nvSpPr>
        <p:spPr bwMode="auto">
          <a:xfrm>
            <a:off x="5299075" y="1509713"/>
            <a:ext cx="92075" cy="50800"/>
          </a:xfrm>
          <a:custGeom>
            <a:avLst/>
            <a:gdLst>
              <a:gd name="T0" fmla="*/ 0 w 244"/>
              <a:gd name="T1" fmla="*/ 0 h 174"/>
              <a:gd name="T2" fmla="*/ 0 w 244"/>
              <a:gd name="T3" fmla="*/ 0 h 174"/>
              <a:gd name="T4" fmla="*/ 0 w 244"/>
              <a:gd name="T5" fmla="*/ 0 h 174"/>
              <a:gd name="T6" fmla="*/ 0 w 244"/>
              <a:gd name="T7" fmla="*/ 0 h 174"/>
              <a:gd name="T8" fmla="*/ 0 w 244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"/>
              <a:gd name="T16" fmla="*/ 0 h 174"/>
              <a:gd name="T17" fmla="*/ 244 w 244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" h="174">
                <a:moveTo>
                  <a:pt x="244" y="131"/>
                </a:moveTo>
                <a:lnTo>
                  <a:pt x="218" y="174"/>
                </a:lnTo>
                <a:lnTo>
                  <a:pt x="0" y="44"/>
                </a:lnTo>
                <a:lnTo>
                  <a:pt x="26" y="0"/>
                </a:lnTo>
                <a:lnTo>
                  <a:pt x="244" y="13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5" name="Freeform 3326"/>
          <p:cNvSpPr>
            <a:spLocks/>
          </p:cNvSpPr>
          <p:nvPr/>
        </p:nvSpPr>
        <p:spPr bwMode="auto">
          <a:xfrm>
            <a:off x="5399088" y="1555750"/>
            <a:ext cx="25400" cy="20638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69" y="35"/>
                </a:moveTo>
                <a:lnTo>
                  <a:pt x="43" y="70"/>
                </a:lnTo>
                <a:lnTo>
                  <a:pt x="0" y="43"/>
                </a:lnTo>
                <a:lnTo>
                  <a:pt x="26" y="0"/>
                </a:lnTo>
                <a:lnTo>
                  <a:pt x="69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6" name="Freeform 3327"/>
          <p:cNvSpPr>
            <a:spLocks/>
          </p:cNvSpPr>
          <p:nvPr/>
        </p:nvSpPr>
        <p:spPr bwMode="auto">
          <a:xfrm>
            <a:off x="5430838" y="1573213"/>
            <a:ext cx="90487" cy="49212"/>
          </a:xfrm>
          <a:custGeom>
            <a:avLst/>
            <a:gdLst>
              <a:gd name="T0" fmla="*/ 0 w 235"/>
              <a:gd name="T1" fmla="*/ 0 h 174"/>
              <a:gd name="T2" fmla="*/ 0 w 235"/>
              <a:gd name="T3" fmla="*/ 0 h 174"/>
              <a:gd name="T4" fmla="*/ 0 w 235"/>
              <a:gd name="T5" fmla="*/ 0 h 174"/>
              <a:gd name="T6" fmla="*/ 0 w 235"/>
              <a:gd name="T7" fmla="*/ 0 h 174"/>
              <a:gd name="T8" fmla="*/ 0 w 235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174"/>
              <a:gd name="T17" fmla="*/ 235 w 23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174">
                <a:moveTo>
                  <a:pt x="235" y="130"/>
                </a:moveTo>
                <a:lnTo>
                  <a:pt x="209" y="174"/>
                </a:lnTo>
                <a:lnTo>
                  <a:pt x="0" y="43"/>
                </a:lnTo>
                <a:lnTo>
                  <a:pt x="26" y="0"/>
                </a:lnTo>
                <a:lnTo>
                  <a:pt x="235" y="13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7" name="Freeform 3328"/>
          <p:cNvSpPr>
            <a:spLocks/>
          </p:cNvSpPr>
          <p:nvPr/>
        </p:nvSpPr>
        <p:spPr bwMode="auto">
          <a:xfrm>
            <a:off x="5522913" y="1616075"/>
            <a:ext cx="30162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70" y="26"/>
                </a:moveTo>
                <a:lnTo>
                  <a:pt x="44" y="69"/>
                </a:lnTo>
                <a:lnTo>
                  <a:pt x="0" y="43"/>
                </a:lnTo>
                <a:lnTo>
                  <a:pt x="26" y="0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8" name="Freeform 3329"/>
          <p:cNvSpPr>
            <a:spLocks/>
          </p:cNvSpPr>
          <p:nvPr/>
        </p:nvSpPr>
        <p:spPr bwMode="auto">
          <a:xfrm>
            <a:off x="5561013" y="1608138"/>
            <a:ext cx="55562" cy="26987"/>
          </a:xfrm>
          <a:custGeom>
            <a:avLst/>
            <a:gdLst>
              <a:gd name="T0" fmla="*/ 0 w 148"/>
              <a:gd name="T1" fmla="*/ 0 h 96"/>
              <a:gd name="T2" fmla="*/ 0 w 148"/>
              <a:gd name="T3" fmla="*/ 0 h 96"/>
              <a:gd name="T4" fmla="*/ 0 w 148"/>
              <a:gd name="T5" fmla="*/ 0 h 96"/>
              <a:gd name="T6" fmla="*/ 0 w 148"/>
              <a:gd name="T7" fmla="*/ 0 h 96"/>
              <a:gd name="T8" fmla="*/ 0 w 148"/>
              <a:gd name="T9" fmla="*/ 0 h 96"/>
              <a:gd name="T10" fmla="*/ 0 w 148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96"/>
              <a:gd name="T20" fmla="*/ 148 w 148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96">
                <a:moveTo>
                  <a:pt x="148" y="0"/>
                </a:moveTo>
                <a:lnTo>
                  <a:pt x="131" y="0"/>
                </a:lnTo>
                <a:lnTo>
                  <a:pt x="0" y="52"/>
                </a:lnTo>
                <a:lnTo>
                  <a:pt x="17" y="96"/>
                </a:lnTo>
                <a:lnTo>
                  <a:pt x="148" y="43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29" name="Freeform 3330"/>
          <p:cNvSpPr>
            <a:spLocks/>
          </p:cNvSpPr>
          <p:nvPr/>
        </p:nvSpPr>
        <p:spPr bwMode="auto">
          <a:xfrm>
            <a:off x="5611813" y="1608138"/>
            <a:ext cx="11112" cy="12700"/>
          </a:xfrm>
          <a:custGeom>
            <a:avLst/>
            <a:gdLst>
              <a:gd name="T0" fmla="*/ 0 w 34"/>
              <a:gd name="T1" fmla="*/ 0 h 43"/>
              <a:gd name="T2" fmla="*/ 0 w 34"/>
              <a:gd name="T3" fmla="*/ 0 h 43"/>
              <a:gd name="T4" fmla="*/ 0 w 34"/>
              <a:gd name="T5" fmla="*/ 0 h 43"/>
              <a:gd name="T6" fmla="*/ 0 w 34"/>
              <a:gd name="T7" fmla="*/ 0 h 43"/>
              <a:gd name="T8" fmla="*/ 0 w 34"/>
              <a:gd name="T9" fmla="*/ 0 h 43"/>
              <a:gd name="T10" fmla="*/ 0 w 34"/>
              <a:gd name="T11" fmla="*/ 0 h 43"/>
              <a:gd name="T12" fmla="*/ 0 w 34"/>
              <a:gd name="T13" fmla="*/ 0 h 43"/>
              <a:gd name="T14" fmla="*/ 0 w 34"/>
              <a:gd name="T15" fmla="*/ 0 h 43"/>
              <a:gd name="T16" fmla="*/ 0 w 34"/>
              <a:gd name="T17" fmla="*/ 0 h 43"/>
              <a:gd name="T18" fmla="*/ 0 w 34"/>
              <a:gd name="T19" fmla="*/ 0 h 43"/>
              <a:gd name="T20" fmla="*/ 0 w 34"/>
              <a:gd name="T21" fmla="*/ 0 h 43"/>
              <a:gd name="T22" fmla="*/ 0 w 34"/>
              <a:gd name="T23" fmla="*/ 0 h 43"/>
              <a:gd name="T24" fmla="*/ 0 w 34"/>
              <a:gd name="T25" fmla="*/ 0 h 43"/>
              <a:gd name="T26" fmla="*/ 0 w 34"/>
              <a:gd name="T27" fmla="*/ 0 h 43"/>
              <a:gd name="T28" fmla="*/ 0 w 34"/>
              <a:gd name="T29" fmla="*/ 0 h 43"/>
              <a:gd name="T30" fmla="*/ 0 w 34"/>
              <a:gd name="T31" fmla="*/ 0 h 43"/>
              <a:gd name="T32" fmla="*/ 0 w 34"/>
              <a:gd name="T33" fmla="*/ 0 h 43"/>
              <a:gd name="T34" fmla="*/ 0 w 34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43"/>
              <a:gd name="T56" fmla="*/ 34 w 34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43">
                <a:moveTo>
                  <a:pt x="17" y="43"/>
                </a:moveTo>
                <a:lnTo>
                  <a:pt x="26" y="43"/>
                </a:lnTo>
                <a:lnTo>
                  <a:pt x="26" y="35"/>
                </a:lnTo>
                <a:lnTo>
                  <a:pt x="34" y="35"/>
                </a:lnTo>
                <a:lnTo>
                  <a:pt x="34" y="26"/>
                </a:lnTo>
                <a:lnTo>
                  <a:pt x="34" y="17"/>
                </a:lnTo>
                <a:lnTo>
                  <a:pt x="34" y="8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7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0" name="Freeform 3331"/>
          <p:cNvSpPr>
            <a:spLocks/>
          </p:cNvSpPr>
          <p:nvPr/>
        </p:nvSpPr>
        <p:spPr bwMode="auto">
          <a:xfrm>
            <a:off x="5611813" y="1608138"/>
            <a:ext cx="46037" cy="26987"/>
          </a:xfrm>
          <a:custGeom>
            <a:avLst/>
            <a:gdLst>
              <a:gd name="T0" fmla="*/ 0 w 121"/>
              <a:gd name="T1" fmla="*/ 0 h 96"/>
              <a:gd name="T2" fmla="*/ 0 w 121"/>
              <a:gd name="T3" fmla="*/ 0 h 96"/>
              <a:gd name="T4" fmla="*/ 0 w 121"/>
              <a:gd name="T5" fmla="*/ 0 h 96"/>
              <a:gd name="T6" fmla="*/ 0 w 121"/>
              <a:gd name="T7" fmla="*/ 0 h 96"/>
              <a:gd name="T8" fmla="*/ 0 w 121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96"/>
              <a:gd name="T17" fmla="*/ 121 w 121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96">
                <a:moveTo>
                  <a:pt x="121" y="43"/>
                </a:moveTo>
                <a:lnTo>
                  <a:pt x="95" y="96"/>
                </a:lnTo>
                <a:lnTo>
                  <a:pt x="0" y="43"/>
                </a:lnTo>
                <a:lnTo>
                  <a:pt x="17" y="0"/>
                </a:lnTo>
                <a:lnTo>
                  <a:pt x="121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1" name="Freeform 3332"/>
          <p:cNvSpPr>
            <a:spLocks/>
          </p:cNvSpPr>
          <p:nvPr/>
        </p:nvSpPr>
        <p:spPr bwMode="auto">
          <a:xfrm>
            <a:off x="5667375" y="1627188"/>
            <a:ext cx="23813" cy="20637"/>
          </a:xfrm>
          <a:custGeom>
            <a:avLst/>
            <a:gdLst>
              <a:gd name="T0" fmla="*/ 0 w 60"/>
              <a:gd name="T1" fmla="*/ 0 h 70"/>
              <a:gd name="T2" fmla="*/ 0 w 60"/>
              <a:gd name="T3" fmla="*/ 0 h 70"/>
              <a:gd name="T4" fmla="*/ 0 w 60"/>
              <a:gd name="T5" fmla="*/ 0 h 70"/>
              <a:gd name="T6" fmla="*/ 0 w 60"/>
              <a:gd name="T7" fmla="*/ 0 h 70"/>
              <a:gd name="T8" fmla="*/ 0 w 6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70"/>
              <a:gd name="T17" fmla="*/ 60 w 6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70">
                <a:moveTo>
                  <a:pt x="60" y="18"/>
                </a:moveTo>
                <a:lnTo>
                  <a:pt x="43" y="70"/>
                </a:lnTo>
                <a:lnTo>
                  <a:pt x="0" y="44"/>
                </a:lnTo>
                <a:lnTo>
                  <a:pt x="17" y="0"/>
                </a:lnTo>
                <a:lnTo>
                  <a:pt x="60" y="1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2" name="Freeform 3333"/>
          <p:cNvSpPr>
            <a:spLocks/>
          </p:cNvSpPr>
          <p:nvPr/>
        </p:nvSpPr>
        <p:spPr bwMode="auto">
          <a:xfrm>
            <a:off x="5700713" y="1641475"/>
            <a:ext cx="41275" cy="23813"/>
          </a:xfrm>
          <a:custGeom>
            <a:avLst/>
            <a:gdLst>
              <a:gd name="T0" fmla="*/ 0 w 113"/>
              <a:gd name="T1" fmla="*/ 0 h 87"/>
              <a:gd name="T2" fmla="*/ 0 w 113"/>
              <a:gd name="T3" fmla="*/ 0 h 87"/>
              <a:gd name="T4" fmla="*/ 0 w 113"/>
              <a:gd name="T5" fmla="*/ 0 h 87"/>
              <a:gd name="T6" fmla="*/ 0 w 113"/>
              <a:gd name="T7" fmla="*/ 0 h 87"/>
              <a:gd name="T8" fmla="*/ 0 w 113"/>
              <a:gd name="T9" fmla="*/ 0 h 87"/>
              <a:gd name="T10" fmla="*/ 0 w 113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87"/>
              <a:gd name="T20" fmla="*/ 113 w 113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87">
                <a:moveTo>
                  <a:pt x="95" y="87"/>
                </a:moveTo>
                <a:lnTo>
                  <a:pt x="113" y="43"/>
                </a:lnTo>
                <a:lnTo>
                  <a:pt x="17" y="0"/>
                </a:lnTo>
                <a:lnTo>
                  <a:pt x="0" y="43"/>
                </a:lnTo>
                <a:lnTo>
                  <a:pt x="95" y="8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3" name="Freeform 3334"/>
          <p:cNvSpPr>
            <a:spLocks/>
          </p:cNvSpPr>
          <p:nvPr/>
        </p:nvSpPr>
        <p:spPr bwMode="auto">
          <a:xfrm>
            <a:off x="5737225" y="1652588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44"/>
                </a:moveTo>
                <a:lnTo>
                  <a:pt x="0" y="44"/>
                </a:lnTo>
                <a:lnTo>
                  <a:pt x="9" y="44"/>
                </a:lnTo>
                <a:lnTo>
                  <a:pt x="18" y="44"/>
                </a:lnTo>
                <a:lnTo>
                  <a:pt x="26" y="44"/>
                </a:lnTo>
                <a:lnTo>
                  <a:pt x="26" y="35"/>
                </a:lnTo>
                <a:lnTo>
                  <a:pt x="35" y="35"/>
                </a:lnTo>
                <a:lnTo>
                  <a:pt x="35" y="27"/>
                </a:lnTo>
                <a:lnTo>
                  <a:pt x="35" y="18"/>
                </a:lnTo>
                <a:lnTo>
                  <a:pt x="35" y="9"/>
                </a:lnTo>
                <a:lnTo>
                  <a:pt x="26" y="9"/>
                </a:lnTo>
                <a:lnTo>
                  <a:pt x="26" y="0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4" name="Freeform 3335"/>
          <p:cNvSpPr>
            <a:spLocks/>
          </p:cNvSpPr>
          <p:nvPr/>
        </p:nvSpPr>
        <p:spPr bwMode="auto">
          <a:xfrm>
            <a:off x="5737225" y="1652588"/>
            <a:ext cx="60325" cy="22225"/>
          </a:xfrm>
          <a:custGeom>
            <a:avLst/>
            <a:gdLst>
              <a:gd name="T0" fmla="*/ 0 w 157"/>
              <a:gd name="T1" fmla="*/ 0 h 79"/>
              <a:gd name="T2" fmla="*/ 0 w 157"/>
              <a:gd name="T3" fmla="*/ 0 h 79"/>
              <a:gd name="T4" fmla="*/ 0 w 157"/>
              <a:gd name="T5" fmla="*/ 0 h 79"/>
              <a:gd name="T6" fmla="*/ 0 w 157"/>
              <a:gd name="T7" fmla="*/ 0 h 79"/>
              <a:gd name="T8" fmla="*/ 0 w 157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79"/>
              <a:gd name="T17" fmla="*/ 157 w 157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79">
                <a:moveTo>
                  <a:pt x="157" y="27"/>
                </a:moveTo>
                <a:lnTo>
                  <a:pt x="148" y="79"/>
                </a:lnTo>
                <a:lnTo>
                  <a:pt x="0" y="44"/>
                </a:lnTo>
                <a:lnTo>
                  <a:pt x="18" y="0"/>
                </a:lnTo>
                <a:lnTo>
                  <a:pt x="157" y="2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5" name="Freeform 3336"/>
          <p:cNvSpPr>
            <a:spLocks/>
          </p:cNvSpPr>
          <p:nvPr/>
        </p:nvSpPr>
        <p:spPr bwMode="auto">
          <a:xfrm>
            <a:off x="5813425" y="1663700"/>
            <a:ext cx="4763" cy="14288"/>
          </a:xfrm>
          <a:custGeom>
            <a:avLst/>
            <a:gdLst>
              <a:gd name="T0" fmla="*/ 0 w 17"/>
              <a:gd name="T1" fmla="*/ 0 h 53"/>
              <a:gd name="T2" fmla="*/ 0 w 17"/>
              <a:gd name="T3" fmla="*/ 0 h 53"/>
              <a:gd name="T4" fmla="*/ 0 w 17"/>
              <a:gd name="T5" fmla="*/ 0 h 53"/>
              <a:gd name="T6" fmla="*/ 0 w 17"/>
              <a:gd name="T7" fmla="*/ 0 h 53"/>
              <a:gd name="T8" fmla="*/ 0 w 17"/>
              <a:gd name="T9" fmla="*/ 0 h 53"/>
              <a:gd name="T10" fmla="*/ 0 w 17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53"/>
              <a:gd name="T20" fmla="*/ 17 w 17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53">
                <a:moveTo>
                  <a:pt x="17" y="9"/>
                </a:moveTo>
                <a:lnTo>
                  <a:pt x="8" y="0"/>
                </a:lnTo>
                <a:lnTo>
                  <a:pt x="0" y="53"/>
                </a:lnTo>
                <a:lnTo>
                  <a:pt x="17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6" name="Freeform 3337"/>
          <p:cNvSpPr>
            <a:spLocks/>
          </p:cNvSpPr>
          <p:nvPr/>
        </p:nvSpPr>
        <p:spPr bwMode="auto">
          <a:xfrm>
            <a:off x="5813425" y="1663700"/>
            <a:ext cx="9525" cy="14288"/>
          </a:xfrm>
          <a:custGeom>
            <a:avLst/>
            <a:gdLst>
              <a:gd name="T0" fmla="*/ 0 w 26"/>
              <a:gd name="T1" fmla="*/ 0 h 53"/>
              <a:gd name="T2" fmla="*/ 0 w 26"/>
              <a:gd name="T3" fmla="*/ 0 h 53"/>
              <a:gd name="T4" fmla="*/ 0 w 26"/>
              <a:gd name="T5" fmla="*/ 0 h 53"/>
              <a:gd name="T6" fmla="*/ 0 w 26"/>
              <a:gd name="T7" fmla="*/ 0 h 53"/>
              <a:gd name="T8" fmla="*/ 0 w 26"/>
              <a:gd name="T9" fmla="*/ 0 h 53"/>
              <a:gd name="T10" fmla="*/ 0 w 26"/>
              <a:gd name="T11" fmla="*/ 0 h 53"/>
              <a:gd name="T12" fmla="*/ 0 w 26"/>
              <a:gd name="T13" fmla="*/ 0 h 53"/>
              <a:gd name="T14" fmla="*/ 0 w 26"/>
              <a:gd name="T15" fmla="*/ 0 h 53"/>
              <a:gd name="T16" fmla="*/ 0 w 26"/>
              <a:gd name="T17" fmla="*/ 0 h 53"/>
              <a:gd name="T18" fmla="*/ 0 w 26"/>
              <a:gd name="T19" fmla="*/ 0 h 53"/>
              <a:gd name="T20" fmla="*/ 0 w 26"/>
              <a:gd name="T21" fmla="*/ 0 h 53"/>
              <a:gd name="T22" fmla="*/ 0 w 26"/>
              <a:gd name="T23" fmla="*/ 0 h 53"/>
              <a:gd name="T24" fmla="*/ 0 w 26"/>
              <a:gd name="T25" fmla="*/ 0 h 53"/>
              <a:gd name="T26" fmla="*/ 0 w 26"/>
              <a:gd name="T27" fmla="*/ 0 h 53"/>
              <a:gd name="T28" fmla="*/ 0 w 26"/>
              <a:gd name="T29" fmla="*/ 0 h 53"/>
              <a:gd name="T30" fmla="*/ 0 w 26"/>
              <a:gd name="T31" fmla="*/ 0 h 53"/>
              <a:gd name="T32" fmla="*/ 0 w 26"/>
              <a:gd name="T33" fmla="*/ 0 h 53"/>
              <a:gd name="T34" fmla="*/ 0 w 26"/>
              <a:gd name="T35" fmla="*/ 0 h 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3"/>
              <a:gd name="T56" fmla="*/ 26 w 26"/>
              <a:gd name="T57" fmla="*/ 53 h 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3">
                <a:moveTo>
                  <a:pt x="0" y="53"/>
                </a:moveTo>
                <a:lnTo>
                  <a:pt x="8" y="53"/>
                </a:lnTo>
                <a:lnTo>
                  <a:pt x="17" y="53"/>
                </a:lnTo>
                <a:lnTo>
                  <a:pt x="17" y="44"/>
                </a:lnTo>
                <a:lnTo>
                  <a:pt x="26" y="44"/>
                </a:lnTo>
                <a:lnTo>
                  <a:pt x="26" y="35"/>
                </a:lnTo>
                <a:lnTo>
                  <a:pt x="26" y="26"/>
                </a:lnTo>
                <a:lnTo>
                  <a:pt x="26" y="18"/>
                </a:lnTo>
                <a:lnTo>
                  <a:pt x="26" y="9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5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7" name="Freeform 3338"/>
          <p:cNvSpPr>
            <a:spLocks/>
          </p:cNvSpPr>
          <p:nvPr/>
        </p:nvSpPr>
        <p:spPr bwMode="auto">
          <a:xfrm>
            <a:off x="5808663" y="1665288"/>
            <a:ext cx="25400" cy="20637"/>
          </a:xfrm>
          <a:custGeom>
            <a:avLst/>
            <a:gdLst>
              <a:gd name="T0" fmla="*/ 0 w 70"/>
              <a:gd name="T1" fmla="*/ 0 h 70"/>
              <a:gd name="T2" fmla="*/ 0 w 70"/>
              <a:gd name="T3" fmla="*/ 0 h 70"/>
              <a:gd name="T4" fmla="*/ 0 w 70"/>
              <a:gd name="T5" fmla="*/ 0 h 70"/>
              <a:gd name="T6" fmla="*/ 0 w 70"/>
              <a:gd name="T7" fmla="*/ 0 h 70"/>
              <a:gd name="T8" fmla="*/ 0 w 70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0"/>
              <a:gd name="T17" fmla="*/ 70 w 7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0">
                <a:moveTo>
                  <a:pt x="70" y="26"/>
                </a:moveTo>
                <a:lnTo>
                  <a:pt x="35" y="70"/>
                </a:lnTo>
                <a:lnTo>
                  <a:pt x="0" y="35"/>
                </a:lnTo>
                <a:lnTo>
                  <a:pt x="26" y="0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8" name="Freeform 3339"/>
          <p:cNvSpPr>
            <a:spLocks/>
          </p:cNvSpPr>
          <p:nvPr/>
        </p:nvSpPr>
        <p:spPr bwMode="auto">
          <a:xfrm>
            <a:off x="5838825" y="1681163"/>
            <a:ext cx="88900" cy="57150"/>
          </a:xfrm>
          <a:custGeom>
            <a:avLst/>
            <a:gdLst>
              <a:gd name="T0" fmla="*/ 0 w 235"/>
              <a:gd name="T1" fmla="*/ 0 h 192"/>
              <a:gd name="T2" fmla="*/ 0 w 235"/>
              <a:gd name="T3" fmla="*/ 0 h 192"/>
              <a:gd name="T4" fmla="*/ 0 w 235"/>
              <a:gd name="T5" fmla="*/ 0 h 192"/>
              <a:gd name="T6" fmla="*/ 0 w 235"/>
              <a:gd name="T7" fmla="*/ 0 h 192"/>
              <a:gd name="T8" fmla="*/ 0 w 235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192"/>
              <a:gd name="T17" fmla="*/ 235 w 235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192">
                <a:moveTo>
                  <a:pt x="235" y="148"/>
                </a:moveTo>
                <a:lnTo>
                  <a:pt x="201" y="192"/>
                </a:lnTo>
                <a:lnTo>
                  <a:pt x="0" y="35"/>
                </a:lnTo>
                <a:lnTo>
                  <a:pt x="26" y="0"/>
                </a:lnTo>
                <a:lnTo>
                  <a:pt x="235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39" name="Freeform 3340"/>
          <p:cNvSpPr>
            <a:spLocks/>
          </p:cNvSpPr>
          <p:nvPr/>
        </p:nvSpPr>
        <p:spPr bwMode="auto">
          <a:xfrm>
            <a:off x="5930900" y="1733550"/>
            <a:ext cx="25400" cy="20638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70" y="26"/>
                </a:moveTo>
                <a:lnTo>
                  <a:pt x="35" y="69"/>
                </a:lnTo>
                <a:lnTo>
                  <a:pt x="0" y="35"/>
                </a:lnTo>
                <a:lnTo>
                  <a:pt x="26" y="0"/>
                </a:lnTo>
                <a:lnTo>
                  <a:pt x="70" y="26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0" name="Freeform 3341"/>
          <p:cNvSpPr>
            <a:spLocks/>
          </p:cNvSpPr>
          <p:nvPr/>
        </p:nvSpPr>
        <p:spPr bwMode="auto">
          <a:xfrm>
            <a:off x="5961063" y="1752600"/>
            <a:ext cx="84137" cy="53975"/>
          </a:xfrm>
          <a:custGeom>
            <a:avLst/>
            <a:gdLst>
              <a:gd name="T0" fmla="*/ 0 w 227"/>
              <a:gd name="T1" fmla="*/ 0 h 191"/>
              <a:gd name="T2" fmla="*/ 0 w 227"/>
              <a:gd name="T3" fmla="*/ 0 h 191"/>
              <a:gd name="T4" fmla="*/ 0 w 227"/>
              <a:gd name="T5" fmla="*/ 0 h 191"/>
              <a:gd name="T6" fmla="*/ 0 w 227"/>
              <a:gd name="T7" fmla="*/ 0 h 191"/>
              <a:gd name="T8" fmla="*/ 0 w 227"/>
              <a:gd name="T9" fmla="*/ 0 h 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191"/>
              <a:gd name="T17" fmla="*/ 227 w 227"/>
              <a:gd name="T18" fmla="*/ 191 h 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191">
                <a:moveTo>
                  <a:pt x="227" y="148"/>
                </a:moveTo>
                <a:lnTo>
                  <a:pt x="201" y="191"/>
                </a:lnTo>
                <a:lnTo>
                  <a:pt x="0" y="35"/>
                </a:lnTo>
                <a:lnTo>
                  <a:pt x="27" y="0"/>
                </a:lnTo>
                <a:lnTo>
                  <a:pt x="227" y="14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1" name="Freeform 3342"/>
          <p:cNvSpPr>
            <a:spLocks/>
          </p:cNvSpPr>
          <p:nvPr/>
        </p:nvSpPr>
        <p:spPr bwMode="auto">
          <a:xfrm>
            <a:off x="6051550" y="1804988"/>
            <a:ext cx="25400" cy="19050"/>
          </a:xfrm>
          <a:custGeom>
            <a:avLst/>
            <a:gdLst>
              <a:gd name="T0" fmla="*/ 0 w 70"/>
              <a:gd name="T1" fmla="*/ 0 h 69"/>
              <a:gd name="T2" fmla="*/ 0 w 70"/>
              <a:gd name="T3" fmla="*/ 0 h 69"/>
              <a:gd name="T4" fmla="*/ 0 w 70"/>
              <a:gd name="T5" fmla="*/ 0 h 69"/>
              <a:gd name="T6" fmla="*/ 0 w 70"/>
              <a:gd name="T7" fmla="*/ 0 h 69"/>
              <a:gd name="T8" fmla="*/ 0 w 7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9"/>
              <a:gd name="T17" fmla="*/ 70 w 70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9">
                <a:moveTo>
                  <a:pt x="70" y="34"/>
                </a:moveTo>
                <a:lnTo>
                  <a:pt x="35" y="69"/>
                </a:lnTo>
                <a:lnTo>
                  <a:pt x="0" y="43"/>
                </a:lnTo>
                <a:lnTo>
                  <a:pt x="26" y="0"/>
                </a:lnTo>
                <a:lnTo>
                  <a:pt x="70" y="3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2" name="Freeform 3343"/>
          <p:cNvSpPr>
            <a:spLocks/>
          </p:cNvSpPr>
          <p:nvPr/>
        </p:nvSpPr>
        <p:spPr bwMode="auto">
          <a:xfrm>
            <a:off x="6083300" y="1822450"/>
            <a:ext cx="50800" cy="34925"/>
          </a:xfrm>
          <a:custGeom>
            <a:avLst/>
            <a:gdLst>
              <a:gd name="T0" fmla="*/ 0 w 130"/>
              <a:gd name="T1" fmla="*/ 0 h 121"/>
              <a:gd name="T2" fmla="*/ 0 w 130"/>
              <a:gd name="T3" fmla="*/ 0 h 121"/>
              <a:gd name="T4" fmla="*/ 0 w 130"/>
              <a:gd name="T5" fmla="*/ 0 h 121"/>
              <a:gd name="T6" fmla="*/ 0 w 130"/>
              <a:gd name="T7" fmla="*/ 0 h 121"/>
              <a:gd name="T8" fmla="*/ 0 w 130"/>
              <a:gd name="T9" fmla="*/ 0 h 121"/>
              <a:gd name="T10" fmla="*/ 0 w 130"/>
              <a:gd name="T11" fmla="*/ 0 h 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121"/>
              <a:gd name="T20" fmla="*/ 130 w 130"/>
              <a:gd name="T21" fmla="*/ 121 h 1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121">
                <a:moveTo>
                  <a:pt x="122" y="121"/>
                </a:moveTo>
                <a:lnTo>
                  <a:pt x="130" y="78"/>
                </a:lnTo>
                <a:lnTo>
                  <a:pt x="26" y="0"/>
                </a:lnTo>
                <a:lnTo>
                  <a:pt x="0" y="43"/>
                </a:lnTo>
                <a:lnTo>
                  <a:pt x="104" y="121"/>
                </a:lnTo>
                <a:lnTo>
                  <a:pt x="122" y="121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3" name="Freeform 3344"/>
          <p:cNvSpPr>
            <a:spLocks/>
          </p:cNvSpPr>
          <p:nvPr/>
        </p:nvSpPr>
        <p:spPr bwMode="auto">
          <a:xfrm>
            <a:off x="6121400" y="1844675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w 35"/>
              <a:gd name="T13" fmla="*/ 0 h 43"/>
              <a:gd name="T14" fmla="*/ 0 w 35"/>
              <a:gd name="T15" fmla="*/ 0 h 43"/>
              <a:gd name="T16" fmla="*/ 0 w 35"/>
              <a:gd name="T17" fmla="*/ 0 h 43"/>
              <a:gd name="T18" fmla="*/ 0 w 35"/>
              <a:gd name="T19" fmla="*/ 0 h 43"/>
              <a:gd name="T20" fmla="*/ 0 w 35"/>
              <a:gd name="T21" fmla="*/ 0 h 43"/>
              <a:gd name="T22" fmla="*/ 0 w 35"/>
              <a:gd name="T23" fmla="*/ 0 h 43"/>
              <a:gd name="T24" fmla="*/ 0 w 35"/>
              <a:gd name="T25" fmla="*/ 0 h 43"/>
              <a:gd name="T26" fmla="*/ 0 w 35"/>
              <a:gd name="T27" fmla="*/ 0 h 43"/>
              <a:gd name="T28" fmla="*/ 0 w 35"/>
              <a:gd name="T29" fmla="*/ 0 h 43"/>
              <a:gd name="T30" fmla="*/ 0 w 35"/>
              <a:gd name="T31" fmla="*/ 0 h 43"/>
              <a:gd name="T32" fmla="*/ 0 w 35"/>
              <a:gd name="T33" fmla="*/ 0 h 43"/>
              <a:gd name="T34" fmla="*/ 0 w 35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3"/>
              <a:gd name="T56" fmla="*/ 35 w 35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3">
                <a:moveTo>
                  <a:pt x="0" y="43"/>
                </a:moveTo>
                <a:lnTo>
                  <a:pt x="0" y="43"/>
                </a:lnTo>
                <a:lnTo>
                  <a:pt x="9" y="43"/>
                </a:lnTo>
                <a:lnTo>
                  <a:pt x="18" y="43"/>
                </a:lnTo>
                <a:lnTo>
                  <a:pt x="26" y="43"/>
                </a:lnTo>
                <a:lnTo>
                  <a:pt x="35" y="35"/>
                </a:lnTo>
                <a:lnTo>
                  <a:pt x="35" y="26"/>
                </a:lnTo>
                <a:lnTo>
                  <a:pt x="35" y="17"/>
                </a:lnTo>
                <a:lnTo>
                  <a:pt x="35" y="9"/>
                </a:lnTo>
                <a:lnTo>
                  <a:pt x="26" y="0"/>
                </a:lnTo>
                <a:lnTo>
                  <a:pt x="0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4" name="Freeform 3345"/>
          <p:cNvSpPr>
            <a:spLocks/>
          </p:cNvSpPr>
          <p:nvPr/>
        </p:nvSpPr>
        <p:spPr bwMode="auto">
          <a:xfrm>
            <a:off x="6126163" y="1839913"/>
            <a:ext cx="47625" cy="17462"/>
          </a:xfrm>
          <a:custGeom>
            <a:avLst/>
            <a:gdLst>
              <a:gd name="T0" fmla="*/ 0 w 130"/>
              <a:gd name="T1" fmla="*/ 0 h 52"/>
              <a:gd name="T2" fmla="*/ 0 w 130"/>
              <a:gd name="T3" fmla="*/ 0 h 52"/>
              <a:gd name="T4" fmla="*/ 0 w 130"/>
              <a:gd name="T5" fmla="*/ 0 h 52"/>
              <a:gd name="T6" fmla="*/ 0 w 130"/>
              <a:gd name="T7" fmla="*/ 0 h 52"/>
              <a:gd name="T8" fmla="*/ 0 w 130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52"/>
              <a:gd name="T17" fmla="*/ 130 w 130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52">
                <a:moveTo>
                  <a:pt x="122" y="0"/>
                </a:moveTo>
                <a:lnTo>
                  <a:pt x="130" y="52"/>
                </a:lnTo>
                <a:lnTo>
                  <a:pt x="9" y="52"/>
                </a:lnTo>
                <a:lnTo>
                  <a:pt x="0" y="9"/>
                </a:lnTo>
                <a:lnTo>
                  <a:pt x="12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5" name="Freeform 3346"/>
          <p:cNvSpPr>
            <a:spLocks/>
          </p:cNvSpPr>
          <p:nvPr/>
        </p:nvSpPr>
        <p:spPr bwMode="auto">
          <a:xfrm>
            <a:off x="6192838" y="1838325"/>
            <a:ext cx="17462" cy="15875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0"/>
                </a:moveTo>
                <a:lnTo>
                  <a:pt x="52" y="52"/>
                </a:lnTo>
                <a:lnTo>
                  <a:pt x="0" y="52"/>
                </a:lnTo>
                <a:lnTo>
                  <a:pt x="0" y="8"/>
                </a:lnTo>
                <a:lnTo>
                  <a:pt x="52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6" name="Freeform 3347"/>
          <p:cNvSpPr>
            <a:spLocks/>
          </p:cNvSpPr>
          <p:nvPr/>
        </p:nvSpPr>
        <p:spPr bwMode="auto">
          <a:xfrm>
            <a:off x="6230938" y="1838325"/>
            <a:ext cx="19050" cy="15875"/>
          </a:xfrm>
          <a:custGeom>
            <a:avLst/>
            <a:gdLst>
              <a:gd name="T0" fmla="*/ 0 w 53"/>
              <a:gd name="T1" fmla="*/ 0 h 52"/>
              <a:gd name="T2" fmla="*/ 0 w 53"/>
              <a:gd name="T3" fmla="*/ 0 h 52"/>
              <a:gd name="T4" fmla="*/ 0 w 53"/>
              <a:gd name="T5" fmla="*/ 0 h 52"/>
              <a:gd name="T6" fmla="*/ 0 w 53"/>
              <a:gd name="T7" fmla="*/ 0 h 52"/>
              <a:gd name="T8" fmla="*/ 0 w 53"/>
              <a:gd name="T9" fmla="*/ 0 h 52"/>
              <a:gd name="T10" fmla="*/ 0 w 53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52"/>
              <a:gd name="T20" fmla="*/ 53 w 5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52">
                <a:moveTo>
                  <a:pt x="53" y="0"/>
                </a:moveTo>
                <a:lnTo>
                  <a:pt x="44" y="0"/>
                </a:lnTo>
                <a:lnTo>
                  <a:pt x="0" y="0"/>
                </a:lnTo>
                <a:lnTo>
                  <a:pt x="0" y="52"/>
                </a:lnTo>
                <a:lnTo>
                  <a:pt x="44" y="52"/>
                </a:lnTo>
                <a:lnTo>
                  <a:pt x="53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7" name="Freeform 3348"/>
          <p:cNvSpPr>
            <a:spLocks/>
          </p:cNvSpPr>
          <p:nvPr/>
        </p:nvSpPr>
        <p:spPr bwMode="auto">
          <a:xfrm>
            <a:off x="6248400" y="1838325"/>
            <a:ext cx="7938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w 26"/>
              <a:gd name="T13" fmla="*/ 0 h 52"/>
              <a:gd name="T14" fmla="*/ 0 w 26"/>
              <a:gd name="T15" fmla="*/ 0 h 52"/>
              <a:gd name="T16" fmla="*/ 0 w 26"/>
              <a:gd name="T17" fmla="*/ 0 h 52"/>
              <a:gd name="T18" fmla="*/ 0 w 26"/>
              <a:gd name="T19" fmla="*/ 0 h 52"/>
              <a:gd name="T20" fmla="*/ 0 w 26"/>
              <a:gd name="T21" fmla="*/ 0 h 52"/>
              <a:gd name="T22" fmla="*/ 0 w 26"/>
              <a:gd name="T23" fmla="*/ 0 h 52"/>
              <a:gd name="T24" fmla="*/ 0 w 26"/>
              <a:gd name="T25" fmla="*/ 0 h 52"/>
              <a:gd name="T26" fmla="*/ 0 w 26"/>
              <a:gd name="T27" fmla="*/ 0 h 52"/>
              <a:gd name="T28" fmla="*/ 0 w 26"/>
              <a:gd name="T29" fmla="*/ 0 h 52"/>
              <a:gd name="T30" fmla="*/ 0 w 26"/>
              <a:gd name="T31" fmla="*/ 0 h 52"/>
              <a:gd name="T32" fmla="*/ 0 w 26"/>
              <a:gd name="T33" fmla="*/ 0 h 52"/>
              <a:gd name="T34" fmla="*/ 0 w 26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52"/>
              <a:gd name="T56" fmla="*/ 26 w 26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52">
                <a:moveTo>
                  <a:pt x="0" y="52"/>
                </a:moveTo>
                <a:lnTo>
                  <a:pt x="9" y="43"/>
                </a:lnTo>
                <a:lnTo>
                  <a:pt x="17" y="43"/>
                </a:lnTo>
                <a:lnTo>
                  <a:pt x="17" y="34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8" name="Freeform 3349"/>
          <p:cNvSpPr>
            <a:spLocks/>
          </p:cNvSpPr>
          <p:nvPr/>
        </p:nvSpPr>
        <p:spPr bwMode="auto">
          <a:xfrm>
            <a:off x="6243638" y="1838325"/>
            <a:ext cx="84137" cy="30163"/>
          </a:xfrm>
          <a:custGeom>
            <a:avLst/>
            <a:gdLst>
              <a:gd name="T0" fmla="*/ 0 w 218"/>
              <a:gd name="T1" fmla="*/ 0 h 104"/>
              <a:gd name="T2" fmla="*/ 0 w 218"/>
              <a:gd name="T3" fmla="*/ 0 h 104"/>
              <a:gd name="T4" fmla="*/ 0 w 218"/>
              <a:gd name="T5" fmla="*/ 0 h 104"/>
              <a:gd name="T6" fmla="*/ 0 w 218"/>
              <a:gd name="T7" fmla="*/ 0 h 104"/>
              <a:gd name="T8" fmla="*/ 0 w 218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104"/>
              <a:gd name="T17" fmla="*/ 218 w 218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104">
                <a:moveTo>
                  <a:pt x="218" y="60"/>
                </a:moveTo>
                <a:lnTo>
                  <a:pt x="201" y="104"/>
                </a:lnTo>
                <a:lnTo>
                  <a:pt x="0" y="43"/>
                </a:lnTo>
                <a:lnTo>
                  <a:pt x="18" y="0"/>
                </a:lnTo>
                <a:lnTo>
                  <a:pt x="218" y="6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49" name="Freeform 3350"/>
          <p:cNvSpPr>
            <a:spLocks/>
          </p:cNvSpPr>
          <p:nvPr/>
        </p:nvSpPr>
        <p:spPr bwMode="auto">
          <a:xfrm>
            <a:off x="6337300" y="1860550"/>
            <a:ext cx="15875" cy="15875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w 44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2"/>
              <a:gd name="T20" fmla="*/ 44 w 44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2">
                <a:moveTo>
                  <a:pt x="44" y="43"/>
                </a:moveTo>
                <a:lnTo>
                  <a:pt x="35" y="0"/>
                </a:lnTo>
                <a:lnTo>
                  <a:pt x="17" y="0"/>
                </a:lnTo>
                <a:lnTo>
                  <a:pt x="0" y="43"/>
                </a:lnTo>
                <a:lnTo>
                  <a:pt x="17" y="52"/>
                </a:lnTo>
                <a:lnTo>
                  <a:pt x="44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0" name="Freeform 3351"/>
          <p:cNvSpPr>
            <a:spLocks/>
          </p:cNvSpPr>
          <p:nvPr/>
        </p:nvSpPr>
        <p:spPr bwMode="auto">
          <a:xfrm>
            <a:off x="6342063" y="1860550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w 35"/>
              <a:gd name="T11" fmla="*/ 0 h 52"/>
              <a:gd name="T12" fmla="*/ 0 w 35"/>
              <a:gd name="T13" fmla="*/ 0 h 52"/>
              <a:gd name="T14" fmla="*/ 0 w 35"/>
              <a:gd name="T15" fmla="*/ 0 h 52"/>
              <a:gd name="T16" fmla="*/ 0 w 35"/>
              <a:gd name="T17" fmla="*/ 0 h 52"/>
              <a:gd name="T18" fmla="*/ 0 w 35"/>
              <a:gd name="T19" fmla="*/ 0 h 52"/>
              <a:gd name="T20" fmla="*/ 0 w 35"/>
              <a:gd name="T21" fmla="*/ 0 h 52"/>
              <a:gd name="T22" fmla="*/ 0 w 35"/>
              <a:gd name="T23" fmla="*/ 0 h 52"/>
              <a:gd name="T24" fmla="*/ 0 w 35"/>
              <a:gd name="T25" fmla="*/ 0 h 52"/>
              <a:gd name="T26" fmla="*/ 0 w 35"/>
              <a:gd name="T27" fmla="*/ 0 h 52"/>
              <a:gd name="T28" fmla="*/ 0 w 35"/>
              <a:gd name="T29" fmla="*/ 0 h 52"/>
              <a:gd name="T30" fmla="*/ 0 w 35"/>
              <a:gd name="T31" fmla="*/ 0 h 52"/>
              <a:gd name="T32" fmla="*/ 0 w 35"/>
              <a:gd name="T33" fmla="*/ 0 h 52"/>
              <a:gd name="T34" fmla="*/ 0 w 35"/>
              <a:gd name="T35" fmla="*/ 0 h 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52"/>
              <a:gd name="T56" fmla="*/ 35 w 35"/>
              <a:gd name="T57" fmla="*/ 52 h 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52">
                <a:moveTo>
                  <a:pt x="0" y="52"/>
                </a:moveTo>
                <a:lnTo>
                  <a:pt x="0" y="52"/>
                </a:lnTo>
                <a:lnTo>
                  <a:pt x="9" y="52"/>
                </a:lnTo>
                <a:lnTo>
                  <a:pt x="18" y="52"/>
                </a:lnTo>
                <a:lnTo>
                  <a:pt x="18" y="43"/>
                </a:lnTo>
                <a:lnTo>
                  <a:pt x="27" y="43"/>
                </a:lnTo>
                <a:lnTo>
                  <a:pt x="27" y="35"/>
                </a:lnTo>
                <a:lnTo>
                  <a:pt x="35" y="26"/>
                </a:lnTo>
                <a:lnTo>
                  <a:pt x="27" y="17"/>
                </a:lnTo>
                <a:lnTo>
                  <a:pt x="27" y="9"/>
                </a:lnTo>
                <a:lnTo>
                  <a:pt x="18" y="0"/>
                </a:lnTo>
                <a:lnTo>
                  <a:pt x="0" y="52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1" name="Freeform 3352"/>
          <p:cNvSpPr>
            <a:spLocks/>
          </p:cNvSpPr>
          <p:nvPr/>
        </p:nvSpPr>
        <p:spPr bwMode="auto">
          <a:xfrm>
            <a:off x="6340475" y="1857375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26" y="0"/>
                </a:moveTo>
                <a:lnTo>
                  <a:pt x="61" y="35"/>
                </a:lnTo>
                <a:lnTo>
                  <a:pt x="35" y="61"/>
                </a:lnTo>
                <a:lnTo>
                  <a:pt x="0" y="27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2" name="Freeform 3353"/>
          <p:cNvSpPr>
            <a:spLocks/>
          </p:cNvSpPr>
          <p:nvPr/>
        </p:nvSpPr>
        <p:spPr bwMode="auto">
          <a:xfrm>
            <a:off x="6362700" y="1838325"/>
            <a:ext cx="25400" cy="19050"/>
          </a:xfrm>
          <a:custGeom>
            <a:avLst/>
            <a:gdLst>
              <a:gd name="T0" fmla="*/ 0 w 69"/>
              <a:gd name="T1" fmla="*/ 0 h 60"/>
              <a:gd name="T2" fmla="*/ 0 w 69"/>
              <a:gd name="T3" fmla="*/ 0 h 60"/>
              <a:gd name="T4" fmla="*/ 0 w 69"/>
              <a:gd name="T5" fmla="*/ 0 h 60"/>
              <a:gd name="T6" fmla="*/ 0 w 69"/>
              <a:gd name="T7" fmla="*/ 0 h 60"/>
              <a:gd name="T8" fmla="*/ 0 w 69"/>
              <a:gd name="T9" fmla="*/ 0 h 60"/>
              <a:gd name="T10" fmla="*/ 0 w 69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0"/>
              <a:gd name="T20" fmla="*/ 69 w 69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0">
                <a:moveTo>
                  <a:pt x="69" y="8"/>
                </a:moveTo>
                <a:lnTo>
                  <a:pt x="26" y="0"/>
                </a:lnTo>
                <a:lnTo>
                  <a:pt x="0" y="26"/>
                </a:lnTo>
                <a:lnTo>
                  <a:pt x="35" y="60"/>
                </a:lnTo>
                <a:lnTo>
                  <a:pt x="61" y="34"/>
                </a:lnTo>
                <a:lnTo>
                  <a:pt x="69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3" name="Freeform 3354"/>
          <p:cNvSpPr>
            <a:spLocks/>
          </p:cNvSpPr>
          <p:nvPr/>
        </p:nvSpPr>
        <p:spPr bwMode="auto">
          <a:xfrm>
            <a:off x="6372225" y="1836738"/>
            <a:ext cx="15875" cy="11112"/>
          </a:xfrm>
          <a:custGeom>
            <a:avLst/>
            <a:gdLst>
              <a:gd name="T0" fmla="*/ 0 w 43"/>
              <a:gd name="T1" fmla="*/ 0 h 43"/>
              <a:gd name="T2" fmla="*/ 0 w 43"/>
              <a:gd name="T3" fmla="*/ 0 h 43"/>
              <a:gd name="T4" fmla="*/ 0 w 43"/>
              <a:gd name="T5" fmla="*/ 0 h 43"/>
              <a:gd name="T6" fmla="*/ 0 w 43"/>
              <a:gd name="T7" fmla="*/ 0 h 43"/>
              <a:gd name="T8" fmla="*/ 0 w 43"/>
              <a:gd name="T9" fmla="*/ 0 h 43"/>
              <a:gd name="T10" fmla="*/ 0 w 43"/>
              <a:gd name="T11" fmla="*/ 0 h 43"/>
              <a:gd name="T12" fmla="*/ 0 w 43"/>
              <a:gd name="T13" fmla="*/ 0 h 43"/>
              <a:gd name="T14" fmla="*/ 0 w 43"/>
              <a:gd name="T15" fmla="*/ 0 h 43"/>
              <a:gd name="T16" fmla="*/ 0 w 43"/>
              <a:gd name="T17" fmla="*/ 0 h 43"/>
              <a:gd name="T18" fmla="*/ 0 w 43"/>
              <a:gd name="T19" fmla="*/ 0 h 43"/>
              <a:gd name="T20" fmla="*/ 0 w 43"/>
              <a:gd name="T21" fmla="*/ 0 h 43"/>
              <a:gd name="T22" fmla="*/ 0 w 43"/>
              <a:gd name="T23" fmla="*/ 0 h 43"/>
              <a:gd name="T24" fmla="*/ 0 w 43"/>
              <a:gd name="T25" fmla="*/ 0 h 43"/>
              <a:gd name="T26" fmla="*/ 0 w 43"/>
              <a:gd name="T27" fmla="*/ 0 h 43"/>
              <a:gd name="T28" fmla="*/ 0 w 43"/>
              <a:gd name="T29" fmla="*/ 0 h 43"/>
              <a:gd name="T30" fmla="*/ 0 w 43"/>
              <a:gd name="T31" fmla="*/ 0 h 43"/>
              <a:gd name="T32" fmla="*/ 0 w 43"/>
              <a:gd name="T33" fmla="*/ 0 h 43"/>
              <a:gd name="T34" fmla="*/ 0 w 43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43"/>
              <a:gd name="T56" fmla="*/ 43 w 43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43">
                <a:moveTo>
                  <a:pt x="35" y="43"/>
                </a:moveTo>
                <a:lnTo>
                  <a:pt x="43" y="35"/>
                </a:lnTo>
                <a:lnTo>
                  <a:pt x="43" y="26"/>
                </a:lnTo>
                <a:lnTo>
                  <a:pt x="43" y="17"/>
                </a:lnTo>
                <a:lnTo>
                  <a:pt x="43" y="9"/>
                </a:ln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35" y="43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4" name="Freeform 3355"/>
          <p:cNvSpPr>
            <a:spLocks/>
          </p:cNvSpPr>
          <p:nvPr/>
        </p:nvSpPr>
        <p:spPr bwMode="auto">
          <a:xfrm>
            <a:off x="6353175" y="1795463"/>
            <a:ext cx="34925" cy="49212"/>
          </a:xfrm>
          <a:custGeom>
            <a:avLst/>
            <a:gdLst>
              <a:gd name="T0" fmla="*/ 0 w 95"/>
              <a:gd name="T1" fmla="*/ 0 h 165"/>
              <a:gd name="T2" fmla="*/ 0 w 95"/>
              <a:gd name="T3" fmla="*/ 0 h 165"/>
              <a:gd name="T4" fmla="*/ 0 w 95"/>
              <a:gd name="T5" fmla="*/ 0 h 165"/>
              <a:gd name="T6" fmla="*/ 0 w 95"/>
              <a:gd name="T7" fmla="*/ 0 h 165"/>
              <a:gd name="T8" fmla="*/ 0 w 95"/>
              <a:gd name="T9" fmla="*/ 0 h 165"/>
              <a:gd name="T10" fmla="*/ 0 w 95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"/>
              <a:gd name="T19" fmla="*/ 0 h 165"/>
              <a:gd name="T20" fmla="*/ 95 w 95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" h="165">
                <a:moveTo>
                  <a:pt x="8" y="0"/>
                </a:moveTo>
                <a:lnTo>
                  <a:pt x="0" y="26"/>
                </a:lnTo>
                <a:lnTo>
                  <a:pt x="52" y="165"/>
                </a:lnTo>
                <a:lnTo>
                  <a:pt x="95" y="156"/>
                </a:lnTo>
                <a:lnTo>
                  <a:pt x="52" y="8"/>
                </a:lnTo>
                <a:lnTo>
                  <a:pt x="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5" name="Freeform 3356"/>
          <p:cNvSpPr>
            <a:spLocks/>
          </p:cNvSpPr>
          <p:nvPr/>
        </p:nvSpPr>
        <p:spPr bwMode="auto">
          <a:xfrm>
            <a:off x="6353175" y="1793875"/>
            <a:ext cx="19050" cy="11113"/>
          </a:xfrm>
          <a:custGeom>
            <a:avLst/>
            <a:gdLst>
              <a:gd name="T0" fmla="*/ 0 w 52"/>
              <a:gd name="T1" fmla="*/ 0 h 35"/>
              <a:gd name="T2" fmla="*/ 0 w 52"/>
              <a:gd name="T3" fmla="*/ 0 h 35"/>
              <a:gd name="T4" fmla="*/ 0 w 52"/>
              <a:gd name="T5" fmla="*/ 0 h 35"/>
              <a:gd name="T6" fmla="*/ 0 w 52"/>
              <a:gd name="T7" fmla="*/ 0 h 35"/>
              <a:gd name="T8" fmla="*/ 0 w 52"/>
              <a:gd name="T9" fmla="*/ 0 h 35"/>
              <a:gd name="T10" fmla="*/ 0 w 52"/>
              <a:gd name="T11" fmla="*/ 0 h 35"/>
              <a:gd name="T12" fmla="*/ 0 w 52"/>
              <a:gd name="T13" fmla="*/ 0 h 35"/>
              <a:gd name="T14" fmla="*/ 0 w 52"/>
              <a:gd name="T15" fmla="*/ 0 h 35"/>
              <a:gd name="T16" fmla="*/ 0 w 52"/>
              <a:gd name="T17" fmla="*/ 0 h 35"/>
              <a:gd name="T18" fmla="*/ 0 w 52"/>
              <a:gd name="T19" fmla="*/ 0 h 35"/>
              <a:gd name="T20" fmla="*/ 0 w 52"/>
              <a:gd name="T21" fmla="*/ 0 h 35"/>
              <a:gd name="T22" fmla="*/ 0 w 52"/>
              <a:gd name="T23" fmla="*/ 0 h 35"/>
              <a:gd name="T24" fmla="*/ 0 w 52"/>
              <a:gd name="T25" fmla="*/ 0 h 35"/>
              <a:gd name="T26" fmla="*/ 0 w 52"/>
              <a:gd name="T27" fmla="*/ 0 h 35"/>
              <a:gd name="T28" fmla="*/ 0 w 52"/>
              <a:gd name="T29" fmla="*/ 0 h 35"/>
              <a:gd name="T30" fmla="*/ 0 w 52"/>
              <a:gd name="T31" fmla="*/ 0 h 35"/>
              <a:gd name="T32" fmla="*/ 0 w 52"/>
              <a:gd name="T33" fmla="*/ 0 h 35"/>
              <a:gd name="T34" fmla="*/ 0 w 52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"/>
              <a:gd name="T55" fmla="*/ 0 h 35"/>
              <a:gd name="T56" fmla="*/ 52 w 52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" h="35">
                <a:moveTo>
                  <a:pt x="52" y="17"/>
                </a:moveTo>
                <a:lnTo>
                  <a:pt x="52" y="9"/>
                </a:lnTo>
                <a:lnTo>
                  <a:pt x="43" y="9"/>
                </a:lnTo>
                <a:lnTo>
                  <a:pt x="43" y="0"/>
                </a:lnTo>
                <a:lnTo>
                  <a:pt x="34" y="0"/>
                </a:lnTo>
                <a:lnTo>
                  <a:pt x="26" y="0"/>
                </a:lnTo>
                <a:lnTo>
                  <a:pt x="17" y="0"/>
                </a:lnTo>
                <a:lnTo>
                  <a:pt x="8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52" y="17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6" name="Freeform 3357"/>
          <p:cNvSpPr>
            <a:spLocks/>
          </p:cNvSpPr>
          <p:nvPr/>
        </p:nvSpPr>
        <p:spPr bwMode="auto">
          <a:xfrm>
            <a:off x="6354763" y="1784350"/>
            <a:ext cx="25400" cy="22225"/>
          </a:xfrm>
          <a:custGeom>
            <a:avLst/>
            <a:gdLst>
              <a:gd name="T0" fmla="*/ 0 w 70"/>
              <a:gd name="T1" fmla="*/ 0 h 78"/>
              <a:gd name="T2" fmla="*/ 0 w 70"/>
              <a:gd name="T3" fmla="*/ 0 h 78"/>
              <a:gd name="T4" fmla="*/ 0 w 70"/>
              <a:gd name="T5" fmla="*/ 0 h 78"/>
              <a:gd name="T6" fmla="*/ 0 w 70"/>
              <a:gd name="T7" fmla="*/ 0 h 78"/>
              <a:gd name="T8" fmla="*/ 0 w 70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78"/>
              <a:gd name="T17" fmla="*/ 70 w 70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78">
                <a:moveTo>
                  <a:pt x="35" y="0"/>
                </a:moveTo>
                <a:lnTo>
                  <a:pt x="70" y="26"/>
                </a:lnTo>
                <a:lnTo>
                  <a:pt x="35" y="78"/>
                </a:lnTo>
                <a:lnTo>
                  <a:pt x="0" y="4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7" name="Freeform 3358"/>
          <p:cNvSpPr>
            <a:spLocks/>
          </p:cNvSpPr>
          <p:nvPr/>
        </p:nvSpPr>
        <p:spPr bwMode="auto">
          <a:xfrm>
            <a:off x="6378575" y="1762125"/>
            <a:ext cx="30163" cy="20638"/>
          </a:xfrm>
          <a:custGeom>
            <a:avLst/>
            <a:gdLst>
              <a:gd name="T0" fmla="*/ 0 w 79"/>
              <a:gd name="T1" fmla="*/ 0 h 69"/>
              <a:gd name="T2" fmla="*/ 0 w 79"/>
              <a:gd name="T3" fmla="*/ 0 h 69"/>
              <a:gd name="T4" fmla="*/ 0 w 79"/>
              <a:gd name="T5" fmla="*/ 0 h 69"/>
              <a:gd name="T6" fmla="*/ 0 w 79"/>
              <a:gd name="T7" fmla="*/ 0 h 69"/>
              <a:gd name="T8" fmla="*/ 0 w 7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69"/>
              <a:gd name="T17" fmla="*/ 79 w 7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69">
                <a:moveTo>
                  <a:pt x="35" y="0"/>
                </a:moveTo>
                <a:lnTo>
                  <a:pt x="79" y="26"/>
                </a:lnTo>
                <a:lnTo>
                  <a:pt x="44" y="69"/>
                </a:lnTo>
                <a:lnTo>
                  <a:pt x="0" y="34"/>
                </a:lnTo>
                <a:lnTo>
                  <a:pt x="35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8" name="Freeform 3359"/>
          <p:cNvSpPr>
            <a:spLocks/>
          </p:cNvSpPr>
          <p:nvPr/>
        </p:nvSpPr>
        <p:spPr bwMode="auto">
          <a:xfrm>
            <a:off x="6405563" y="1690688"/>
            <a:ext cx="71437" cy="69850"/>
          </a:xfrm>
          <a:custGeom>
            <a:avLst/>
            <a:gdLst>
              <a:gd name="T0" fmla="*/ 0 w 191"/>
              <a:gd name="T1" fmla="*/ 0 h 235"/>
              <a:gd name="T2" fmla="*/ 0 w 191"/>
              <a:gd name="T3" fmla="*/ 0 h 235"/>
              <a:gd name="T4" fmla="*/ 0 w 191"/>
              <a:gd name="T5" fmla="*/ 0 h 235"/>
              <a:gd name="T6" fmla="*/ 0 w 191"/>
              <a:gd name="T7" fmla="*/ 0 h 235"/>
              <a:gd name="T8" fmla="*/ 0 w 191"/>
              <a:gd name="T9" fmla="*/ 0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235"/>
              <a:gd name="T17" fmla="*/ 191 w 191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235">
                <a:moveTo>
                  <a:pt x="148" y="0"/>
                </a:moveTo>
                <a:lnTo>
                  <a:pt x="191" y="35"/>
                </a:lnTo>
                <a:lnTo>
                  <a:pt x="35" y="235"/>
                </a:lnTo>
                <a:lnTo>
                  <a:pt x="0" y="200"/>
                </a:lnTo>
                <a:lnTo>
                  <a:pt x="148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59" name="Freeform 3360"/>
          <p:cNvSpPr>
            <a:spLocks/>
          </p:cNvSpPr>
          <p:nvPr/>
        </p:nvSpPr>
        <p:spPr bwMode="auto">
          <a:xfrm>
            <a:off x="6473825" y="1668463"/>
            <a:ext cx="25400" cy="20637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70"/>
              <a:gd name="T17" fmla="*/ 69 w 69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70">
                <a:moveTo>
                  <a:pt x="26" y="0"/>
                </a:moveTo>
                <a:lnTo>
                  <a:pt x="69" y="27"/>
                </a:lnTo>
                <a:lnTo>
                  <a:pt x="35" y="70"/>
                </a:lnTo>
                <a:lnTo>
                  <a:pt x="0" y="35"/>
                </a:lnTo>
                <a:lnTo>
                  <a:pt x="2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0" name="Freeform 3361"/>
          <p:cNvSpPr>
            <a:spLocks/>
          </p:cNvSpPr>
          <p:nvPr/>
        </p:nvSpPr>
        <p:spPr bwMode="auto">
          <a:xfrm>
            <a:off x="6499225" y="1604963"/>
            <a:ext cx="65088" cy="61912"/>
          </a:xfrm>
          <a:custGeom>
            <a:avLst/>
            <a:gdLst>
              <a:gd name="T0" fmla="*/ 0 w 174"/>
              <a:gd name="T1" fmla="*/ 0 h 218"/>
              <a:gd name="T2" fmla="*/ 0 w 174"/>
              <a:gd name="T3" fmla="*/ 0 h 218"/>
              <a:gd name="T4" fmla="*/ 0 w 174"/>
              <a:gd name="T5" fmla="*/ 0 h 218"/>
              <a:gd name="T6" fmla="*/ 0 w 174"/>
              <a:gd name="T7" fmla="*/ 0 h 218"/>
              <a:gd name="T8" fmla="*/ 0 w 174"/>
              <a:gd name="T9" fmla="*/ 0 h 218"/>
              <a:gd name="T10" fmla="*/ 0 w 174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4"/>
              <a:gd name="T19" fmla="*/ 0 h 218"/>
              <a:gd name="T20" fmla="*/ 174 w 174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4" h="218">
                <a:moveTo>
                  <a:pt x="156" y="0"/>
                </a:moveTo>
                <a:lnTo>
                  <a:pt x="130" y="9"/>
                </a:lnTo>
                <a:lnTo>
                  <a:pt x="0" y="183"/>
                </a:lnTo>
                <a:lnTo>
                  <a:pt x="35" y="218"/>
                </a:lnTo>
                <a:lnTo>
                  <a:pt x="174" y="44"/>
                </a:lnTo>
                <a:lnTo>
                  <a:pt x="156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1" name="Freeform 3362"/>
          <p:cNvSpPr>
            <a:spLocks/>
          </p:cNvSpPr>
          <p:nvPr/>
        </p:nvSpPr>
        <p:spPr bwMode="auto">
          <a:xfrm>
            <a:off x="6548438" y="1604963"/>
            <a:ext cx="15875" cy="11112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w 44"/>
              <a:gd name="T13" fmla="*/ 0 h 44"/>
              <a:gd name="T14" fmla="*/ 0 w 44"/>
              <a:gd name="T15" fmla="*/ 0 h 44"/>
              <a:gd name="T16" fmla="*/ 0 w 44"/>
              <a:gd name="T17" fmla="*/ 0 h 44"/>
              <a:gd name="T18" fmla="*/ 0 w 44"/>
              <a:gd name="T19" fmla="*/ 0 h 44"/>
              <a:gd name="T20" fmla="*/ 0 w 44"/>
              <a:gd name="T21" fmla="*/ 0 h 44"/>
              <a:gd name="T22" fmla="*/ 0 w 44"/>
              <a:gd name="T23" fmla="*/ 0 h 44"/>
              <a:gd name="T24" fmla="*/ 0 w 44"/>
              <a:gd name="T25" fmla="*/ 0 h 44"/>
              <a:gd name="T26" fmla="*/ 0 w 44"/>
              <a:gd name="T27" fmla="*/ 0 h 44"/>
              <a:gd name="T28" fmla="*/ 0 w 44"/>
              <a:gd name="T29" fmla="*/ 0 h 44"/>
              <a:gd name="T30" fmla="*/ 0 w 44"/>
              <a:gd name="T31" fmla="*/ 0 h 44"/>
              <a:gd name="T32" fmla="*/ 0 w 44"/>
              <a:gd name="T33" fmla="*/ 0 h 44"/>
              <a:gd name="T34" fmla="*/ 0 w 44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44"/>
              <a:gd name="T56" fmla="*/ 44 w 44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44">
                <a:moveTo>
                  <a:pt x="44" y="44"/>
                </a:moveTo>
                <a:lnTo>
                  <a:pt x="44" y="35"/>
                </a:lnTo>
                <a:lnTo>
                  <a:pt x="44" y="26"/>
                </a:lnTo>
                <a:lnTo>
                  <a:pt x="44" y="17"/>
                </a:lnTo>
                <a:lnTo>
                  <a:pt x="44" y="9"/>
                </a:lnTo>
                <a:lnTo>
                  <a:pt x="35" y="9"/>
                </a:lnTo>
                <a:lnTo>
                  <a:pt x="35" y="0"/>
                </a:lnTo>
                <a:lnTo>
                  <a:pt x="26" y="0"/>
                </a:lnTo>
                <a:lnTo>
                  <a:pt x="18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44" y="44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2" name="Freeform 3363"/>
          <p:cNvSpPr>
            <a:spLocks/>
          </p:cNvSpPr>
          <p:nvPr/>
        </p:nvSpPr>
        <p:spPr bwMode="auto">
          <a:xfrm>
            <a:off x="6553200" y="1604963"/>
            <a:ext cx="15875" cy="15875"/>
          </a:xfrm>
          <a:custGeom>
            <a:avLst/>
            <a:gdLst>
              <a:gd name="T0" fmla="*/ 0 w 43"/>
              <a:gd name="T1" fmla="*/ 0 h 52"/>
              <a:gd name="T2" fmla="*/ 0 w 43"/>
              <a:gd name="T3" fmla="*/ 0 h 52"/>
              <a:gd name="T4" fmla="*/ 0 w 43"/>
              <a:gd name="T5" fmla="*/ 0 h 52"/>
              <a:gd name="T6" fmla="*/ 0 w 43"/>
              <a:gd name="T7" fmla="*/ 0 h 52"/>
              <a:gd name="T8" fmla="*/ 0 w 4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2"/>
              <a:gd name="T17" fmla="*/ 43 w 4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2">
                <a:moveTo>
                  <a:pt x="43" y="9"/>
                </a:moveTo>
                <a:lnTo>
                  <a:pt x="35" y="52"/>
                </a:lnTo>
                <a:lnTo>
                  <a:pt x="0" y="52"/>
                </a:lnTo>
                <a:lnTo>
                  <a:pt x="8" y="0"/>
                </a:lnTo>
                <a:lnTo>
                  <a:pt x="43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3" name="Freeform 3364"/>
          <p:cNvSpPr>
            <a:spLocks/>
          </p:cNvSpPr>
          <p:nvPr/>
        </p:nvSpPr>
        <p:spPr bwMode="auto">
          <a:xfrm>
            <a:off x="6586538" y="1608138"/>
            <a:ext cx="20637" cy="17462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8"/>
                </a:moveTo>
                <a:lnTo>
                  <a:pt x="43" y="61"/>
                </a:lnTo>
                <a:lnTo>
                  <a:pt x="0" y="52"/>
                </a:lnTo>
                <a:lnTo>
                  <a:pt x="0" y="0"/>
                </a:lnTo>
                <a:lnTo>
                  <a:pt x="52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4" name="Freeform 3365"/>
          <p:cNvSpPr>
            <a:spLocks/>
          </p:cNvSpPr>
          <p:nvPr/>
        </p:nvSpPr>
        <p:spPr bwMode="auto">
          <a:xfrm>
            <a:off x="6621463" y="1612900"/>
            <a:ext cx="100012" cy="23813"/>
          </a:xfrm>
          <a:custGeom>
            <a:avLst/>
            <a:gdLst>
              <a:gd name="T0" fmla="*/ 0 w 261"/>
              <a:gd name="T1" fmla="*/ 0 h 87"/>
              <a:gd name="T2" fmla="*/ 0 w 261"/>
              <a:gd name="T3" fmla="*/ 0 h 87"/>
              <a:gd name="T4" fmla="*/ 0 w 261"/>
              <a:gd name="T5" fmla="*/ 0 h 87"/>
              <a:gd name="T6" fmla="*/ 0 w 261"/>
              <a:gd name="T7" fmla="*/ 0 h 87"/>
              <a:gd name="T8" fmla="*/ 0 w 26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87"/>
              <a:gd name="T17" fmla="*/ 261 w 26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87">
                <a:moveTo>
                  <a:pt x="261" y="35"/>
                </a:moveTo>
                <a:lnTo>
                  <a:pt x="252" y="87"/>
                </a:lnTo>
                <a:lnTo>
                  <a:pt x="0" y="52"/>
                </a:lnTo>
                <a:lnTo>
                  <a:pt x="8" y="0"/>
                </a:lnTo>
                <a:lnTo>
                  <a:pt x="261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5" name="Freeform 3366"/>
          <p:cNvSpPr>
            <a:spLocks/>
          </p:cNvSpPr>
          <p:nvPr/>
        </p:nvSpPr>
        <p:spPr bwMode="auto">
          <a:xfrm>
            <a:off x="6738938" y="1625600"/>
            <a:ext cx="17462" cy="15875"/>
          </a:xfrm>
          <a:custGeom>
            <a:avLst/>
            <a:gdLst>
              <a:gd name="T0" fmla="*/ 0 w 53"/>
              <a:gd name="T1" fmla="*/ 0 h 52"/>
              <a:gd name="T2" fmla="*/ 0 w 53"/>
              <a:gd name="T3" fmla="*/ 0 h 52"/>
              <a:gd name="T4" fmla="*/ 0 w 53"/>
              <a:gd name="T5" fmla="*/ 0 h 52"/>
              <a:gd name="T6" fmla="*/ 0 w 53"/>
              <a:gd name="T7" fmla="*/ 0 h 52"/>
              <a:gd name="T8" fmla="*/ 0 w 5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52"/>
              <a:gd name="T17" fmla="*/ 53 w 5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52">
                <a:moveTo>
                  <a:pt x="53" y="8"/>
                </a:moveTo>
                <a:lnTo>
                  <a:pt x="44" y="52"/>
                </a:lnTo>
                <a:lnTo>
                  <a:pt x="0" y="52"/>
                </a:lnTo>
                <a:lnTo>
                  <a:pt x="0" y="0"/>
                </a:lnTo>
                <a:lnTo>
                  <a:pt x="53" y="8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6" name="Freeform 3367"/>
          <p:cNvSpPr>
            <a:spLocks/>
          </p:cNvSpPr>
          <p:nvPr/>
        </p:nvSpPr>
        <p:spPr bwMode="auto">
          <a:xfrm>
            <a:off x="6775450" y="1627188"/>
            <a:ext cx="95250" cy="25400"/>
          </a:xfrm>
          <a:custGeom>
            <a:avLst/>
            <a:gdLst>
              <a:gd name="T0" fmla="*/ 0 w 261"/>
              <a:gd name="T1" fmla="*/ 0 h 87"/>
              <a:gd name="T2" fmla="*/ 0 w 261"/>
              <a:gd name="T3" fmla="*/ 0 h 87"/>
              <a:gd name="T4" fmla="*/ 0 w 261"/>
              <a:gd name="T5" fmla="*/ 0 h 87"/>
              <a:gd name="T6" fmla="*/ 0 w 261"/>
              <a:gd name="T7" fmla="*/ 0 h 87"/>
              <a:gd name="T8" fmla="*/ 0 w 26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87"/>
              <a:gd name="T17" fmla="*/ 261 w 26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87">
                <a:moveTo>
                  <a:pt x="261" y="35"/>
                </a:moveTo>
                <a:lnTo>
                  <a:pt x="253" y="87"/>
                </a:lnTo>
                <a:lnTo>
                  <a:pt x="0" y="53"/>
                </a:lnTo>
                <a:lnTo>
                  <a:pt x="9" y="0"/>
                </a:lnTo>
                <a:lnTo>
                  <a:pt x="261" y="35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7" name="Freeform 3368"/>
          <p:cNvSpPr>
            <a:spLocks/>
          </p:cNvSpPr>
          <p:nvPr/>
        </p:nvSpPr>
        <p:spPr bwMode="auto">
          <a:xfrm>
            <a:off x="6891338" y="1641475"/>
            <a:ext cx="19050" cy="15875"/>
          </a:xfrm>
          <a:custGeom>
            <a:avLst/>
            <a:gdLst>
              <a:gd name="T0" fmla="*/ 0 w 52"/>
              <a:gd name="T1" fmla="*/ 0 h 61"/>
              <a:gd name="T2" fmla="*/ 0 w 52"/>
              <a:gd name="T3" fmla="*/ 0 h 61"/>
              <a:gd name="T4" fmla="*/ 0 w 52"/>
              <a:gd name="T5" fmla="*/ 0 h 61"/>
              <a:gd name="T6" fmla="*/ 0 w 52"/>
              <a:gd name="T7" fmla="*/ 0 h 61"/>
              <a:gd name="T8" fmla="*/ 0 w 5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1"/>
              <a:gd name="T17" fmla="*/ 52 w 5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1">
                <a:moveTo>
                  <a:pt x="52" y="9"/>
                </a:moveTo>
                <a:lnTo>
                  <a:pt x="43" y="61"/>
                </a:lnTo>
                <a:lnTo>
                  <a:pt x="0" y="52"/>
                </a:lnTo>
                <a:lnTo>
                  <a:pt x="0" y="0"/>
                </a:lnTo>
                <a:lnTo>
                  <a:pt x="52" y="9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8" name="Freeform 3369"/>
          <p:cNvSpPr>
            <a:spLocks/>
          </p:cNvSpPr>
          <p:nvPr/>
        </p:nvSpPr>
        <p:spPr bwMode="auto">
          <a:xfrm>
            <a:off x="6927850" y="1644650"/>
            <a:ext cx="12700" cy="14288"/>
          </a:xfrm>
          <a:custGeom>
            <a:avLst/>
            <a:gdLst>
              <a:gd name="T0" fmla="*/ 0 w 34"/>
              <a:gd name="T1" fmla="*/ 0 h 53"/>
              <a:gd name="T2" fmla="*/ 0 w 34"/>
              <a:gd name="T3" fmla="*/ 0 h 53"/>
              <a:gd name="T4" fmla="*/ 0 w 34"/>
              <a:gd name="T5" fmla="*/ 0 h 53"/>
              <a:gd name="T6" fmla="*/ 0 w 34"/>
              <a:gd name="T7" fmla="*/ 0 h 53"/>
              <a:gd name="T8" fmla="*/ 0 w 34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0"/>
                </a:moveTo>
                <a:lnTo>
                  <a:pt x="8" y="0"/>
                </a:lnTo>
                <a:lnTo>
                  <a:pt x="0" y="53"/>
                </a:lnTo>
                <a:lnTo>
                  <a:pt x="26" y="53"/>
                </a:lnTo>
                <a:lnTo>
                  <a:pt x="34" y="0"/>
                </a:lnTo>
                <a:close/>
              </a:path>
            </a:pathLst>
          </a:cu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69" name="Freeform 3370"/>
          <p:cNvSpPr>
            <a:spLocks noEditPoints="1"/>
          </p:cNvSpPr>
          <p:nvPr/>
        </p:nvSpPr>
        <p:spPr bwMode="auto">
          <a:xfrm>
            <a:off x="3057525" y="2520950"/>
            <a:ext cx="2643188" cy="3317875"/>
          </a:xfrm>
          <a:custGeom>
            <a:avLst/>
            <a:gdLst>
              <a:gd name="T0" fmla="*/ 2147483647 w 801"/>
              <a:gd name="T1" fmla="*/ 2147483647 h 1336"/>
              <a:gd name="T2" fmla="*/ 2147483647 w 801"/>
              <a:gd name="T3" fmla="*/ 2147483647 h 1336"/>
              <a:gd name="T4" fmla="*/ 2147483647 w 801"/>
              <a:gd name="T5" fmla="*/ 2147483647 h 1336"/>
              <a:gd name="T6" fmla="*/ 2147483647 w 801"/>
              <a:gd name="T7" fmla="*/ 2147483647 h 1336"/>
              <a:gd name="T8" fmla="*/ 2147483647 w 801"/>
              <a:gd name="T9" fmla="*/ 2147483647 h 1336"/>
              <a:gd name="T10" fmla="*/ 2147483647 w 801"/>
              <a:gd name="T11" fmla="*/ 2147483647 h 1336"/>
              <a:gd name="T12" fmla="*/ 2147483647 w 801"/>
              <a:gd name="T13" fmla="*/ 2147483647 h 1336"/>
              <a:gd name="T14" fmla="*/ 2147483647 w 801"/>
              <a:gd name="T15" fmla="*/ 2147483647 h 1336"/>
              <a:gd name="T16" fmla="*/ 2147483647 w 801"/>
              <a:gd name="T17" fmla="*/ 2147483647 h 1336"/>
              <a:gd name="T18" fmla="*/ 2147483647 w 801"/>
              <a:gd name="T19" fmla="*/ 2147483647 h 1336"/>
              <a:gd name="T20" fmla="*/ 2147483647 w 801"/>
              <a:gd name="T21" fmla="*/ 2147483647 h 1336"/>
              <a:gd name="T22" fmla="*/ 2147483647 w 801"/>
              <a:gd name="T23" fmla="*/ 2147483647 h 1336"/>
              <a:gd name="T24" fmla="*/ 2147483647 w 801"/>
              <a:gd name="T25" fmla="*/ 2147483647 h 1336"/>
              <a:gd name="T26" fmla="*/ 2147483647 w 801"/>
              <a:gd name="T27" fmla="*/ 2147483647 h 1336"/>
              <a:gd name="T28" fmla="*/ 2147483647 w 801"/>
              <a:gd name="T29" fmla="*/ 2147483647 h 1336"/>
              <a:gd name="T30" fmla="*/ 2147483647 w 801"/>
              <a:gd name="T31" fmla="*/ 2147483647 h 1336"/>
              <a:gd name="T32" fmla="*/ 2147483647 w 801"/>
              <a:gd name="T33" fmla="*/ 2147483647 h 1336"/>
              <a:gd name="T34" fmla="*/ 2147483647 w 801"/>
              <a:gd name="T35" fmla="*/ 2147483647 h 1336"/>
              <a:gd name="T36" fmla="*/ 2147483647 w 801"/>
              <a:gd name="T37" fmla="*/ 2147483647 h 1336"/>
              <a:gd name="T38" fmla="*/ 2147483647 w 801"/>
              <a:gd name="T39" fmla="*/ 2147483647 h 1336"/>
              <a:gd name="T40" fmla="*/ 2147483647 w 801"/>
              <a:gd name="T41" fmla="*/ 2147483647 h 1336"/>
              <a:gd name="T42" fmla="*/ 2147483647 w 801"/>
              <a:gd name="T43" fmla="*/ 2147483647 h 1336"/>
              <a:gd name="T44" fmla="*/ 2147483647 w 801"/>
              <a:gd name="T45" fmla="*/ 2147483647 h 1336"/>
              <a:gd name="T46" fmla="*/ 2147483647 w 801"/>
              <a:gd name="T47" fmla="*/ 2147483647 h 1336"/>
              <a:gd name="T48" fmla="*/ 2147483647 w 801"/>
              <a:gd name="T49" fmla="*/ 2147483647 h 1336"/>
              <a:gd name="T50" fmla="*/ 2147483647 w 801"/>
              <a:gd name="T51" fmla="*/ 2147483647 h 1336"/>
              <a:gd name="T52" fmla="*/ 2147483647 w 801"/>
              <a:gd name="T53" fmla="*/ 2147483647 h 1336"/>
              <a:gd name="T54" fmla="*/ 2147483647 w 801"/>
              <a:gd name="T55" fmla="*/ 2147483647 h 1336"/>
              <a:gd name="T56" fmla="*/ 2147483647 w 801"/>
              <a:gd name="T57" fmla="*/ 2147483647 h 1336"/>
              <a:gd name="T58" fmla="*/ 2147483647 w 801"/>
              <a:gd name="T59" fmla="*/ 2147483647 h 1336"/>
              <a:gd name="T60" fmla="*/ 2147483647 w 801"/>
              <a:gd name="T61" fmla="*/ 2147483647 h 1336"/>
              <a:gd name="T62" fmla="*/ 2147483647 w 801"/>
              <a:gd name="T63" fmla="*/ 2147483647 h 1336"/>
              <a:gd name="T64" fmla="*/ 2147483647 w 801"/>
              <a:gd name="T65" fmla="*/ 2147483647 h 1336"/>
              <a:gd name="T66" fmla="*/ 2147483647 w 801"/>
              <a:gd name="T67" fmla="*/ 2147483647 h 1336"/>
              <a:gd name="T68" fmla="*/ 2147483647 w 801"/>
              <a:gd name="T69" fmla="*/ 2147483647 h 1336"/>
              <a:gd name="T70" fmla="*/ 2147483647 w 801"/>
              <a:gd name="T71" fmla="*/ 2147483647 h 1336"/>
              <a:gd name="T72" fmla="*/ 2147483647 w 801"/>
              <a:gd name="T73" fmla="*/ 2147483647 h 1336"/>
              <a:gd name="T74" fmla="*/ 2147483647 w 801"/>
              <a:gd name="T75" fmla="*/ 2147483647 h 1336"/>
              <a:gd name="T76" fmla="*/ 2147483647 w 801"/>
              <a:gd name="T77" fmla="*/ 2147483647 h 1336"/>
              <a:gd name="T78" fmla="*/ 2147483647 w 801"/>
              <a:gd name="T79" fmla="*/ 2147483647 h 1336"/>
              <a:gd name="T80" fmla="*/ 2147483647 w 801"/>
              <a:gd name="T81" fmla="*/ 2147483647 h 1336"/>
              <a:gd name="T82" fmla="*/ 2147483647 w 801"/>
              <a:gd name="T83" fmla="*/ 2147483647 h 1336"/>
              <a:gd name="T84" fmla="*/ 2147483647 w 801"/>
              <a:gd name="T85" fmla="*/ 2147483647 h 1336"/>
              <a:gd name="T86" fmla="*/ 2147483647 w 801"/>
              <a:gd name="T87" fmla="*/ 2147483647 h 13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01"/>
              <a:gd name="T133" fmla="*/ 0 h 1336"/>
              <a:gd name="T134" fmla="*/ 801 w 801"/>
              <a:gd name="T135" fmla="*/ 1336 h 13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01" h="1336">
                <a:moveTo>
                  <a:pt x="45" y="0"/>
                </a:moveTo>
                <a:lnTo>
                  <a:pt x="42" y="24"/>
                </a:lnTo>
                <a:lnTo>
                  <a:pt x="46" y="44"/>
                </a:lnTo>
                <a:lnTo>
                  <a:pt x="47" y="67"/>
                </a:lnTo>
                <a:moveTo>
                  <a:pt x="0" y="13"/>
                </a:moveTo>
                <a:lnTo>
                  <a:pt x="9" y="30"/>
                </a:lnTo>
                <a:lnTo>
                  <a:pt x="9" y="38"/>
                </a:lnTo>
                <a:lnTo>
                  <a:pt x="4" y="44"/>
                </a:lnTo>
                <a:lnTo>
                  <a:pt x="4" y="56"/>
                </a:lnTo>
                <a:lnTo>
                  <a:pt x="13" y="59"/>
                </a:lnTo>
                <a:lnTo>
                  <a:pt x="37" y="65"/>
                </a:lnTo>
                <a:lnTo>
                  <a:pt x="47" y="67"/>
                </a:lnTo>
                <a:lnTo>
                  <a:pt x="81" y="94"/>
                </a:lnTo>
                <a:lnTo>
                  <a:pt x="85" y="104"/>
                </a:lnTo>
                <a:lnTo>
                  <a:pt x="98" y="113"/>
                </a:lnTo>
                <a:lnTo>
                  <a:pt x="125" y="143"/>
                </a:lnTo>
                <a:lnTo>
                  <a:pt x="157" y="152"/>
                </a:lnTo>
                <a:lnTo>
                  <a:pt x="179" y="160"/>
                </a:lnTo>
                <a:lnTo>
                  <a:pt x="207" y="176"/>
                </a:lnTo>
                <a:lnTo>
                  <a:pt x="211" y="184"/>
                </a:lnTo>
                <a:lnTo>
                  <a:pt x="212" y="203"/>
                </a:lnTo>
                <a:lnTo>
                  <a:pt x="212" y="217"/>
                </a:lnTo>
                <a:lnTo>
                  <a:pt x="208" y="221"/>
                </a:lnTo>
                <a:lnTo>
                  <a:pt x="199" y="224"/>
                </a:lnTo>
                <a:lnTo>
                  <a:pt x="196" y="229"/>
                </a:lnTo>
                <a:lnTo>
                  <a:pt x="196" y="271"/>
                </a:lnTo>
                <a:lnTo>
                  <a:pt x="193" y="278"/>
                </a:lnTo>
                <a:lnTo>
                  <a:pt x="176" y="292"/>
                </a:lnTo>
                <a:lnTo>
                  <a:pt x="174" y="297"/>
                </a:lnTo>
                <a:lnTo>
                  <a:pt x="174" y="309"/>
                </a:lnTo>
                <a:lnTo>
                  <a:pt x="167" y="317"/>
                </a:lnTo>
                <a:lnTo>
                  <a:pt x="146" y="335"/>
                </a:lnTo>
                <a:lnTo>
                  <a:pt x="144" y="339"/>
                </a:lnTo>
                <a:lnTo>
                  <a:pt x="144" y="351"/>
                </a:lnTo>
                <a:lnTo>
                  <a:pt x="159" y="378"/>
                </a:lnTo>
                <a:lnTo>
                  <a:pt x="177" y="381"/>
                </a:lnTo>
                <a:lnTo>
                  <a:pt x="200" y="408"/>
                </a:lnTo>
                <a:lnTo>
                  <a:pt x="194" y="437"/>
                </a:lnTo>
                <a:lnTo>
                  <a:pt x="203" y="448"/>
                </a:lnTo>
                <a:lnTo>
                  <a:pt x="206" y="463"/>
                </a:lnTo>
                <a:lnTo>
                  <a:pt x="204" y="470"/>
                </a:lnTo>
                <a:lnTo>
                  <a:pt x="204" y="529"/>
                </a:lnTo>
                <a:lnTo>
                  <a:pt x="208" y="536"/>
                </a:lnTo>
                <a:lnTo>
                  <a:pt x="229" y="547"/>
                </a:lnTo>
                <a:lnTo>
                  <a:pt x="250" y="553"/>
                </a:lnTo>
                <a:lnTo>
                  <a:pt x="260" y="559"/>
                </a:lnTo>
                <a:lnTo>
                  <a:pt x="265" y="568"/>
                </a:lnTo>
                <a:lnTo>
                  <a:pt x="268" y="578"/>
                </a:lnTo>
                <a:lnTo>
                  <a:pt x="271" y="597"/>
                </a:lnTo>
                <a:lnTo>
                  <a:pt x="276" y="610"/>
                </a:lnTo>
                <a:lnTo>
                  <a:pt x="294" y="626"/>
                </a:lnTo>
                <a:lnTo>
                  <a:pt x="340" y="660"/>
                </a:lnTo>
                <a:lnTo>
                  <a:pt x="358" y="685"/>
                </a:lnTo>
                <a:lnTo>
                  <a:pt x="381" y="703"/>
                </a:lnTo>
                <a:lnTo>
                  <a:pt x="397" y="720"/>
                </a:lnTo>
                <a:lnTo>
                  <a:pt x="423" y="751"/>
                </a:lnTo>
                <a:lnTo>
                  <a:pt x="433" y="777"/>
                </a:lnTo>
                <a:lnTo>
                  <a:pt x="442" y="785"/>
                </a:lnTo>
                <a:lnTo>
                  <a:pt x="471" y="794"/>
                </a:lnTo>
                <a:lnTo>
                  <a:pt x="492" y="805"/>
                </a:lnTo>
                <a:lnTo>
                  <a:pt x="514" y="806"/>
                </a:lnTo>
                <a:lnTo>
                  <a:pt x="542" y="812"/>
                </a:lnTo>
                <a:lnTo>
                  <a:pt x="550" y="816"/>
                </a:lnTo>
                <a:lnTo>
                  <a:pt x="554" y="824"/>
                </a:lnTo>
                <a:lnTo>
                  <a:pt x="555" y="841"/>
                </a:lnTo>
                <a:lnTo>
                  <a:pt x="557" y="844"/>
                </a:lnTo>
                <a:lnTo>
                  <a:pt x="577" y="848"/>
                </a:lnTo>
                <a:lnTo>
                  <a:pt x="583" y="856"/>
                </a:lnTo>
                <a:lnTo>
                  <a:pt x="592" y="876"/>
                </a:lnTo>
                <a:lnTo>
                  <a:pt x="595" y="900"/>
                </a:lnTo>
                <a:lnTo>
                  <a:pt x="592" y="906"/>
                </a:lnTo>
                <a:lnTo>
                  <a:pt x="593" y="925"/>
                </a:lnTo>
                <a:lnTo>
                  <a:pt x="615" y="968"/>
                </a:lnTo>
                <a:lnTo>
                  <a:pt x="617" y="995"/>
                </a:lnTo>
                <a:lnTo>
                  <a:pt x="619" y="998"/>
                </a:lnTo>
                <a:lnTo>
                  <a:pt x="635" y="1003"/>
                </a:lnTo>
                <a:lnTo>
                  <a:pt x="642" y="1010"/>
                </a:lnTo>
                <a:lnTo>
                  <a:pt x="659" y="1038"/>
                </a:lnTo>
                <a:lnTo>
                  <a:pt x="697" y="1066"/>
                </a:lnTo>
                <a:lnTo>
                  <a:pt x="723" y="1078"/>
                </a:lnTo>
                <a:lnTo>
                  <a:pt x="733" y="1089"/>
                </a:lnTo>
                <a:lnTo>
                  <a:pt x="761" y="1130"/>
                </a:lnTo>
                <a:lnTo>
                  <a:pt x="772" y="1137"/>
                </a:lnTo>
                <a:lnTo>
                  <a:pt x="794" y="1164"/>
                </a:lnTo>
                <a:lnTo>
                  <a:pt x="797" y="1176"/>
                </a:lnTo>
                <a:lnTo>
                  <a:pt x="801" y="1211"/>
                </a:lnTo>
                <a:lnTo>
                  <a:pt x="791" y="1223"/>
                </a:lnTo>
                <a:lnTo>
                  <a:pt x="774" y="1294"/>
                </a:lnTo>
                <a:lnTo>
                  <a:pt x="773" y="1336"/>
                </a:lnTo>
              </a:path>
            </a:pathLst>
          </a:custGeom>
          <a:noFill/>
          <a:ln w="5715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0" name="Freeform 3371"/>
          <p:cNvSpPr>
            <a:spLocks/>
          </p:cNvSpPr>
          <p:nvPr/>
        </p:nvSpPr>
        <p:spPr bwMode="auto">
          <a:xfrm>
            <a:off x="1984375" y="3043238"/>
            <a:ext cx="704850" cy="1938337"/>
          </a:xfrm>
          <a:custGeom>
            <a:avLst/>
            <a:gdLst>
              <a:gd name="T0" fmla="*/ 2147483647 w 214"/>
              <a:gd name="T1" fmla="*/ 0 h 780"/>
              <a:gd name="T2" fmla="*/ 2147483647 w 214"/>
              <a:gd name="T3" fmla="*/ 2147483647 h 780"/>
              <a:gd name="T4" fmla="*/ 2147483647 w 214"/>
              <a:gd name="T5" fmla="*/ 2147483647 h 780"/>
              <a:gd name="T6" fmla="*/ 2147483647 w 214"/>
              <a:gd name="T7" fmla="*/ 2147483647 h 780"/>
              <a:gd name="T8" fmla="*/ 2147483647 w 214"/>
              <a:gd name="T9" fmla="*/ 2147483647 h 780"/>
              <a:gd name="T10" fmla="*/ 2147483647 w 214"/>
              <a:gd name="T11" fmla="*/ 2147483647 h 780"/>
              <a:gd name="T12" fmla="*/ 2147483647 w 214"/>
              <a:gd name="T13" fmla="*/ 2147483647 h 780"/>
              <a:gd name="T14" fmla="*/ 2147483647 w 214"/>
              <a:gd name="T15" fmla="*/ 2147483647 h 780"/>
              <a:gd name="T16" fmla="*/ 2147483647 w 214"/>
              <a:gd name="T17" fmla="*/ 2147483647 h 780"/>
              <a:gd name="T18" fmla="*/ 2147483647 w 214"/>
              <a:gd name="T19" fmla="*/ 2147483647 h 780"/>
              <a:gd name="T20" fmla="*/ 2147483647 w 214"/>
              <a:gd name="T21" fmla="*/ 2147483647 h 780"/>
              <a:gd name="T22" fmla="*/ 2147483647 w 214"/>
              <a:gd name="T23" fmla="*/ 2147483647 h 780"/>
              <a:gd name="T24" fmla="*/ 2147483647 w 214"/>
              <a:gd name="T25" fmla="*/ 2147483647 h 780"/>
              <a:gd name="T26" fmla="*/ 2147483647 w 214"/>
              <a:gd name="T27" fmla="*/ 2147483647 h 780"/>
              <a:gd name="T28" fmla="*/ 2147483647 w 214"/>
              <a:gd name="T29" fmla="*/ 2147483647 h 780"/>
              <a:gd name="T30" fmla="*/ 2147483647 w 214"/>
              <a:gd name="T31" fmla="*/ 2147483647 h 780"/>
              <a:gd name="T32" fmla="*/ 2147483647 w 214"/>
              <a:gd name="T33" fmla="*/ 2147483647 h 780"/>
              <a:gd name="T34" fmla="*/ 2147483647 w 214"/>
              <a:gd name="T35" fmla="*/ 2147483647 h 780"/>
              <a:gd name="T36" fmla="*/ 2147483647 w 214"/>
              <a:gd name="T37" fmla="*/ 2147483647 h 780"/>
              <a:gd name="T38" fmla="*/ 2147483647 w 214"/>
              <a:gd name="T39" fmla="*/ 2147483647 h 780"/>
              <a:gd name="T40" fmla="*/ 2147483647 w 214"/>
              <a:gd name="T41" fmla="*/ 2147483647 h 780"/>
              <a:gd name="T42" fmla="*/ 2147483647 w 214"/>
              <a:gd name="T43" fmla="*/ 2147483647 h 780"/>
              <a:gd name="T44" fmla="*/ 2147483647 w 214"/>
              <a:gd name="T45" fmla="*/ 2147483647 h 780"/>
              <a:gd name="T46" fmla="*/ 2147483647 w 214"/>
              <a:gd name="T47" fmla="*/ 2147483647 h 780"/>
              <a:gd name="T48" fmla="*/ 2147483647 w 214"/>
              <a:gd name="T49" fmla="*/ 2147483647 h 780"/>
              <a:gd name="T50" fmla="*/ 2147483647 w 214"/>
              <a:gd name="T51" fmla="*/ 2147483647 h 780"/>
              <a:gd name="T52" fmla="*/ 2147483647 w 214"/>
              <a:gd name="T53" fmla="*/ 2147483647 h 780"/>
              <a:gd name="T54" fmla="*/ 2147483647 w 214"/>
              <a:gd name="T55" fmla="*/ 2147483647 h 780"/>
              <a:gd name="T56" fmla="*/ 2147483647 w 214"/>
              <a:gd name="T57" fmla="*/ 2147483647 h 780"/>
              <a:gd name="T58" fmla="*/ 2147483647 w 214"/>
              <a:gd name="T59" fmla="*/ 2147483647 h 780"/>
              <a:gd name="T60" fmla="*/ 2147483647 w 214"/>
              <a:gd name="T61" fmla="*/ 2147483647 h 780"/>
              <a:gd name="T62" fmla="*/ 2147483647 w 214"/>
              <a:gd name="T63" fmla="*/ 2147483647 h 780"/>
              <a:gd name="T64" fmla="*/ 2147483647 w 214"/>
              <a:gd name="T65" fmla="*/ 2147483647 h 780"/>
              <a:gd name="T66" fmla="*/ 2147483647 w 214"/>
              <a:gd name="T67" fmla="*/ 2147483647 h 780"/>
              <a:gd name="T68" fmla="*/ 2147483647 w 214"/>
              <a:gd name="T69" fmla="*/ 2147483647 h 780"/>
              <a:gd name="T70" fmla="*/ 2147483647 w 214"/>
              <a:gd name="T71" fmla="*/ 2147483647 h 780"/>
              <a:gd name="T72" fmla="*/ 2147483647 w 214"/>
              <a:gd name="T73" fmla="*/ 2147483647 h 780"/>
              <a:gd name="T74" fmla="*/ 2147483647 w 214"/>
              <a:gd name="T75" fmla="*/ 2147483647 h 780"/>
              <a:gd name="T76" fmla="*/ 2147483647 w 214"/>
              <a:gd name="T77" fmla="*/ 2147483647 h 780"/>
              <a:gd name="T78" fmla="*/ 2147483647 w 214"/>
              <a:gd name="T79" fmla="*/ 2147483647 h 780"/>
              <a:gd name="T80" fmla="*/ 2147483647 w 214"/>
              <a:gd name="T81" fmla="*/ 2147483647 h 780"/>
              <a:gd name="T82" fmla="*/ 2147483647 w 214"/>
              <a:gd name="T83" fmla="*/ 2147483647 h 780"/>
              <a:gd name="T84" fmla="*/ 2147483647 w 214"/>
              <a:gd name="T85" fmla="*/ 2147483647 h 780"/>
              <a:gd name="T86" fmla="*/ 2147483647 w 214"/>
              <a:gd name="T87" fmla="*/ 2147483647 h 780"/>
              <a:gd name="T88" fmla="*/ 2147483647 w 214"/>
              <a:gd name="T89" fmla="*/ 2147483647 h 780"/>
              <a:gd name="T90" fmla="*/ 2147483647 w 214"/>
              <a:gd name="T91" fmla="*/ 2147483647 h 780"/>
              <a:gd name="T92" fmla="*/ 2147483647 w 214"/>
              <a:gd name="T93" fmla="*/ 2147483647 h 780"/>
              <a:gd name="T94" fmla="*/ 2147483647 w 214"/>
              <a:gd name="T95" fmla="*/ 2147483647 h 780"/>
              <a:gd name="T96" fmla="*/ 2147483647 w 214"/>
              <a:gd name="T97" fmla="*/ 2147483647 h 780"/>
              <a:gd name="T98" fmla="*/ 2147483647 w 214"/>
              <a:gd name="T99" fmla="*/ 2147483647 h 780"/>
              <a:gd name="T100" fmla="*/ 2147483647 w 214"/>
              <a:gd name="T101" fmla="*/ 2147483647 h 780"/>
              <a:gd name="T102" fmla="*/ 0 w 214"/>
              <a:gd name="T103" fmla="*/ 2147483647 h 7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4"/>
              <a:gd name="T157" fmla="*/ 0 h 780"/>
              <a:gd name="T158" fmla="*/ 214 w 214"/>
              <a:gd name="T159" fmla="*/ 780 h 78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4" h="780">
                <a:moveTo>
                  <a:pt x="5" y="0"/>
                </a:moveTo>
                <a:lnTo>
                  <a:pt x="16" y="15"/>
                </a:lnTo>
                <a:lnTo>
                  <a:pt x="27" y="23"/>
                </a:lnTo>
                <a:lnTo>
                  <a:pt x="41" y="41"/>
                </a:lnTo>
                <a:lnTo>
                  <a:pt x="62" y="44"/>
                </a:lnTo>
                <a:lnTo>
                  <a:pt x="71" y="48"/>
                </a:lnTo>
                <a:lnTo>
                  <a:pt x="75" y="90"/>
                </a:lnTo>
                <a:lnTo>
                  <a:pt x="100" y="104"/>
                </a:lnTo>
                <a:lnTo>
                  <a:pt x="110" y="90"/>
                </a:lnTo>
                <a:lnTo>
                  <a:pt x="140" y="123"/>
                </a:lnTo>
                <a:lnTo>
                  <a:pt x="125" y="139"/>
                </a:lnTo>
                <a:lnTo>
                  <a:pt x="124" y="147"/>
                </a:lnTo>
                <a:lnTo>
                  <a:pt x="128" y="156"/>
                </a:lnTo>
                <a:lnTo>
                  <a:pt x="130" y="184"/>
                </a:lnTo>
                <a:lnTo>
                  <a:pt x="136" y="212"/>
                </a:lnTo>
                <a:lnTo>
                  <a:pt x="131" y="251"/>
                </a:lnTo>
                <a:lnTo>
                  <a:pt x="139" y="266"/>
                </a:lnTo>
                <a:lnTo>
                  <a:pt x="141" y="299"/>
                </a:lnTo>
                <a:lnTo>
                  <a:pt x="173" y="319"/>
                </a:lnTo>
                <a:lnTo>
                  <a:pt x="178" y="333"/>
                </a:lnTo>
                <a:lnTo>
                  <a:pt x="191" y="341"/>
                </a:lnTo>
                <a:lnTo>
                  <a:pt x="201" y="350"/>
                </a:lnTo>
                <a:lnTo>
                  <a:pt x="203" y="362"/>
                </a:lnTo>
                <a:lnTo>
                  <a:pt x="209" y="376"/>
                </a:lnTo>
                <a:lnTo>
                  <a:pt x="214" y="405"/>
                </a:lnTo>
                <a:lnTo>
                  <a:pt x="209" y="418"/>
                </a:lnTo>
                <a:lnTo>
                  <a:pt x="203" y="425"/>
                </a:lnTo>
                <a:lnTo>
                  <a:pt x="194" y="441"/>
                </a:lnTo>
                <a:lnTo>
                  <a:pt x="183" y="454"/>
                </a:lnTo>
                <a:lnTo>
                  <a:pt x="177" y="466"/>
                </a:lnTo>
                <a:lnTo>
                  <a:pt x="176" y="493"/>
                </a:lnTo>
                <a:lnTo>
                  <a:pt x="163" y="499"/>
                </a:lnTo>
                <a:lnTo>
                  <a:pt x="151" y="505"/>
                </a:lnTo>
                <a:lnTo>
                  <a:pt x="137" y="519"/>
                </a:lnTo>
                <a:lnTo>
                  <a:pt x="131" y="530"/>
                </a:lnTo>
                <a:lnTo>
                  <a:pt x="113" y="546"/>
                </a:lnTo>
                <a:lnTo>
                  <a:pt x="104" y="565"/>
                </a:lnTo>
                <a:lnTo>
                  <a:pt x="85" y="569"/>
                </a:lnTo>
                <a:lnTo>
                  <a:pt x="66" y="566"/>
                </a:lnTo>
                <a:lnTo>
                  <a:pt x="58" y="569"/>
                </a:lnTo>
                <a:lnTo>
                  <a:pt x="46" y="578"/>
                </a:lnTo>
                <a:lnTo>
                  <a:pt x="42" y="591"/>
                </a:lnTo>
                <a:lnTo>
                  <a:pt x="45" y="619"/>
                </a:lnTo>
                <a:lnTo>
                  <a:pt x="59" y="626"/>
                </a:lnTo>
                <a:lnTo>
                  <a:pt x="56" y="662"/>
                </a:lnTo>
                <a:lnTo>
                  <a:pt x="68" y="688"/>
                </a:lnTo>
                <a:lnTo>
                  <a:pt x="68" y="704"/>
                </a:lnTo>
                <a:lnTo>
                  <a:pt x="55" y="709"/>
                </a:lnTo>
                <a:lnTo>
                  <a:pt x="47" y="717"/>
                </a:lnTo>
                <a:lnTo>
                  <a:pt x="38" y="734"/>
                </a:lnTo>
                <a:lnTo>
                  <a:pt x="15" y="763"/>
                </a:lnTo>
                <a:lnTo>
                  <a:pt x="0" y="780"/>
                </a:lnTo>
              </a:path>
            </a:pathLst>
          </a:custGeom>
          <a:noFill/>
          <a:ln w="3810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1" name="Freeform 3372"/>
          <p:cNvSpPr>
            <a:spLocks/>
          </p:cNvSpPr>
          <p:nvPr/>
        </p:nvSpPr>
        <p:spPr bwMode="auto">
          <a:xfrm>
            <a:off x="1820863" y="4948238"/>
            <a:ext cx="198437" cy="247650"/>
          </a:xfrm>
          <a:custGeom>
            <a:avLst/>
            <a:gdLst>
              <a:gd name="T0" fmla="*/ 2147483647 w 61"/>
              <a:gd name="T1" fmla="*/ 2147483647 h 100"/>
              <a:gd name="T2" fmla="*/ 2147483647 w 61"/>
              <a:gd name="T3" fmla="*/ 2147483647 h 100"/>
              <a:gd name="T4" fmla="*/ 2147483647 w 61"/>
              <a:gd name="T5" fmla="*/ 2147483647 h 100"/>
              <a:gd name="T6" fmla="*/ 2147483647 w 61"/>
              <a:gd name="T7" fmla="*/ 2147483647 h 100"/>
              <a:gd name="T8" fmla="*/ 2147483647 w 61"/>
              <a:gd name="T9" fmla="*/ 2147483647 h 100"/>
              <a:gd name="T10" fmla="*/ 2147483647 w 61"/>
              <a:gd name="T11" fmla="*/ 2147483647 h 100"/>
              <a:gd name="T12" fmla="*/ 2147483647 w 61"/>
              <a:gd name="T13" fmla="*/ 2147483647 h 100"/>
              <a:gd name="T14" fmla="*/ 2147483647 w 61"/>
              <a:gd name="T15" fmla="*/ 2147483647 h 100"/>
              <a:gd name="T16" fmla="*/ 2147483647 w 61"/>
              <a:gd name="T17" fmla="*/ 2147483647 h 100"/>
              <a:gd name="T18" fmla="*/ 2147483647 w 61"/>
              <a:gd name="T19" fmla="*/ 2147483647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1"/>
              <a:gd name="T31" fmla="*/ 0 h 100"/>
              <a:gd name="T32" fmla="*/ 61 w 61"/>
              <a:gd name="T33" fmla="*/ 100 h 1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1" h="100">
                <a:moveTo>
                  <a:pt x="56" y="8"/>
                </a:moveTo>
                <a:cubicBezTo>
                  <a:pt x="29" y="0"/>
                  <a:pt x="20" y="22"/>
                  <a:pt x="11" y="40"/>
                </a:cubicBezTo>
                <a:cubicBezTo>
                  <a:pt x="10" y="42"/>
                  <a:pt x="6" y="50"/>
                  <a:pt x="5" y="52"/>
                </a:cubicBezTo>
                <a:cubicBezTo>
                  <a:pt x="5" y="59"/>
                  <a:pt x="9" y="64"/>
                  <a:pt x="3" y="71"/>
                </a:cubicBezTo>
                <a:cubicBezTo>
                  <a:pt x="0" y="73"/>
                  <a:pt x="6" y="88"/>
                  <a:pt x="7" y="92"/>
                </a:cubicBezTo>
                <a:cubicBezTo>
                  <a:pt x="10" y="100"/>
                  <a:pt x="14" y="93"/>
                  <a:pt x="17" y="91"/>
                </a:cubicBezTo>
                <a:cubicBezTo>
                  <a:pt x="24" y="88"/>
                  <a:pt x="45" y="96"/>
                  <a:pt x="45" y="85"/>
                </a:cubicBezTo>
                <a:cubicBezTo>
                  <a:pt x="45" y="75"/>
                  <a:pt x="45" y="71"/>
                  <a:pt x="41" y="63"/>
                </a:cubicBezTo>
                <a:cubicBezTo>
                  <a:pt x="38" y="58"/>
                  <a:pt x="42" y="36"/>
                  <a:pt x="45" y="31"/>
                </a:cubicBezTo>
                <a:cubicBezTo>
                  <a:pt x="52" y="19"/>
                  <a:pt x="61" y="22"/>
                  <a:pt x="56" y="8"/>
                </a:cubicBezTo>
                <a:close/>
              </a:path>
            </a:pathLst>
          </a:custGeom>
          <a:solidFill>
            <a:srgbClr val="004B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2" name="Freeform 3373"/>
          <p:cNvSpPr>
            <a:spLocks/>
          </p:cNvSpPr>
          <p:nvPr/>
        </p:nvSpPr>
        <p:spPr bwMode="auto">
          <a:xfrm>
            <a:off x="1820863" y="4948238"/>
            <a:ext cx="198437" cy="247650"/>
          </a:xfrm>
          <a:custGeom>
            <a:avLst/>
            <a:gdLst>
              <a:gd name="T0" fmla="*/ 2147483647 w 61"/>
              <a:gd name="T1" fmla="*/ 2147483647 h 100"/>
              <a:gd name="T2" fmla="*/ 2147483647 w 61"/>
              <a:gd name="T3" fmla="*/ 2147483647 h 100"/>
              <a:gd name="T4" fmla="*/ 2147483647 w 61"/>
              <a:gd name="T5" fmla="*/ 2147483647 h 100"/>
              <a:gd name="T6" fmla="*/ 2147483647 w 61"/>
              <a:gd name="T7" fmla="*/ 2147483647 h 100"/>
              <a:gd name="T8" fmla="*/ 2147483647 w 61"/>
              <a:gd name="T9" fmla="*/ 2147483647 h 100"/>
              <a:gd name="T10" fmla="*/ 2147483647 w 61"/>
              <a:gd name="T11" fmla="*/ 2147483647 h 100"/>
              <a:gd name="T12" fmla="*/ 2147483647 w 61"/>
              <a:gd name="T13" fmla="*/ 2147483647 h 100"/>
              <a:gd name="T14" fmla="*/ 2147483647 w 61"/>
              <a:gd name="T15" fmla="*/ 2147483647 h 100"/>
              <a:gd name="T16" fmla="*/ 2147483647 w 61"/>
              <a:gd name="T17" fmla="*/ 2147483647 h 100"/>
              <a:gd name="T18" fmla="*/ 2147483647 w 61"/>
              <a:gd name="T19" fmla="*/ 2147483647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1"/>
              <a:gd name="T31" fmla="*/ 0 h 100"/>
              <a:gd name="T32" fmla="*/ 61 w 61"/>
              <a:gd name="T33" fmla="*/ 100 h 1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1" h="100">
                <a:moveTo>
                  <a:pt x="56" y="8"/>
                </a:moveTo>
                <a:cubicBezTo>
                  <a:pt x="29" y="0"/>
                  <a:pt x="20" y="22"/>
                  <a:pt x="11" y="40"/>
                </a:cubicBezTo>
                <a:cubicBezTo>
                  <a:pt x="10" y="42"/>
                  <a:pt x="6" y="50"/>
                  <a:pt x="5" y="52"/>
                </a:cubicBezTo>
                <a:cubicBezTo>
                  <a:pt x="5" y="59"/>
                  <a:pt x="9" y="64"/>
                  <a:pt x="3" y="71"/>
                </a:cubicBezTo>
                <a:cubicBezTo>
                  <a:pt x="0" y="73"/>
                  <a:pt x="6" y="88"/>
                  <a:pt x="7" y="92"/>
                </a:cubicBezTo>
                <a:cubicBezTo>
                  <a:pt x="10" y="100"/>
                  <a:pt x="14" y="93"/>
                  <a:pt x="17" y="91"/>
                </a:cubicBezTo>
                <a:cubicBezTo>
                  <a:pt x="24" y="88"/>
                  <a:pt x="45" y="96"/>
                  <a:pt x="45" y="85"/>
                </a:cubicBezTo>
                <a:cubicBezTo>
                  <a:pt x="45" y="75"/>
                  <a:pt x="45" y="71"/>
                  <a:pt x="41" y="63"/>
                </a:cubicBezTo>
                <a:cubicBezTo>
                  <a:pt x="38" y="58"/>
                  <a:pt x="42" y="36"/>
                  <a:pt x="45" y="31"/>
                </a:cubicBezTo>
                <a:cubicBezTo>
                  <a:pt x="52" y="19"/>
                  <a:pt x="61" y="22"/>
                  <a:pt x="56" y="8"/>
                </a:cubicBezTo>
                <a:close/>
              </a:path>
            </a:pathLst>
          </a:custGeom>
          <a:noFill/>
          <a:ln w="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3" name="Freeform 3374"/>
          <p:cNvSpPr>
            <a:spLocks/>
          </p:cNvSpPr>
          <p:nvPr/>
        </p:nvSpPr>
        <p:spPr bwMode="auto">
          <a:xfrm>
            <a:off x="955675" y="1092200"/>
            <a:ext cx="4149725" cy="2070100"/>
          </a:xfrm>
          <a:custGeom>
            <a:avLst/>
            <a:gdLst>
              <a:gd name="T0" fmla="*/ 2147483647 w 1259"/>
              <a:gd name="T1" fmla="*/ 2147483647 h 834"/>
              <a:gd name="T2" fmla="*/ 2147483647 w 1259"/>
              <a:gd name="T3" fmla="*/ 2147483647 h 834"/>
              <a:gd name="T4" fmla="*/ 2147483647 w 1259"/>
              <a:gd name="T5" fmla="*/ 2147483647 h 834"/>
              <a:gd name="T6" fmla="*/ 2147483647 w 1259"/>
              <a:gd name="T7" fmla="*/ 2147483647 h 834"/>
              <a:gd name="T8" fmla="*/ 2147483647 w 1259"/>
              <a:gd name="T9" fmla="*/ 2147483647 h 834"/>
              <a:gd name="T10" fmla="*/ 2147483647 w 1259"/>
              <a:gd name="T11" fmla="*/ 2147483647 h 834"/>
              <a:gd name="T12" fmla="*/ 2147483647 w 1259"/>
              <a:gd name="T13" fmla="*/ 2147483647 h 834"/>
              <a:gd name="T14" fmla="*/ 2147483647 w 1259"/>
              <a:gd name="T15" fmla="*/ 2147483647 h 834"/>
              <a:gd name="T16" fmla="*/ 2147483647 w 1259"/>
              <a:gd name="T17" fmla="*/ 2147483647 h 834"/>
              <a:gd name="T18" fmla="*/ 2147483647 w 1259"/>
              <a:gd name="T19" fmla="*/ 2147483647 h 834"/>
              <a:gd name="T20" fmla="*/ 2147483647 w 1259"/>
              <a:gd name="T21" fmla="*/ 2147483647 h 834"/>
              <a:gd name="T22" fmla="*/ 2147483647 w 1259"/>
              <a:gd name="T23" fmla="*/ 2147483647 h 834"/>
              <a:gd name="T24" fmla="*/ 2147483647 w 1259"/>
              <a:gd name="T25" fmla="*/ 2147483647 h 834"/>
              <a:gd name="T26" fmla="*/ 2147483647 w 1259"/>
              <a:gd name="T27" fmla="*/ 2147483647 h 834"/>
              <a:gd name="T28" fmla="*/ 2147483647 w 1259"/>
              <a:gd name="T29" fmla="*/ 2147483647 h 834"/>
              <a:gd name="T30" fmla="*/ 2147483647 w 1259"/>
              <a:gd name="T31" fmla="*/ 2147483647 h 834"/>
              <a:gd name="T32" fmla="*/ 2147483647 w 1259"/>
              <a:gd name="T33" fmla="*/ 2147483647 h 834"/>
              <a:gd name="T34" fmla="*/ 2147483647 w 1259"/>
              <a:gd name="T35" fmla="*/ 2147483647 h 834"/>
              <a:gd name="T36" fmla="*/ 2147483647 w 1259"/>
              <a:gd name="T37" fmla="*/ 2147483647 h 834"/>
              <a:gd name="T38" fmla="*/ 2147483647 w 1259"/>
              <a:gd name="T39" fmla="*/ 2147483647 h 834"/>
              <a:gd name="T40" fmla="*/ 2147483647 w 1259"/>
              <a:gd name="T41" fmla="*/ 2147483647 h 834"/>
              <a:gd name="T42" fmla="*/ 2147483647 w 1259"/>
              <a:gd name="T43" fmla="*/ 2147483647 h 834"/>
              <a:gd name="T44" fmla="*/ 2147483647 w 1259"/>
              <a:gd name="T45" fmla="*/ 2147483647 h 834"/>
              <a:gd name="T46" fmla="*/ 2147483647 w 1259"/>
              <a:gd name="T47" fmla="*/ 2147483647 h 834"/>
              <a:gd name="T48" fmla="*/ 2147483647 w 1259"/>
              <a:gd name="T49" fmla="*/ 2147483647 h 834"/>
              <a:gd name="T50" fmla="*/ 2147483647 w 1259"/>
              <a:gd name="T51" fmla="*/ 2147483647 h 834"/>
              <a:gd name="T52" fmla="*/ 2147483647 w 1259"/>
              <a:gd name="T53" fmla="*/ 2147483647 h 834"/>
              <a:gd name="T54" fmla="*/ 2147483647 w 1259"/>
              <a:gd name="T55" fmla="*/ 2147483647 h 834"/>
              <a:gd name="T56" fmla="*/ 2147483647 w 1259"/>
              <a:gd name="T57" fmla="*/ 2147483647 h 834"/>
              <a:gd name="T58" fmla="*/ 2147483647 w 1259"/>
              <a:gd name="T59" fmla="*/ 2147483647 h 834"/>
              <a:gd name="T60" fmla="*/ 2147483647 w 1259"/>
              <a:gd name="T61" fmla="*/ 2147483647 h 834"/>
              <a:gd name="T62" fmla="*/ 2147483647 w 1259"/>
              <a:gd name="T63" fmla="*/ 2147483647 h 834"/>
              <a:gd name="T64" fmla="*/ 2147483647 w 1259"/>
              <a:gd name="T65" fmla="*/ 2147483647 h 834"/>
              <a:gd name="T66" fmla="*/ 2147483647 w 1259"/>
              <a:gd name="T67" fmla="*/ 2147483647 h 834"/>
              <a:gd name="T68" fmla="*/ 2147483647 w 1259"/>
              <a:gd name="T69" fmla="*/ 2147483647 h 834"/>
              <a:gd name="T70" fmla="*/ 2147483647 w 1259"/>
              <a:gd name="T71" fmla="*/ 2147483647 h 834"/>
              <a:gd name="T72" fmla="*/ 2147483647 w 1259"/>
              <a:gd name="T73" fmla="*/ 2147483647 h 834"/>
              <a:gd name="T74" fmla="*/ 2147483647 w 1259"/>
              <a:gd name="T75" fmla="*/ 2147483647 h 834"/>
              <a:gd name="T76" fmla="*/ 2147483647 w 1259"/>
              <a:gd name="T77" fmla="*/ 2147483647 h 834"/>
              <a:gd name="T78" fmla="*/ 2147483647 w 1259"/>
              <a:gd name="T79" fmla="*/ 2147483647 h 834"/>
              <a:gd name="T80" fmla="*/ 2147483647 w 1259"/>
              <a:gd name="T81" fmla="*/ 2147483647 h 834"/>
              <a:gd name="T82" fmla="*/ 2147483647 w 1259"/>
              <a:gd name="T83" fmla="*/ 2147483647 h 834"/>
              <a:gd name="T84" fmla="*/ 2147483647 w 1259"/>
              <a:gd name="T85" fmla="*/ 2147483647 h 834"/>
              <a:gd name="T86" fmla="*/ 2147483647 w 1259"/>
              <a:gd name="T87" fmla="*/ 2147483647 h 834"/>
              <a:gd name="T88" fmla="*/ 2147483647 w 1259"/>
              <a:gd name="T89" fmla="*/ 2147483647 h 834"/>
              <a:gd name="T90" fmla="*/ 2147483647 w 1259"/>
              <a:gd name="T91" fmla="*/ 2147483647 h 834"/>
              <a:gd name="T92" fmla="*/ 2147483647 w 1259"/>
              <a:gd name="T93" fmla="*/ 2147483647 h 834"/>
              <a:gd name="T94" fmla="*/ 2147483647 w 1259"/>
              <a:gd name="T95" fmla="*/ 2147483647 h 834"/>
              <a:gd name="T96" fmla="*/ 2147483647 w 1259"/>
              <a:gd name="T97" fmla="*/ 2147483647 h 834"/>
              <a:gd name="T98" fmla="*/ 2147483647 w 1259"/>
              <a:gd name="T99" fmla="*/ 2147483647 h 834"/>
              <a:gd name="T100" fmla="*/ 2147483647 w 1259"/>
              <a:gd name="T101" fmla="*/ 2147483647 h 834"/>
              <a:gd name="T102" fmla="*/ 2147483647 w 1259"/>
              <a:gd name="T103" fmla="*/ 2147483647 h 834"/>
              <a:gd name="T104" fmla="*/ 2147483647 w 1259"/>
              <a:gd name="T105" fmla="*/ 2147483647 h 834"/>
              <a:gd name="T106" fmla="*/ 2147483647 w 1259"/>
              <a:gd name="T107" fmla="*/ 2147483647 h 834"/>
              <a:gd name="T108" fmla="*/ 2147483647 w 1259"/>
              <a:gd name="T109" fmla="*/ 2147483647 h 834"/>
              <a:gd name="T110" fmla="*/ 2147483647 w 1259"/>
              <a:gd name="T111" fmla="*/ 2147483647 h 834"/>
              <a:gd name="T112" fmla="*/ 2147483647 w 1259"/>
              <a:gd name="T113" fmla="*/ 2147483647 h 834"/>
              <a:gd name="T114" fmla="*/ 2147483647 w 1259"/>
              <a:gd name="T115" fmla="*/ 2147483647 h 834"/>
              <a:gd name="T116" fmla="*/ 2147483647 w 1259"/>
              <a:gd name="T117" fmla="*/ 2147483647 h 834"/>
              <a:gd name="T118" fmla="*/ 0 w 1259"/>
              <a:gd name="T119" fmla="*/ 2147483647 h 83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59"/>
              <a:gd name="T181" fmla="*/ 0 h 834"/>
              <a:gd name="T182" fmla="*/ 1259 w 1259"/>
              <a:gd name="T183" fmla="*/ 834 h 83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59" h="834">
                <a:moveTo>
                  <a:pt x="0" y="612"/>
                </a:moveTo>
                <a:cubicBezTo>
                  <a:pt x="4" y="611"/>
                  <a:pt x="7" y="609"/>
                  <a:pt x="11" y="609"/>
                </a:cubicBezTo>
                <a:cubicBezTo>
                  <a:pt x="13" y="609"/>
                  <a:pt x="18" y="613"/>
                  <a:pt x="19" y="611"/>
                </a:cubicBezTo>
                <a:cubicBezTo>
                  <a:pt x="21" y="605"/>
                  <a:pt x="17" y="588"/>
                  <a:pt x="21" y="589"/>
                </a:cubicBezTo>
                <a:cubicBezTo>
                  <a:pt x="27" y="590"/>
                  <a:pt x="33" y="603"/>
                  <a:pt x="41" y="613"/>
                </a:cubicBezTo>
                <a:cubicBezTo>
                  <a:pt x="45" y="619"/>
                  <a:pt x="50" y="623"/>
                  <a:pt x="53" y="627"/>
                </a:cubicBezTo>
                <a:cubicBezTo>
                  <a:pt x="58" y="635"/>
                  <a:pt x="55" y="659"/>
                  <a:pt x="61" y="669"/>
                </a:cubicBezTo>
                <a:cubicBezTo>
                  <a:pt x="63" y="672"/>
                  <a:pt x="71" y="656"/>
                  <a:pt x="74" y="658"/>
                </a:cubicBezTo>
                <a:cubicBezTo>
                  <a:pt x="77" y="660"/>
                  <a:pt x="83" y="670"/>
                  <a:pt x="85" y="677"/>
                </a:cubicBezTo>
                <a:cubicBezTo>
                  <a:pt x="86" y="681"/>
                  <a:pt x="84" y="682"/>
                  <a:pt x="85" y="685"/>
                </a:cubicBezTo>
                <a:cubicBezTo>
                  <a:pt x="86" y="687"/>
                  <a:pt x="90" y="688"/>
                  <a:pt x="91" y="689"/>
                </a:cubicBezTo>
                <a:cubicBezTo>
                  <a:pt x="92" y="693"/>
                  <a:pt x="85" y="701"/>
                  <a:pt x="84" y="703"/>
                </a:cubicBezTo>
                <a:cubicBezTo>
                  <a:pt x="82" y="707"/>
                  <a:pt x="83" y="712"/>
                  <a:pt x="83" y="713"/>
                </a:cubicBezTo>
                <a:cubicBezTo>
                  <a:pt x="85" y="716"/>
                  <a:pt x="89" y="717"/>
                  <a:pt x="91" y="720"/>
                </a:cubicBezTo>
                <a:cubicBezTo>
                  <a:pt x="92" y="723"/>
                  <a:pt x="85" y="734"/>
                  <a:pt x="87" y="739"/>
                </a:cubicBezTo>
                <a:cubicBezTo>
                  <a:pt x="89" y="742"/>
                  <a:pt x="106" y="744"/>
                  <a:pt x="108" y="747"/>
                </a:cubicBezTo>
                <a:cubicBezTo>
                  <a:pt x="109" y="749"/>
                  <a:pt x="111" y="751"/>
                  <a:pt x="112" y="753"/>
                </a:cubicBezTo>
                <a:cubicBezTo>
                  <a:pt x="116" y="758"/>
                  <a:pt x="126" y="756"/>
                  <a:pt x="130" y="760"/>
                </a:cubicBezTo>
                <a:cubicBezTo>
                  <a:pt x="135" y="766"/>
                  <a:pt x="136" y="772"/>
                  <a:pt x="141" y="777"/>
                </a:cubicBezTo>
                <a:cubicBezTo>
                  <a:pt x="147" y="782"/>
                  <a:pt x="164" y="781"/>
                  <a:pt x="170" y="784"/>
                </a:cubicBezTo>
                <a:cubicBezTo>
                  <a:pt x="173" y="786"/>
                  <a:pt x="174" y="791"/>
                  <a:pt x="178" y="793"/>
                </a:cubicBezTo>
                <a:cubicBezTo>
                  <a:pt x="181" y="794"/>
                  <a:pt x="190" y="791"/>
                  <a:pt x="194" y="792"/>
                </a:cubicBezTo>
                <a:cubicBezTo>
                  <a:pt x="197" y="794"/>
                  <a:pt x="200" y="796"/>
                  <a:pt x="203" y="797"/>
                </a:cubicBezTo>
                <a:cubicBezTo>
                  <a:pt x="206" y="799"/>
                  <a:pt x="207" y="816"/>
                  <a:pt x="209" y="819"/>
                </a:cubicBezTo>
                <a:cubicBezTo>
                  <a:pt x="214" y="827"/>
                  <a:pt x="223" y="832"/>
                  <a:pt x="230" y="834"/>
                </a:cubicBezTo>
                <a:cubicBezTo>
                  <a:pt x="232" y="834"/>
                  <a:pt x="240" y="828"/>
                  <a:pt x="243" y="828"/>
                </a:cubicBezTo>
                <a:cubicBezTo>
                  <a:pt x="245" y="828"/>
                  <a:pt x="248" y="828"/>
                  <a:pt x="251" y="828"/>
                </a:cubicBezTo>
                <a:cubicBezTo>
                  <a:pt x="257" y="828"/>
                  <a:pt x="265" y="808"/>
                  <a:pt x="270" y="806"/>
                </a:cubicBezTo>
                <a:cubicBezTo>
                  <a:pt x="274" y="805"/>
                  <a:pt x="284" y="811"/>
                  <a:pt x="287" y="810"/>
                </a:cubicBezTo>
                <a:cubicBezTo>
                  <a:pt x="292" y="807"/>
                  <a:pt x="303" y="809"/>
                  <a:pt x="307" y="805"/>
                </a:cubicBezTo>
                <a:cubicBezTo>
                  <a:pt x="312" y="800"/>
                  <a:pt x="320" y="795"/>
                  <a:pt x="323" y="787"/>
                </a:cubicBezTo>
                <a:cubicBezTo>
                  <a:pt x="326" y="778"/>
                  <a:pt x="333" y="780"/>
                  <a:pt x="333" y="767"/>
                </a:cubicBezTo>
                <a:cubicBezTo>
                  <a:pt x="334" y="761"/>
                  <a:pt x="331" y="747"/>
                  <a:pt x="330" y="740"/>
                </a:cubicBezTo>
                <a:cubicBezTo>
                  <a:pt x="329" y="729"/>
                  <a:pt x="319" y="718"/>
                  <a:pt x="324" y="705"/>
                </a:cubicBezTo>
                <a:cubicBezTo>
                  <a:pt x="325" y="700"/>
                  <a:pt x="339" y="692"/>
                  <a:pt x="340" y="687"/>
                </a:cubicBezTo>
                <a:cubicBezTo>
                  <a:pt x="340" y="685"/>
                  <a:pt x="330" y="679"/>
                  <a:pt x="331" y="678"/>
                </a:cubicBezTo>
                <a:cubicBezTo>
                  <a:pt x="331" y="675"/>
                  <a:pt x="331" y="672"/>
                  <a:pt x="331" y="669"/>
                </a:cubicBezTo>
                <a:cubicBezTo>
                  <a:pt x="331" y="666"/>
                  <a:pt x="320" y="662"/>
                  <a:pt x="320" y="660"/>
                </a:cubicBezTo>
                <a:cubicBezTo>
                  <a:pt x="320" y="656"/>
                  <a:pt x="322" y="649"/>
                  <a:pt x="322" y="646"/>
                </a:cubicBezTo>
                <a:cubicBezTo>
                  <a:pt x="322" y="629"/>
                  <a:pt x="316" y="627"/>
                  <a:pt x="302" y="637"/>
                </a:cubicBezTo>
                <a:cubicBezTo>
                  <a:pt x="299" y="638"/>
                  <a:pt x="295" y="655"/>
                  <a:pt x="292" y="656"/>
                </a:cubicBezTo>
                <a:cubicBezTo>
                  <a:pt x="289" y="657"/>
                  <a:pt x="287" y="646"/>
                  <a:pt x="284" y="647"/>
                </a:cubicBezTo>
                <a:cubicBezTo>
                  <a:pt x="280" y="648"/>
                  <a:pt x="273" y="645"/>
                  <a:pt x="268" y="646"/>
                </a:cubicBezTo>
                <a:cubicBezTo>
                  <a:pt x="266" y="646"/>
                  <a:pt x="261" y="652"/>
                  <a:pt x="259" y="652"/>
                </a:cubicBezTo>
                <a:cubicBezTo>
                  <a:pt x="253" y="653"/>
                  <a:pt x="254" y="652"/>
                  <a:pt x="247" y="652"/>
                </a:cubicBezTo>
                <a:cubicBezTo>
                  <a:pt x="243" y="651"/>
                  <a:pt x="196" y="586"/>
                  <a:pt x="197" y="544"/>
                </a:cubicBezTo>
                <a:cubicBezTo>
                  <a:pt x="197" y="527"/>
                  <a:pt x="190" y="515"/>
                  <a:pt x="188" y="514"/>
                </a:cubicBezTo>
                <a:cubicBezTo>
                  <a:pt x="183" y="513"/>
                  <a:pt x="175" y="515"/>
                  <a:pt x="172" y="511"/>
                </a:cubicBezTo>
                <a:cubicBezTo>
                  <a:pt x="169" y="507"/>
                  <a:pt x="171" y="493"/>
                  <a:pt x="169" y="490"/>
                </a:cubicBezTo>
                <a:cubicBezTo>
                  <a:pt x="169" y="488"/>
                  <a:pt x="176" y="485"/>
                  <a:pt x="176" y="484"/>
                </a:cubicBezTo>
                <a:cubicBezTo>
                  <a:pt x="175" y="482"/>
                  <a:pt x="176" y="479"/>
                  <a:pt x="176" y="477"/>
                </a:cubicBezTo>
                <a:cubicBezTo>
                  <a:pt x="175" y="476"/>
                  <a:pt x="173" y="476"/>
                  <a:pt x="173" y="474"/>
                </a:cubicBezTo>
                <a:cubicBezTo>
                  <a:pt x="168" y="458"/>
                  <a:pt x="168" y="447"/>
                  <a:pt x="172" y="442"/>
                </a:cubicBezTo>
                <a:cubicBezTo>
                  <a:pt x="173" y="441"/>
                  <a:pt x="177" y="442"/>
                  <a:pt x="179" y="442"/>
                </a:cubicBezTo>
                <a:cubicBezTo>
                  <a:pt x="183" y="442"/>
                  <a:pt x="183" y="450"/>
                  <a:pt x="189" y="452"/>
                </a:cubicBezTo>
                <a:cubicBezTo>
                  <a:pt x="194" y="453"/>
                  <a:pt x="205" y="448"/>
                  <a:pt x="209" y="446"/>
                </a:cubicBezTo>
                <a:cubicBezTo>
                  <a:pt x="212" y="444"/>
                  <a:pt x="220" y="447"/>
                  <a:pt x="223" y="444"/>
                </a:cubicBezTo>
                <a:cubicBezTo>
                  <a:pt x="225" y="442"/>
                  <a:pt x="222" y="436"/>
                  <a:pt x="221" y="431"/>
                </a:cubicBezTo>
                <a:cubicBezTo>
                  <a:pt x="221" y="427"/>
                  <a:pt x="224" y="425"/>
                  <a:pt x="225" y="423"/>
                </a:cubicBezTo>
                <a:cubicBezTo>
                  <a:pt x="227" y="416"/>
                  <a:pt x="230" y="407"/>
                  <a:pt x="230" y="396"/>
                </a:cubicBezTo>
                <a:cubicBezTo>
                  <a:pt x="230" y="389"/>
                  <a:pt x="225" y="386"/>
                  <a:pt x="238" y="385"/>
                </a:cubicBezTo>
                <a:cubicBezTo>
                  <a:pt x="241" y="385"/>
                  <a:pt x="245" y="383"/>
                  <a:pt x="250" y="382"/>
                </a:cubicBezTo>
                <a:cubicBezTo>
                  <a:pt x="254" y="382"/>
                  <a:pt x="257" y="379"/>
                  <a:pt x="261" y="381"/>
                </a:cubicBezTo>
                <a:cubicBezTo>
                  <a:pt x="268" y="385"/>
                  <a:pt x="278" y="397"/>
                  <a:pt x="282" y="399"/>
                </a:cubicBezTo>
                <a:cubicBezTo>
                  <a:pt x="305" y="414"/>
                  <a:pt x="328" y="436"/>
                  <a:pt x="337" y="453"/>
                </a:cubicBezTo>
                <a:cubicBezTo>
                  <a:pt x="340" y="459"/>
                  <a:pt x="332" y="467"/>
                  <a:pt x="336" y="474"/>
                </a:cubicBezTo>
                <a:cubicBezTo>
                  <a:pt x="344" y="486"/>
                  <a:pt x="366" y="502"/>
                  <a:pt x="387" y="515"/>
                </a:cubicBezTo>
                <a:cubicBezTo>
                  <a:pt x="393" y="519"/>
                  <a:pt x="398" y="520"/>
                  <a:pt x="410" y="520"/>
                </a:cubicBezTo>
                <a:cubicBezTo>
                  <a:pt x="417" y="520"/>
                  <a:pt x="422" y="527"/>
                  <a:pt x="437" y="537"/>
                </a:cubicBezTo>
                <a:cubicBezTo>
                  <a:pt x="450" y="546"/>
                  <a:pt x="467" y="554"/>
                  <a:pt x="484" y="567"/>
                </a:cubicBezTo>
                <a:cubicBezTo>
                  <a:pt x="494" y="575"/>
                  <a:pt x="502" y="585"/>
                  <a:pt x="514" y="593"/>
                </a:cubicBezTo>
                <a:cubicBezTo>
                  <a:pt x="518" y="596"/>
                  <a:pt x="523" y="595"/>
                  <a:pt x="527" y="598"/>
                </a:cubicBezTo>
                <a:cubicBezTo>
                  <a:pt x="529" y="599"/>
                  <a:pt x="546" y="626"/>
                  <a:pt x="548" y="627"/>
                </a:cubicBezTo>
                <a:cubicBezTo>
                  <a:pt x="554" y="631"/>
                  <a:pt x="561" y="634"/>
                  <a:pt x="567" y="637"/>
                </a:cubicBezTo>
                <a:cubicBezTo>
                  <a:pt x="570" y="638"/>
                  <a:pt x="579" y="639"/>
                  <a:pt x="582" y="640"/>
                </a:cubicBezTo>
                <a:cubicBezTo>
                  <a:pt x="587" y="641"/>
                  <a:pt x="592" y="621"/>
                  <a:pt x="596" y="622"/>
                </a:cubicBezTo>
                <a:cubicBezTo>
                  <a:pt x="600" y="622"/>
                  <a:pt x="597" y="604"/>
                  <a:pt x="604" y="604"/>
                </a:cubicBezTo>
                <a:cubicBezTo>
                  <a:pt x="622" y="603"/>
                  <a:pt x="632" y="607"/>
                  <a:pt x="639" y="609"/>
                </a:cubicBezTo>
                <a:cubicBezTo>
                  <a:pt x="640" y="584"/>
                  <a:pt x="649" y="588"/>
                  <a:pt x="654" y="585"/>
                </a:cubicBezTo>
                <a:cubicBezTo>
                  <a:pt x="655" y="584"/>
                  <a:pt x="661" y="585"/>
                  <a:pt x="668" y="586"/>
                </a:cubicBezTo>
                <a:cubicBezTo>
                  <a:pt x="670" y="586"/>
                  <a:pt x="679" y="596"/>
                  <a:pt x="680" y="594"/>
                </a:cubicBezTo>
                <a:cubicBezTo>
                  <a:pt x="681" y="593"/>
                  <a:pt x="689" y="590"/>
                  <a:pt x="690" y="588"/>
                </a:cubicBezTo>
                <a:cubicBezTo>
                  <a:pt x="691" y="587"/>
                  <a:pt x="683" y="575"/>
                  <a:pt x="684" y="573"/>
                </a:cubicBezTo>
                <a:cubicBezTo>
                  <a:pt x="686" y="566"/>
                  <a:pt x="687" y="558"/>
                  <a:pt x="687" y="549"/>
                </a:cubicBezTo>
                <a:cubicBezTo>
                  <a:pt x="687" y="544"/>
                  <a:pt x="676" y="513"/>
                  <a:pt x="673" y="508"/>
                </a:cubicBezTo>
                <a:cubicBezTo>
                  <a:pt x="670" y="500"/>
                  <a:pt x="664" y="504"/>
                  <a:pt x="659" y="495"/>
                </a:cubicBezTo>
                <a:cubicBezTo>
                  <a:pt x="656" y="488"/>
                  <a:pt x="652" y="466"/>
                  <a:pt x="649" y="459"/>
                </a:cubicBezTo>
                <a:cubicBezTo>
                  <a:pt x="644" y="450"/>
                  <a:pt x="640" y="431"/>
                  <a:pt x="636" y="420"/>
                </a:cubicBezTo>
                <a:cubicBezTo>
                  <a:pt x="634" y="415"/>
                  <a:pt x="621" y="398"/>
                  <a:pt x="620" y="392"/>
                </a:cubicBezTo>
                <a:cubicBezTo>
                  <a:pt x="614" y="368"/>
                  <a:pt x="615" y="343"/>
                  <a:pt x="629" y="318"/>
                </a:cubicBezTo>
                <a:cubicBezTo>
                  <a:pt x="641" y="297"/>
                  <a:pt x="667" y="303"/>
                  <a:pt x="683" y="292"/>
                </a:cubicBezTo>
                <a:cubicBezTo>
                  <a:pt x="708" y="274"/>
                  <a:pt x="731" y="256"/>
                  <a:pt x="748" y="237"/>
                </a:cubicBezTo>
                <a:cubicBezTo>
                  <a:pt x="756" y="229"/>
                  <a:pt x="762" y="214"/>
                  <a:pt x="774" y="209"/>
                </a:cubicBezTo>
                <a:cubicBezTo>
                  <a:pt x="804" y="197"/>
                  <a:pt x="861" y="192"/>
                  <a:pt x="881" y="161"/>
                </a:cubicBezTo>
                <a:cubicBezTo>
                  <a:pt x="903" y="128"/>
                  <a:pt x="931" y="80"/>
                  <a:pt x="960" y="61"/>
                </a:cubicBezTo>
                <a:cubicBezTo>
                  <a:pt x="965" y="57"/>
                  <a:pt x="979" y="63"/>
                  <a:pt x="983" y="61"/>
                </a:cubicBezTo>
                <a:cubicBezTo>
                  <a:pt x="992" y="58"/>
                  <a:pt x="1006" y="84"/>
                  <a:pt x="1014" y="85"/>
                </a:cubicBezTo>
                <a:cubicBezTo>
                  <a:pt x="1017" y="85"/>
                  <a:pt x="1001" y="98"/>
                  <a:pt x="1006" y="99"/>
                </a:cubicBezTo>
                <a:cubicBezTo>
                  <a:pt x="1015" y="100"/>
                  <a:pt x="1027" y="101"/>
                  <a:pt x="1045" y="101"/>
                </a:cubicBezTo>
                <a:cubicBezTo>
                  <a:pt x="1052" y="102"/>
                  <a:pt x="1091" y="97"/>
                  <a:pt x="1094" y="105"/>
                </a:cubicBezTo>
                <a:cubicBezTo>
                  <a:pt x="1116" y="157"/>
                  <a:pt x="1112" y="109"/>
                  <a:pt x="1132" y="151"/>
                </a:cubicBezTo>
                <a:cubicBezTo>
                  <a:pt x="1134" y="154"/>
                  <a:pt x="1129" y="158"/>
                  <a:pt x="1130" y="162"/>
                </a:cubicBezTo>
                <a:cubicBezTo>
                  <a:pt x="1131" y="164"/>
                  <a:pt x="1086" y="178"/>
                  <a:pt x="1087" y="210"/>
                </a:cubicBezTo>
                <a:cubicBezTo>
                  <a:pt x="1087" y="212"/>
                  <a:pt x="1128" y="165"/>
                  <a:pt x="1153" y="183"/>
                </a:cubicBezTo>
                <a:cubicBezTo>
                  <a:pt x="1161" y="189"/>
                  <a:pt x="1169" y="205"/>
                  <a:pt x="1174" y="218"/>
                </a:cubicBezTo>
                <a:cubicBezTo>
                  <a:pt x="1181" y="234"/>
                  <a:pt x="1178" y="249"/>
                  <a:pt x="1181" y="250"/>
                </a:cubicBezTo>
                <a:cubicBezTo>
                  <a:pt x="1197" y="255"/>
                  <a:pt x="1185" y="203"/>
                  <a:pt x="1185" y="171"/>
                </a:cubicBezTo>
                <a:cubicBezTo>
                  <a:pt x="1185" y="153"/>
                  <a:pt x="1197" y="140"/>
                  <a:pt x="1197" y="134"/>
                </a:cubicBezTo>
                <a:cubicBezTo>
                  <a:pt x="1197" y="110"/>
                  <a:pt x="1215" y="101"/>
                  <a:pt x="1226" y="81"/>
                </a:cubicBezTo>
                <a:cubicBezTo>
                  <a:pt x="1245" y="45"/>
                  <a:pt x="1259" y="4"/>
                  <a:pt x="1218" y="4"/>
                </a:cubicBezTo>
                <a:lnTo>
                  <a:pt x="811" y="4"/>
                </a:lnTo>
                <a:cubicBezTo>
                  <a:pt x="787" y="4"/>
                  <a:pt x="795" y="28"/>
                  <a:pt x="772" y="52"/>
                </a:cubicBezTo>
                <a:cubicBezTo>
                  <a:pt x="757" y="68"/>
                  <a:pt x="715" y="84"/>
                  <a:pt x="699" y="97"/>
                </a:cubicBezTo>
                <a:cubicBezTo>
                  <a:pt x="676" y="116"/>
                  <a:pt x="653" y="114"/>
                  <a:pt x="623" y="114"/>
                </a:cubicBezTo>
                <a:cubicBezTo>
                  <a:pt x="608" y="117"/>
                  <a:pt x="604" y="127"/>
                  <a:pt x="585" y="131"/>
                </a:cubicBezTo>
                <a:cubicBezTo>
                  <a:pt x="554" y="137"/>
                  <a:pt x="505" y="136"/>
                  <a:pt x="474" y="131"/>
                </a:cubicBezTo>
                <a:cubicBezTo>
                  <a:pt x="392" y="116"/>
                  <a:pt x="306" y="37"/>
                  <a:pt x="244" y="14"/>
                </a:cubicBezTo>
                <a:cubicBezTo>
                  <a:pt x="203" y="0"/>
                  <a:pt x="180" y="4"/>
                  <a:pt x="137" y="4"/>
                </a:cubicBezTo>
                <a:lnTo>
                  <a:pt x="0" y="4"/>
                </a:lnTo>
                <a:lnTo>
                  <a:pt x="0" y="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4" name="Freeform 3375"/>
          <p:cNvSpPr>
            <a:spLocks/>
          </p:cNvSpPr>
          <p:nvPr/>
        </p:nvSpPr>
        <p:spPr bwMode="auto">
          <a:xfrm>
            <a:off x="933450" y="1068388"/>
            <a:ext cx="4149725" cy="2070100"/>
          </a:xfrm>
          <a:custGeom>
            <a:avLst/>
            <a:gdLst>
              <a:gd name="T0" fmla="*/ 2147483647 w 1259"/>
              <a:gd name="T1" fmla="*/ 2147483647 h 834"/>
              <a:gd name="T2" fmla="*/ 2147483647 w 1259"/>
              <a:gd name="T3" fmla="*/ 2147483647 h 834"/>
              <a:gd name="T4" fmla="*/ 2147483647 w 1259"/>
              <a:gd name="T5" fmla="*/ 2147483647 h 834"/>
              <a:gd name="T6" fmla="*/ 2147483647 w 1259"/>
              <a:gd name="T7" fmla="*/ 2147483647 h 834"/>
              <a:gd name="T8" fmla="*/ 2147483647 w 1259"/>
              <a:gd name="T9" fmla="*/ 2147483647 h 834"/>
              <a:gd name="T10" fmla="*/ 2147483647 w 1259"/>
              <a:gd name="T11" fmla="*/ 2147483647 h 834"/>
              <a:gd name="T12" fmla="*/ 2147483647 w 1259"/>
              <a:gd name="T13" fmla="*/ 2147483647 h 834"/>
              <a:gd name="T14" fmla="*/ 2147483647 w 1259"/>
              <a:gd name="T15" fmla="*/ 2147483647 h 834"/>
              <a:gd name="T16" fmla="*/ 2147483647 w 1259"/>
              <a:gd name="T17" fmla="*/ 2147483647 h 834"/>
              <a:gd name="T18" fmla="*/ 2147483647 w 1259"/>
              <a:gd name="T19" fmla="*/ 2147483647 h 834"/>
              <a:gd name="T20" fmla="*/ 2147483647 w 1259"/>
              <a:gd name="T21" fmla="*/ 2147483647 h 834"/>
              <a:gd name="T22" fmla="*/ 2147483647 w 1259"/>
              <a:gd name="T23" fmla="*/ 2147483647 h 834"/>
              <a:gd name="T24" fmla="*/ 2147483647 w 1259"/>
              <a:gd name="T25" fmla="*/ 2147483647 h 834"/>
              <a:gd name="T26" fmla="*/ 2147483647 w 1259"/>
              <a:gd name="T27" fmla="*/ 2147483647 h 834"/>
              <a:gd name="T28" fmla="*/ 2147483647 w 1259"/>
              <a:gd name="T29" fmla="*/ 2147483647 h 834"/>
              <a:gd name="T30" fmla="*/ 2147483647 w 1259"/>
              <a:gd name="T31" fmla="*/ 2147483647 h 834"/>
              <a:gd name="T32" fmla="*/ 2147483647 w 1259"/>
              <a:gd name="T33" fmla="*/ 2147483647 h 834"/>
              <a:gd name="T34" fmla="*/ 2147483647 w 1259"/>
              <a:gd name="T35" fmla="*/ 2147483647 h 834"/>
              <a:gd name="T36" fmla="*/ 2147483647 w 1259"/>
              <a:gd name="T37" fmla="*/ 2147483647 h 834"/>
              <a:gd name="T38" fmla="*/ 2147483647 w 1259"/>
              <a:gd name="T39" fmla="*/ 2147483647 h 834"/>
              <a:gd name="T40" fmla="*/ 2147483647 w 1259"/>
              <a:gd name="T41" fmla="*/ 2147483647 h 834"/>
              <a:gd name="T42" fmla="*/ 2147483647 w 1259"/>
              <a:gd name="T43" fmla="*/ 2147483647 h 834"/>
              <a:gd name="T44" fmla="*/ 2147483647 w 1259"/>
              <a:gd name="T45" fmla="*/ 2147483647 h 834"/>
              <a:gd name="T46" fmla="*/ 2147483647 w 1259"/>
              <a:gd name="T47" fmla="*/ 2147483647 h 834"/>
              <a:gd name="T48" fmla="*/ 2147483647 w 1259"/>
              <a:gd name="T49" fmla="*/ 2147483647 h 834"/>
              <a:gd name="T50" fmla="*/ 2147483647 w 1259"/>
              <a:gd name="T51" fmla="*/ 2147483647 h 834"/>
              <a:gd name="T52" fmla="*/ 2147483647 w 1259"/>
              <a:gd name="T53" fmla="*/ 2147483647 h 834"/>
              <a:gd name="T54" fmla="*/ 2147483647 w 1259"/>
              <a:gd name="T55" fmla="*/ 2147483647 h 834"/>
              <a:gd name="T56" fmla="*/ 2147483647 w 1259"/>
              <a:gd name="T57" fmla="*/ 2147483647 h 834"/>
              <a:gd name="T58" fmla="*/ 2147483647 w 1259"/>
              <a:gd name="T59" fmla="*/ 2147483647 h 834"/>
              <a:gd name="T60" fmla="*/ 2147483647 w 1259"/>
              <a:gd name="T61" fmla="*/ 2147483647 h 834"/>
              <a:gd name="T62" fmla="*/ 2147483647 w 1259"/>
              <a:gd name="T63" fmla="*/ 2147483647 h 834"/>
              <a:gd name="T64" fmla="*/ 2147483647 w 1259"/>
              <a:gd name="T65" fmla="*/ 2147483647 h 834"/>
              <a:gd name="T66" fmla="*/ 2147483647 w 1259"/>
              <a:gd name="T67" fmla="*/ 2147483647 h 834"/>
              <a:gd name="T68" fmla="*/ 2147483647 w 1259"/>
              <a:gd name="T69" fmla="*/ 2147483647 h 834"/>
              <a:gd name="T70" fmla="*/ 2147483647 w 1259"/>
              <a:gd name="T71" fmla="*/ 2147483647 h 834"/>
              <a:gd name="T72" fmla="*/ 2147483647 w 1259"/>
              <a:gd name="T73" fmla="*/ 2147483647 h 834"/>
              <a:gd name="T74" fmla="*/ 2147483647 w 1259"/>
              <a:gd name="T75" fmla="*/ 2147483647 h 834"/>
              <a:gd name="T76" fmla="*/ 2147483647 w 1259"/>
              <a:gd name="T77" fmla="*/ 2147483647 h 834"/>
              <a:gd name="T78" fmla="*/ 2147483647 w 1259"/>
              <a:gd name="T79" fmla="*/ 2147483647 h 834"/>
              <a:gd name="T80" fmla="*/ 2147483647 w 1259"/>
              <a:gd name="T81" fmla="*/ 2147483647 h 834"/>
              <a:gd name="T82" fmla="*/ 2147483647 w 1259"/>
              <a:gd name="T83" fmla="*/ 2147483647 h 834"/>
              <a:gd name="T84" fmla="*/ 2147483647 w 1259"/>
              <a:gd name="T85" fmla="*/ 2147483647 h 834"/>
              <a:gd name="T86" fmla="*/ 2147483647 w 1259"/>
              <a:gd name="T87" fmla="*/ 2147483647 h 834"/>
              <a:gd name="T88" fmla="*/ 2147483647 w 1259"/>
              <a:gd name="T89" fmla="*/ 2147483647 h 834"/>
              <a:gd name="T90" fmla="*/ 2147483647 w 1259"/>
              <a:gd name="T91" fmla="*/ 2147483647 h 834"/>
              <a:gd name="T92" fmla="*/ 2147483647 w 1259"/>
              <a:gd name="T93" fmla="*/ 2147483647 h 834"/>
              <a:gd name="T94" fmla="*/ 2147483647 w 1259"/>
              <a:gd name="T95" fmla="*/ 2147483647 h 834"/>
              <a:gd name="T96" fmla="*/ 2147483647 w 1259"/>
              <a:gd name="T97" fmla="*/ 2147483647 h 834"/>
              <a:gd name="T98" fmla="*/ 2147483647 w 1259"/>
              <a:gd name="T99" fmla="*/ 2147483647 h 834"/>
              <a:gd name="T100" fmla="*/ 2147483647 w 1259"/>
              <a:gd name="T101" fmla="*/ 2147483647 h 834"/>
              <a:gd name="T102" fmla="*/ 2147483647 w 1259"/>
              <a:gd name="T103" fmla="*/ 2147483647 h 834"/>
              <a:gd name="T104" fmla="*/ 2147483647 w 1259"/>
              <a:gd name="T105" fmla="*/ 2147483647 h 834"/>
              <a:gd name="T106" fmla="*/ 2147483647 w 1259"/>
              <a:gd name="T107" fmla="*/ 2147483647 h 834"/>
              <a:gd name="T108" fmla="*/ 2147483647 w 1259"/>
              <a:gd name="T109" fmla="*/ 2147483647 h 834"/>
              <a:gd name="T110" fmla="*/ 2147483647 w 1259"/>
              <a:gd name="T111" fmla="*/ 2147483647 h 834"/>
              <a:gd name="T112" fmla="*/ 2147483647 w 1259"/>
              <a:gd name="T113" fmla="*/ 2147483647 h 834"/>
              <a:gd name="T114" fmla="*/ 2147483647 w 1259"/>
              <a:gd name="T115" fmla="*/ 2147483647 h 834"/>
              <a:gd name="T116" fmla="*/ 2147483647 w 1259"/>
              <a:gd name="T117" fmla="*/ 2147483647 h 834"/>
              <a:gd name="T118" fmla="*/ 0 w 1259"/>
              <a:gd name="T119" fmla="*/ 2147483647 h 83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59"/>
              <a:gd name="T181" fmla="*/ 0 h 834"/>
              <a:gd name="T182" fmla="*/ 1259 w 1259"/>
              <a:gd name="T183" fmla="*/ 834 h 83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59" h="834">
                <a:moveTo>
                  <a:pt x="0" y="612"/>
                </a:moveTo>
                <a:cubicBezTo>
                  <a:pt x="4" y="611"/>
                  <a:pt x="7" y="609"/>
                  <a:pt x="11" y="609"/>
                </a:cubicBezTo>
                <a:cubicBezTo>
                  <a:pt x="13" y="609"/>
                  <a:pt x="18" y="613"/>
                  <a:pt x="19" y="611"/>
                </a:cubicBezTo>
                <a:cubicBezTo>
                  <a:pt x="21" y="605"/>
                  <a:pt x="17" y="588"/>
                  <a:pt x="21" y="589"/>
                </a:cubicBezTo>
                <a:cubicBezTo>
                  <a:pt x="27" y="590"/>
                  <a:pt x="33" y="603"/>
                  <a:pt x="41" y="613"/>
                </a:cubicBezTo>
                <a:cubicBezTo>
                  <a:pt x="45" y="619"/>
                  <a:pt x="50" y="623"/>
                  <a:pt x="53" y="627"/>
                </a:cubicBezTo>
                <a:cubicBezTo>
                  <a:pt x="58" y="635"/>
                  <a:pt x="55" y="659"/>
                  <a:pt x="61" y="669"/>
                </a:cubicBezTo>
                <a:cubicBezTo>
                  <a:pt x="63" y="672"/>
                  <a:pt x="71" y="656"/>
                  <a:pt x="74" y="658"/>
                </a:cubicBezTo>
                <a:cubicBezTo>
                  <a:pt x="77" y="660"/>
                  <a:pt x="83" y="670"/>
                  <a:pt x="85" y="677"/>
                </a:cubicBezTo>
                <a:cubicBezTo>
                  <a:pt x="86" y="681"/>
                  <a:pt x="84" y="682"/>
                  <a:pt x="85" y="685"/>
                </a:cubicBezTo>
                <a:cubicBezTo>
                  <a:pt x="86" y="687"/>
                  <a:pt x="90" y="688"/>
                  <a:pt x="91" y="689"/>
                </a:cubicBezTo>
                <a:cubicBezTo>
                  <a:pt x="92" y="693"/>
                  <a:pt x="85" y="701"/>
                  <a:pt x="84" y="703"/>
                </a:cubicBezTo>
                <a:cubicBezTo>
                  <a:pt x="82" y="707"/>
                  <a:pt x="83" y="712"/>
                  <a:pt x="83" y="713"/>
                </a:cubicBezTo>
                <a:cubicBezTo>
                  <a:pt x="85" y="716"/>
                  <a:pt x="89" y="717"/>
                  <a:pt x="91" y="720"/>
                </a:cubicBezTo>
                <a:cubicBezTo>
                  <a:pt x="92" y="723"/>
                  <a:pt x="85" y="734"/>
                  <a:pt x="87" y="739"/>
                </a:cubicBezTo>
                <a:cubicBezTo>
                  <a:pt x="89" y="742"/>
                  <a:pt x="106" y="744"/>
                  <a:pt x="108" y="747"/>
                </a:cubicBezTo>
                <a:cubicBezTo>
                  <a:pt x="109" y="749"/>
                  <a:pt x="111" y="751"/>
                  <a:pt x="112" y="753"/>
                </a:cubicBezTo>
                <a:cubicBezTo>
                  <a:pt x="116" y="758"/>
                  <a:pt x="126" y="756"/>
                  <a:pt x="130" y="760"/>
                </a:cubicBezTo>
                <a:cubicBezTo>
                  <a:pt x="135" y="766"/>
                  <a:pt x="136" y="772"/>
                  <a:pt x="141" y="777"/>
                </a:cubicBezTo>
                <a:cubicBezTo>
                  <a:pt x="147" y="782"/>
                  <a:pt x="164" y="781"/>
                  <a:pt x="170" y="784"/>
                </a:cubicBezTo>
                <a:cubicBezTo>
                  <a:pt x="173" y="786"/>
                  <a:pt x="174" y="791"/>
                  <a:pt x="178" y="793"/>
                </a:cubicBezTo>
                <a:cubicBezTo>
                  <a:pt x="181" y="794"/>
                  <a:pt x="190" y="791"/>
                  <a:pt x="194" y="792"/>
                </a:cubicBezTo>
                <a:cubicBezTo>
                  <a:pt x="197" y="794"/>
                  <a:pt x="200" y="796"/>
                  <a:pt x="203" y="797"/>
                </a:cubicBezTo>
                <a:cubicBezTo>
                  <a:pt x="206" y="799"/>
                  <a:pt x="207" y="816"/>
                  <a:pt x="209" y="819"/>
                </a:cubicBezTo>
                <a:cubicBezTo>
                  <a:pt x="214" y="827"/>
                  <a:pt x="223" y="832"/>
                  <a:pt x="230" y="834"/>
                </a:cubicBezTo>
                <a:cubicBezTo>
                  <a:pt x="232" y="834"/>
                  <a:pt x="240" y="828"/>
                  <a:pt x="243" y="828"/>
                </a:cubicBezTo>
                <a:cubicBezTo>
                  <a:pt x="245" y="828"/>
                  <a:pt x="248" y="828"/>
                  <a:pt x="251" y="828"/>
                </a:cubicBezTo>
                <a:cubicBezTo>
                  <a:pt x="257" y="828"/>
                  <a:pt x="265" y="808"/>
                  <a:pt x="270" y="806"/>
                </a:cubicBezTo>
                <a:cubicBezTo>
                  <a:pt x="274" y="805"/>
                  <a:pt x="284" y="811"/>
                  <a:pt x="287" y="810"/>
                </a:cubicBezTo>
                <a:cubicBezTo>
                  <a:pt x="292" y="807"/>
                  <a:pt x="303" y="809"/>
                  <a:pt x="307" y="805"/>
                </a:cubicBezTo>
                <a:cubicBezTo>
                  <a:pt x="312" y="800"/>
                  <a:pt x="320" y="795"/>
                  <a:pt x="323" y="787"/>
                </a:cubicBezTo>
                <a:cubicBezTo>
                  <a:pt x="326" y="778"/>
                  <a:pt x="333" y="780"/>
                  <a:pt x="333" y="767"/>
                </a:cubicBezTo>
                <a:cubicBezTo>
                  <a:pt x="334" y="761"/>
                  <a:pt x="331" y="747"/>
                  <a:pt x="330" y="740"/>
                </a:cubicBezTo>
                <a:cubicBezTo>
                  <a:pt x="329" y="729"/>
                  <a:pt x="319" y="718"/>
                  <a:pt x="324" y="705"/>
                </a:cubicBezTo>
                <a:cubicBezTo>
                  <a:pt x="325" y="700"/>
                  <a:pt x="339" y="692"/>
                  <a:pt x="340" y="687"/>
                </a:cubicBezTo>
                <a:cubicBezTo>
                  <a:pt x="340" y="685"/>
                  <a:pt x="330" y="679"/>
                  <a:pt x="331" y="678"/>
                </a:cubicBezTo>
                <a:cubicBezTo>
                  <a:pt x="331" y="675"/>
                  <a:pt x="331" y="672"/>
                  <a:pt x="331" y="669"/>
                </a:cubicBezTo>
                <a:cubicBezTo>
                  <a:pt x="331" y="666"/>
                  <a:pt x="320" y="662"/>
                  <a:pt x="320" y="660"/>
                </a:cubicBezTo>
                <a:cubicBezTo>
                  <a:pt x="320" y="656"/>
                  <a:pt x="322" y="649"/>
                  <a:pt x="322" y="646"/>
                </a:cubicBezTo>
                <a:cubicBezTo>
                  <a:pt x="322" y="629"/>
                  <a:pt x="316" y="627"/>
                  <a:pt x="302" y="637"/>
                </a:cubicBezTo>
                <a:cubicBezTo>
                  <a:pt x="299" y="638"/>
                  <a:pt x="295" y="655"/>
                  <a:pt x="292" y="656"/>
                </a:cubicBezTo>
                <a:cubicBezTo>
                  <a:pt x="289" y="657"/>
                  <a:pt x="287" y="646"/>
                  <a:pt x="284" y="647"/>
                </a:cubicBezTo>
                <a:cubicBezTo>
                  <a:pt x="280" y="648"/>
                  <a:pt x="273" y="645"/>
                  <a:pt x="268" y="646"/>
                </a:cubicBezTo>
                <a:cubicBezTo>
                  <a:pt x="266" y="646"/>
                  <a:pt x="261" y="652"/>
                  <a:pt x="259" y="652"/>
                </a:cubicBezTo>
                <a:cubicBezTo>
                  <a:pt x="253" y="653"/>
                  <a:pt x="254" y="652"/>
                  <a:pt x="247" y="652"/>
                </a:cubicBezTo>
                <a:cubicBezTo>
                  <a:pt x="243" y="651"/>
                  <a:pt x="196" y="586"/>
                  <a:pt x="197" y="544"/>
                </a:cubicBezTo>
                <a:cubicBezTo>
                  <a:pt x="197" y="527"/>
                  <a:pt x="190" y="515"/>
                  <a:pt x="188" y="514"/>
                </a:cubicBezTo>
                <a:cubicBezTo>
                  <a:pt x="183" y="513"/>
                  <a:pt x="175" y="515"/>
                  <a:pt x="172" y="511"/>
                </a:cubicBezTo>
                <a:cubicBezTo>
                  <a:pt x="169" y="507"/>
                  <a:pt x="171" y="493"/>
                  <a:pt x="169" y="490"/>
                </a:cubicBezTo>
                <a:cubicBezTo>
                  <a:pt x="169" y="488"/>
                  <a:pt x="176" y="485"/>
                  <a:pt x="176" y="484"/>
                </a:cubicBezTo>
                <a:cubicBezTo>
                  <a:pt x="175" y="482"/>
                  <a:pt x="176" y="479"/>
                  <a:pt x="176" y="477"/>
                </a:cubicBezTo>
                <a:cubicBezTo>
                  <a:pt x="175" y="476"/>
                  <a:pt x="173" y="476"/>
                  <a:pt x="173" y="474"/>
                </a:cubicBezTo>
                <a:cubicBezTo>
                  <a:pt x="168" y="458"/>
                  <a:pt x="168" y="447"/>
                  <a:pt x="172" y="442"/>
                </a:cubicBezTo>
                <a:cubicBezTo>
                  <a:pt x="173" y="441"/>
                  <a:pt x="177" y="442"/>
                  <a:pt x="179" y="442"/>
                </a:cubicBezTo>
                <a:cubicBezTo>
                  <a:pt x="183" y="442"/>
                  <a:pt x="183" y="450"/>
                  <a:pt x="189" y="452"/>
                </a:cubicBezTo>
                <a:cubicBezTo>
                  <a:pt x="194" y="453"/>
                  <a:pt x="205" y="448"/>
                  <a:pt x="209" y="446"/>
                </a:cubicBezTo>
                <a:cubicBezTo>
                  <a:pt x="212" y="444"/>
                  <a:pt x="220" y="447"/>
                  <a:pt x="223" y="444"/>
                </a:cubicBezTo>
                <a:cubicBezTo>
                  <a:pt x="225" y="442"/>
                  <a:pt x="222" y="436"/>
                  <a:pt x="221" y="431"/>
                </a:cubicBezTo>
                <a:cubicBezTo>
                  <a:pt x="221" y="427"/>
                  <a:pt x="224" y="425"/>
                  <a:pt x="225" y="423"/>
                </a:cubicBezTo>
                <a:cubicBezTo>
                  <a:pt x="227" y="416"/>
                  <a:pt x="230" y="407"/>
                  <a:pt x="230" y="396"/>
                </a:cubicBezTo>
                <a:cubicBezTo>
                  <a:pt x="230" y="389"/>
                  <a:pt x="225" y="386"/>
                  <a:pt x="238" y="385"/>
                </a:cubicBezTo>
                <a:cubicBezTo>
                  <a:pt x="241" y="385"/>
                  <a:pt x="245" y="383"/>
                  <a:pt x="250" y="382"/>
                </a:cubicBezTo>
                <a:cubicBezTo>
                  <a:pt x="254" y="382"/>
                  <a:pt x="257" y="379"/>
                  <a:pt x="261" y="381"/>
                </a:cubicBezTo>
                <a:cubicBezTo>
                  <a:pt x="268" y="385"/>
                  <a:pt x="278" y="397"/>
                  <a:pt x="282" y="399"/>
                </a:cubicBezTo>
                <a:cubicBezTo>
                  <a:pt x="305" y="414"/>
                  <a:pt x="328" y="436"/>
                  <a:pt x="337" y="453"/>
                </a:cubicBezTo>
                <a:cubicBezTo>
                  <a:pt x="340" y="459"/>
                  <a:pt x="332" y="467"/>
                  <a:pt x="336" y="474"/>
                </a:cubicBezTo>
                <a:cubicBezTo>
                  <a:pt x="344" y="486"/>
                  <a:pt x="366" y="502"/>
                  <a:pt x="387" y="515"/>
                </a:cubicBezTo>
                <a:cubicBezTo>
                  <a:pt x="393" y="519"/>
                  <a:pt x="398" y="520"/>
                  <a:pt x="410" y="520"/>
                </a:cubicBezTo>
                <a:cubicBezTo>
                  <a:pt x="417" y="520"/>
                  <a:pt x="422" y="527"/>
                  <a:pt x="437" y="537"/>
                </a:cubicBezTo>
                <a:cubicBezTo>
                  <a:pt x="450" y="546"/>
                  <a:pt x="467" y="554"/>
                  <a:pt x="484" y="567"/>
                </a:cubicBezTo>
                <a:cubicBezTo>
                  <a:pt x="494" y="575"/>
                  <a:pt x="502" y="585"/>
                  <a:pt x="514" y="593"/>
                </a:cubicBezTo>
                <a:cubicBezTo>
                  <a:pt x="518" y="596"/>
                  <a:pt x="523" y="595"/>
                  <a:pt x="527" y="598"/>
                </a:cubicBezTo>
                <a:cubicBezTo>
                  <a:pt x="529" y="599"/>
                  <a:pt x="546" y="626"/>
                  <a:pt x="548" y="627"/>
                </a:cubicBezTo>
                <a:cubicBezTo>
                  <a:pt x="554" y="631"/>
                  <a:pt x="561" y="634"/>
                  <a:pt x="567" y="637"/>
                </a:cubicBezTo>
                <a:cubicBezTo>
                  <a:pt x="570" y="638"/>
                  <a:pt x="579" y="639"/>
                  <a:pt x="582" y="640"/>
                </a:cubicBezTo>
                <a:cubicBezTo>
                  <a:pt x="587" y="641"/>
                  <a:pt x="592" y="621"/>
                  <a:pt x="596" y="622"/>
                </a:cubicBezTo>
                <a:cubicBezTo>
                  <a:pt x="600" y="622"/>
                  <a:pt x="597" y="604"/>
                  <a:pt x="604" y="604"/>
                </a:cubicBezTo>
                <a:cubicBezTo>
                  <a:pt x="622" y="603"/>
                  <a:pt x="632" y="607"/>
                  <a:pt x="639" y="609"/>
                </a:cubicBezTo>
                <a:cubicBezTo>
                  <a:pt x="640" y="584"/>
                  <a:pt x="649" y="588"/>
                  <a:pt x="654" y="585"/>
                </a:cubicBezTo>
                <a:cubicBezTo>
                  <a:pt x="655" y="584"/>
                  <a:pt x="661" y="585"/>
                  <a:pt x="668" y="586"/>
                </a:cubicBezTo>
                <a:cubicBezTo>
                  <a:pt x="670" y="586"/>
                  <a:pt x="679" y="596"/>
                  <a:pt x="680" y="594"/>
                </a:cubicBezTo>
                <a:cubicBezTo>
                  <a:pt x="681" y="593"/>
                  <a:pt x="689" y="590"/>
                  <a:pt x="690" y="588"/>
                </a:cubicBezTo>
                <a:cubicBezTo>
                  <a:pt x="691" y="587"/>
                  <a:pt x="683" y="575"/>
                  <a:pt x="684" y="573"/>
                </a:cubicBezTo>
                <a:cubicBezTo>
                  <a:pt x="686" y="566"/>
                  <a:pt x="687" y="558"/>
                  <a:pt x="687" y="549"/>
                </a:cubicBezTo>
                <a:cubicBezTo>
                  <a:pt x="687" y="544"/>
                  <a:pt x="676" y="513"/>
                  <a:pt x="673" y="508"/>
                </a:cubicBezTo>
                <a:cubicBezTo>
                  <a:pt x="670" y="500"/>
                  <a:pt x="664" y="504"/>
                  <a:pt x="659" y="495"/>
                </a:cubicBezTo>
                <a:cubicBezTo>
                  <a:pt x="656" y="488"/>
                  <a:pt x="652" y="466"/>
                  <a:pt x="649" y="459"/>
                </a:cubicBezTo>
                <a:cubicBezTo>
                  <a:pt x="644" y="450"/>
                  <a:pt x="640" y="431"/>
                  <a:pt x="636" y="420"/>
                </a:cubicBezTo>
                <a:cubicBezTo>
                  <a:pt x="634" y="415"/>
                  <a:pt x="621" y="398"/>
                  <a:pt x="620" y="392"/>
                </a:cubicBezTo>
                <a:cubicBezTo>
                  <a:pt x="614" y="368"/>
                  <a:pt x="615" y="343"/>
                  <a:pt x="629" y="318"/>
                </a:cubicBezTo>
                <a:cubicBezTo>
                  <a:pt x="641" y="297"/>
                  <a:pt x="667" y="303"/>
                  <a:pt x="683" y="292"/>
                </a:cubicBezTo>
                <a:cubicBezTo>
                  <a:pt x="708" y="274"/>
                  <a:pt x="731" y="256"/>
                  <a:pt x="748" y="237"/>
                </a:cubicBezTo>
                <a:cubicBezTo>
                  <a:pt x="756" y="229"/>
                  <a:pt x="762" y="214"/>
                  <a:pt x="774" y="209"/>
                </a:cubicBezTo>
                <a:cubicBezTo>
                  <a:pt x="804" y="197"/>
                  <a:pt x="861" y="192"/>
                  <a:pt x="881" y="161"/>
                </a:cubicBezTo>
                <a:cubicBezTo>
                  <a:pt x="903" y="128"/>
                  <a:pt x="931" y="80"/>
                  <a:pt x="960" y="61"/>
                </a:cubicBezTo>
                <a:cubicBezTo>
                  <a:pt x="965" y="57"/>
                  <a:pt x="979" y="63"/>
                  <a:pt x="983" y="61"/>
                </a:cubicBezTo>
                <a:cubicBezTo>
                  <a:pt x="992" y="58"/>
                  <a:pt x="1006" y="84"/>
                  <a:pt x="1014" y="85"/>
                </a:cubicBezTo>
                <a:cubicBezTo>
                  <a:pt x="1017" y="85"/>
                  <a:pt x="1001" y="98"/>
                  <a:pt x="1006" y="99"/>
                </a:cubicBezTo>
                <a:cubicBezTo>
                  <a:pt x="1015" y="100"/>
                  <a:pt x="1027" y="101"/>
                  <a:pt x="1045" y="101"/>
                </a:cubicBezTo>
                <a:cubicBezTo>
                  <a:pt x="1052" y="102"/>
                  <a:pt x="1091" y="97"/>
                  <a:pt x="1094" y="105"/>
                </a:cubicBezTo>
                <a:cubicBezTo>
                  <a:pt x="1116" y="157"/>
                  <a:pt x="1112" y="109"/>
                  <a:pt x="1132" y="151"/>
                </a:cubicBezTo>
                <a:cubicBezTo>
                  <a:pt x="1134" y="154"/>
                  <a:pt x="1129" y="158"/>
                  <a:pt x="1130" y="162"/>
                </a:cubicBezTo>
                <a:cubicBezTo>
                  <a:pt x="1131" y="164"/>
                  <a:pt x="1086" y="178"/>
                  <a:pt x="1087" y="210"/>
                </a:cubicBezTo>
                <a:cubicBezTo>
                  <a:pt x="1087" y="212"/>
                  <a:pt x="1128" y="165"/>
                  <a:pt x="1153" y="183"/>
                </a:cubicBezTo>
                <a:cubicBezTo>
                  <a:pt x="1161" y="189"/>
                  <a:pt x="1169" y="205"/>
                  <a:pt x="1174" y="218"/>
                </a:cubicBezTo>
                <a:cubicBezTo>
                  <a:pt x="1181" y="234"/>
                  <a:pt x="1178" y="249"/>
                  <a:pt x="1181" y="250"/>
                </a:cubicBezTo>
                <a:cubicBezTo>
                  <a:pt x="1197" y="255"/>
                  <a:pt x="1185" y="203"/>
                  <a:pt x="1185" y="171"/>
                </a:cubicBezTo>
                <a:cubicBezTo>
                  <a:pt x="1185" y="153"/>
                  <a:pt x="1197" y="140"/>
                  <a:pt x="1197" y="134"/>
                </a:cubicBezTo>
                <a:cubicBezTo>
                  <a:pt x="1197" y="110"/>
                  <a:pt x="1215" y="101"/>
                  <a:pt x="1226" y="81"/>
                </a:cubicBezTo>
                <a:cubicBezTo>
                  <a:pt x="1245" y="45"/>
                  <a:pt x="1259" y="4"/>
                  <a:pt x="1218" y="4"/>
                </a:cubicBezTo>
                <a:lnTo>
                  <a:pt x="811" y="4"/>
                </a:lnTo>
                <a:cubicBezTo>
                  <a:pt x="787" y="4"/>
                  <a:pt x="795" y="28"/>
                  <a:pt x="772" y="52"/>
                </a:cubicBezTo>
                <a:cubicBezTo>
                  <a:pt x="757" y="68"/>
                  <a:pt x="715" y="84"/>
                  <a:pt x="699" y="97"/>
                </a:cubicBezTo>
                <a:cubicBezTo>
                  <a:pt x="676" y="116"/>
                  <a:pt x="653" y="114"/>
                  <a:pt x="623" y="114"/>
                </a:cubicBezTo>
                <a:cubicBezTo>
                  <a:pt x="608" y="117"/>
                  <a:pt x="604" y="127"/>
                  <a:pt x="585" y="131"/>
                </a:cubicBezTo>
                <a:cubicBezTo>
                  <a:pt x="554" y="137"/>
                  <a:pt x="505" y="136"/>
                  <a:pt x="474" y="131"/>
                </a:cubicBezTo>
                <a:cubicBezTo>
                  <a:pt x="392" y="116"/>
                  <a:pt x="306" y="37"/>
                  <a:pt x="244" y="14"/>
                </a:cubicBezTo>
                <a:cubicBezTo>
                  <a:pt x="203" y="0"/>
                  <a:pt x="180" y="4"/>
                  <a:pt x="137" y="4"/>
                </a:cubicBezTo>
                <a:lnTo>
                  <a:pt x="0" y="4"/>
                </a:lnTo>
                <a:lnTo>
                  <a:pt x="0" y="612"/>
                </a:lnTo>
                <a:close/>
              </a:path>
            </a:pathLst>
          </a:custGeom>
          <a:noFill/>
          <a:ln w="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5" name="Freeform 3376"/>
          <p:cNvSpPr>
            <a:spLocks/>
          </p:cNvSpPr>
          <p:nvPr/>
        </p:nvSpPr>
        <p:spPr bwMode="auto">
          <a:xfrm>
            <a:off x="4867275" y="1666875"/>
            <a:ext cx="612775" cy="882650"/>
          </a:xfrm>
          <a:custGeom>
            <a:avLst/>
            <a:gdLst>
              <a:gd name="T0" fmla="*/ 2147483647 w 186"/>
              <a:gd name="T1" fmla="*/ 0 h 355"/>
              <a:gd name="T2" fmla="*/ 0 w 186"/>
              <a:gd name="T3" fmla="*/ 2147483647 h 355"/>
              <a:gd name="T4" fmla="*/ 2147483647 w 186"/>
              <a:gd name="T5" fmla="*/ 2147483647 h 355"/>
              <a:gd name="T6" fmla="*/ 2147483647 w 186"/>
              <a:gd name="T7" fmla="*/ 2147483647 h 355"/>
              <a:gd name="T8" fmla="*/ 2147483647 w 186"/>
              <a:gd name="T9" fmla="*/ 2147483647 h 355"/>
              <a:gd name="T10" fmla="*/ 2147483647 w 186"/>
              <a:gd name="T11" fmla="*/ 2147483647 h 355"/>
              <a:gd name="T12" fmla="*/ 2147483647 w 186"/>
              <a:gd name="T13" fmla="*/ 2147483647 h 355"/>
              <a:gd name="T14" fmla="*/ 2147483647 w 186"/>
              <a:gd name="T15" fmla="*/ 2147483647 h 355"/>
              <a:gd name="T16" fmla="*/ 2147483647 w 186"/>
              <a:gd name="T17" fmla="*/ 2147483647 h 355"/>
              <a:gd name="T18" fmla="*/ 2147483647 w 186"/>
              <a:gd name="T19" fmla="*/ 2147483647 h 355"/>
              <a:gd name="T20" fmla="*/ 2147483647 w 186"/>
              <a:gd name="T21" fmla="*/ 2147483647 h 355"/>
              <a:gd name="T22" fmla="*/ 2147483647 w 186"/>
              <a:gd name="T23" fmla="*/ 2147483647 h 355"/>
              <a:gd name="T24" fmla="*/ 2147483647 w 186"/>
              <a:gd name="T25" fmla="*/ 2147483647 h 355"/>
              <a:gd name="T26" fmla="*/ 2147483647 w 186"/>
              <a:gd name="T27" fmla="*/ 2147483647 h 355"/>
              <a:gd name="T28" fmla="*/ 2147483647 w 186"/>
              <a:gd name="T29" fmla="*/ 2147483647 h 355"/>
              <a:gd name="T30" fmla="*/ 2147483647 w 186"/>
              <a:gd name="T31" fmla="*/ 2147483647 h 355"/>
              <a:gd name="T32" fmla="*/ 2147483647 w 186"/>
              <a:gd name="T33" fmla="*/ 2147483647 h 355"/>
              <a:gd name="T34" fmla="*/ 2147483647 w 186"/>
              <a:gd name="T35" fmla="*/ 2147483647 h 355"/>
              <a:gd name="T36" fmla="*/ 2147483647 w 186"/>
              <a:gd name="T37" fmla="*/ 2147483647 h 355"/>
              <a:gd name="T38" fmla="*/ 2147483647 w 186"/>
              <a:gd name="T39" fmla="*/ 2147483647 h 355"/>
              <a:gd name="T40" fmla="*/ 2147483647 w 186"/>
              <a:gd name="T41" fmla="*/ 2147483647 h 355"/>
              <a:gd name="T42" fmla="*/ 2147483647 w 186"/>
              <a:gd name="T43" fmla="*/ 2147483647 h 355"/>
              <a:gd name="T44" fmla="*/ 2147483647 w 186"/>
              <a:gd name="T45" fmla="*/ 2147483647 h 35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6"/>
              <a:gd name="T70" fmla="*/ 0 h 355"/>
              <a:gd name="T71" fmla="*/ 186 w 186"/>
              <a:gd name="T72" fmla="*/ 355 h 35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6" h="355">
                <a:moveTo>
                  <a:pt x="1" y="0"/>
                </a:moveTo>
                <a:lnTo>
                  <a:pt x="0" y="23"/>
                </a:lnTo>
                <a:lnTo>
                  <a:pt x="8" y="54"/>
                </a:lnTo>
                <a:lnTo>
                  <a:pt x="12" y="84"/>
                </a:lnTo>
                <a:lnTo>
                  <a:pt x="19" y="93"/>
                </a:lnTo>
                <a:lnTo>
                  <a:pt x="28" y="110"/>
                </a:lnTo>
                <a:lnTo>
                  <a:pt x="43" y="125"/>
                </a:lnTo>
                <a:lnTo>
                  <a:pt x="57" y="129"/>
                </a:lnTo>
                <a:lnTo>
                  <a:pt x="67" y="152"/>
                </a:lnTo>
                <a:lnTo>
                  <a:pt x="81" y="161"/>
                </a:lnTo>
                <a:lnTo>
                  <a:pt x="96" y="170"/>
                </a:lnTo>
                <a:lnTo>
                  <a:pt x="103" y="179"/>
                </a:lnTo>
                <a:lnTo>
                  <a:pt x="110" y="193"/>
                </a:lnTo>
                <a:lnTo>
                  <a:pt x="114" y="221"/>
                </a:lnTo>
                <a:lnTo>
                  <a:pt x="121" y="241"/>
                </a:lnTo>
                <a:lnTo>
                  <a:pt x="134" y="257"/>
                </a:lnTo>
                <a:lnTo>
                  <a:pt x="156" y="267"/>
                </a:lnTo>
                <a:lnTo>
                  <a:pt x="178" y="298"/>
                </a:lnTo>
                <a:lnTo>
                  <a:pt x="179" y="329"/>
                </a:lnTo>
                <a:lnTo>
                  <a:pt x="166" y="338"/>
                </a:lnTo>
                <a:lnTo>
                  <a:pt x="167" y="346"/>
                </a:lnTo>
                <a:lnTo>
                  <a:pt x="179" y="355"/>
                </a:lnTo>
                <a:lnTo>
                  <a:pt x="186" y="353"/>
                </a:lnTo>
              </a:path>
            </a:pathLst>
          </a:custGeom>
          <a:noFill/>
          <a:ln w="3810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6" name="Freeform 3377"/>
          <p:cNvSpPr>
            <a:spLocks/>
          </p:cNvSpPr>
          <p:nvPr/>
        </p:nvSpPr>
        <p:spPr bwMode="auto">
          <a:xfrm>
            <a:off x="5480050" y="2505075"/>
            <a:ext cx="1377950" cy="1208088"/>
          </a:xfrm>
          <a:custGeom>
            <a:avLst/>
            <a:gdLst>
              <a:gd name="T0" fmla="*/ 0 w 418"/>
              <a:gd name="T1" fmla="*/ 2147483647 h 487"/>
              <a:gd name="T2" fmla="*/ 2147483647 w 418"/>
              <a:gd name="T3" fmla="*/ 0 h 487"/>
              <a:gd name="T4" fmla="*/ 2147483647 w 418"/>
              <a:gd name="T5" fmla="*/ 2147483647 h 487"/>
              <a:gd name="T6" fmla="*/ 2147483647 w 418"/>
              <a:gd name="T7" fmla="*/ 2147483647 h 487"/>
              <a:gd name="T8" fmla="*/ 2147483647 w 418"/>
              <a:gd name="T9" fmla="*/ 2147483647 h 487"/>
              <a:gd name="T10" fmla="*/ 2147483647 w 418"/>
              <a:gd name="T11" fmla="*/ 2147483647 h 487"/>
              <a:gd name="T12" fmla="*/ 2147483647 w 418"/>
              <a:gd name="T13" fmla="*/ 2147483647 h 487"/>
              <a:gd name="T14" fmla="*/ 2147483647 w 418"/>
              <a:gd name="T15" fmla="*/ 2147483647 h 487"/>
              <a:gd name="T16" fmla="*/ 2147483647 w 418"/>
              <a:gd name="T17" fmla="*/ 2147483647 h 487"/>
              <a:gd name="T18" fmla="*/ 2147483647 w 418"/>
              <a:gd name="T19" fmla="*/ 2147483647 h 487"/>
              <a:gd name="T20" fmla="*/ 2147483647 w 418"/>
              <a:gd name="T21" fmla="*/ 2147483647 h 487"/>
              <a:gd name="T22" fmla="*/ 2147483647 w 418"/>
              <a:gd name="T23" fmla="*/ 2147483647 h 487"/>
              <a:gd name="T24" fmla="*/ 2147483647 w 418"/>
              <a:gd name="T25" fmla="*/ 2147483647 h 487"/>
              <a:gd name="T26" fmla="*/ 2147483647 w 418"/>
              <a:gd name="T27" fmla="*/ 2147483647 h 487"/>
              <a:gd name="T28" fmla="*/ 2147483647 w 418"/>
              <a:gd name="T29" fmla="*/ 2147483647 h 487"/>
              <a:gd name="T30" fmla="*/ 2147483647 w 418"/>
              <a:gd name="T31" fmla="*/ 2147483647 h 487"/>
              <a:gd name="T32" fmla="*/ 2147483647 w 418"/>
              <a:gd name="T33" fmla="*/ 2147483647 h 487"/>
              <a:gd name="T34" fmla="*/ 2147483647 w 418"/>
              <a:gd name="T35" fmla="*/ 2147483647 h 487"/>
              <a:gd name="T36" fmla="*/ 2147483647 w 418"/>
              <a:gd name="T37" fmla="*/ 2147483647 h 487"/>
              <a:gd name="T38" fmla="*/ 2147483647 w 418"/>
              <a:gd name="T39" fmla="*/ 2147483647 h 487"/>
              <a:gd name="T40" fmla="*/ 2147483647 w 418"/>
              <a:gd name="T41" fmla="*/ 2147483647 h 487"/>
              <a:gd name="T42" fmla="*/ 2147483647 w 418"/>
              <a:gd name="T43" fmla="*/ 2147483647 h 487"/>
              <a:gd name="T44" fmla="*/ 2147483647 w 418"/>
              <a:gd name="T45" fmla="*/ 2147483647 h 487"/>
              <a:gd name="T46" fmla="*/ 2147483647 w 418"/>
              <a:gd name="T47" fmla="*/ 2147483647 h 487"/>
              <a:gd name="T48" fmla="*/ 2147483647 w 418"/>
              <a:gd name="T49" fmla="*/ 2147483647 h 487"/>
              <a:gd name="T50" fmla="*/ 2147483647 w 418"/>
              <a:gd name="T51" fmla="*/ 2147483647 h 487"/>
              <a:gd name="T52" fmla="*/ 2147483647 w 418"/>
              <a:gd name="T53" fmla="*/ 2147483647 h 487"/>
              <a:gd name="T54" fmla="*/ 2147483647 w 418"/>
              <a:gd name="T55" fmla="*/ 2147483647 h 487"/>
              <a:gd name="T56" fmla="*/ 2147483647 w 418"/>
              <a:gd name="T57" fmla="*/ 2147483647 h 487"/>
              <a:gd name="T58" fmla="*/ 2147483647 w 418"/>
              <a:gd name="T59" fmla="*/ 2147483647 h 487"/>
              <a:gd name="T60" fmla="*/ 2147483647 w 418"/>
              <a:gd name="T61" fmla="*/ 2147483647 h 487"/>
              <a:gd name="T62" fmla="*/ 2147483647 w 418"/>
              <a:gd name="T63" fmla="*/ 2147483647 h 487"/>
              <a:gd name="T64" fmla="*/ 2147483647 w 418"/>
              <a:gd name="T65" fmla="*/ 2147483647 h 487"/>
              <a:gd name="T66" fmla="*/ 2147483647 w 418"/>
              <a:gd name="T67" fmla="*/ 2147483647 h 487"/>
              <a:gd name="T68" fmla="*/ 2147483647 w 418"/>
              <a:gd name="T69" fmla="*/ 2147483647 h 487"/>
              <a:gd name="T70" fmla="*/ 2147483647 w 418"/>
              <a:gd name="T71" fmla="*/ 2147483647 h 487"/>
              <a:gd name="T72" fmla="*/ 2147483647 w 418"/>
              <a:gd name="T73" fmla="*/ 2147483647 h 487"/>
              <a:gd name="T74" fmla="*/ 2147483647 w 418"/>
              <a:gd name="T75" fmla="*/ 2147483647 h 487"/>
              <a:gd name="T76" fmla="*/ 2147483647 w 418"/>
              <a:gd name="T77" fmla="*/ 2147483647 h 487"/>
              <a:gd name="T78" fmla="*/ 2147483647 w 418"/>
              <a:gd name="T79" fmla="*/ 2147483647 h 487"/>
              <a:gd name="T80" fmla="*/ 2147483647 w 418"/>
              <a:gd name="T81" fmla="*/ 2147483647 h 487"/>
              <a:gd name="T82" fmla="*/ 2147483647 w 418"/>
              <a:gd name="T83" fmla="*/ 2147483647 h 487"/>
              <a:gd name="T84" fmla="*/ 2147483647 w 418"/>
              <a:gd name="T85" fmla="*/ 2147483647 h 487"/>
              <a:gd name="T86" fmla="*/ 2147483647 w 418"/>
              <a:gd name="T87" fmla="*/ 2147483647 h 487"/>
              <a:gd name="T88" fmla="*/ 2147483647 w 418"/>
              <a:gd name="T89" fmla="*/ 2147483647 h 487"/>
              <a:gd name="T90" fmla="*/ 2147483647 w 418"/>
              <a:gd name="T91" fmla="*/ 2147483647 h 487"/>
              <a:gd name="T92" fmla="*/ 2147483647 w 418"/>
              <a:gd name="T93" fmla="*/ 2147483647 h 487"/>
              <a:gd name="T94" fmla="*/ 2147483647 w 418"/>
              <a:gd name="T95" fmla="*/ 2147483647 h 487"/>
              <a:gd name="T96" fmla="*/ 2147483647 w 418"/>
              <a:gd name="T97" fmla="*/ 2147483647 h 487"/>
              <a:gd name="T98" fmla="*/ 2147483647 w 418"/>
              <a:gd name="T99" fmla="*/ 2147483647 h 4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18"/>
              <a:gd name="T151" fmla="*/ 0 h 487"/>
              <a:gd name="T152" fmla="*/ 418 w 418"/>
              <a:gd name="T153" fmla="*/ 487 h 48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18" h="487">
                <a:moveTo>
                  <a:pt x="0" y="16"/>
                </a:moveTo>
                <a:lnTo>
                  <a:pt x="53" y="0"/>
                </a:lnTo>
                <a:lnTo>
                  <a:pt x="69" y="12"/>
                </a:lnTo>
                <a:lnTo>
                  <a:pt x="90" y="17"/>
                </a:lnTo>
                <a:lnTo>
                  <a:pt x="121" y="38"/>
                </a:lnTo>
                <a:lnTo>
                  <a:pt x="133" y="40"/>
                </a:lnTo>
                <a:lnTo>
                  <a:pt x="161" y="32"/>
                </a:lnTo>
                <a:lnTo>
                  <a:pt x="189" y="30"/>
                </a:lnTo>
                <a:lnTo>
                  <a:pt x="201" y="41"/>
                </a:lnTo>
                <a:lnTo>
                  <a:pt x="214" y="42"/>
                </a:lnTo>
                <a:lnTo>
                  <a:pt x="223" y="50"/>
                </a:lnTo>
                <a:lnTo>
                  <a:pt x="218" y="63"/>
                </a:lnTo>
                <a:lnTo>
                  <a:pt x="221" y="70"/>
                </a:lnTo>
                <a:lnTo>
                  <a:pt x="233" y="62"/>
                </a:lnTo>
                <a:lnTo>
                  <a:pt x="241" y="60"/>
                </a:lnTo>
                <a:lnTo>
                  <a:pt x="246" y="72"/>
                </a:lnTo>
                <a:lnTo>
                  <a:pt x="261" y="95"/>
                </a:lnTo>
                <a:lnTo>
                  <a:pt x="275" y="113"/>
                </a:lnTo>
                <a:lnTo>
                  <a:pt x="304" y="134"/>
                </a:lnTo>
                <a:lnTo>
                  <a:pt x="306" y="148"/>
                </a:lnTo>
                <a:lnTo>
                  <a:pt x="319" y="148"/>
                </a:lnTo>
                <a:lnTo>
                  <a:pt x="333" y="157"/>
                </a:lnTo>
                <a:lnTo>
                  <a:pt x="347" y="153"/>
                </a:lnTo>
                <a:lnTo>
                  <a:pt x="360" y="155"/>
                </a:lnTo>
                <a:lnTo>
                  <a:pt x="366" y="162"/>
                </a:lnTo>
                <a:lnTo>
                  <a:pt x="373" y="163"/>
                </a:lnTo>
                <a:lnTo>
                  <a:pt x="377" y="170"/>
                </a:lnTo>
                <a:lnTo>
                  <a:pt x="385" y="170"/>
                </a:lnTo>
                <a:lnTo>
                  <a:pt x="395" y="176"/>
                </a:lnTo>
                <a:lnTo>
                  <a:pt x="399" y="188"/>
                </a:lnTo>
                <a:lnTo>
                  <a:pt x="409" y="194"/>
                </a:lnTo>
                <a:lnTo>
                  <a:pt x="403" y="210"/>
                </a:lnTo>
                <a:lnTo>
                  <a:pt x="405" y="214"/>
                </a:lnTo>
                <a:lnTo>
                  <a:pt x="412" y="213"/>
                </a:lnTo>
                <a:lnTo>
                  <a:pt x="415" y="224"/>
                </a:lnTo>
                <a:lnTo>
                  <a:pt x="416" y="267"/>
                </a:lnTo>
                <a:lnTo>
                  <a:pt x="418" y="304"/>
                </a:lnTo>
                <a:lnTo>
                  <a:pt x="395" y="298"/>
                </a:lnTo>
                <a:lnTo>
                  <a:pt x="380" y="309"/>
                </a:lnTo>
                <a:lnTo>
                  <a:pt x="371" y="320"/>
                </a:lnTo>
                <a:lnTo>
                  <a:pt x="371" y="371"/>
                </a:lnTo>
                <a:lnTo>
                  <a:pt x="356" y="380"/>
                </a:lnTo>
                <a:lnTo>
                  <a:pt x="352" y="393"/>
                </a:lnTo>
                <a:lnTo>
                  <a:pt x="371" y="393"/>
                </a:lnTo>
                <a:lnTo>
                  <a:pt x="386" y="407"/>
                </a:lnTo>
                <a:lnTo>
                  <a:pt x="376" y="423"/>
                </a:lnTo>
                <a:lnTo>
                  <a:pt x="393" y="448"/>
                </a:lnTo>
                <a:lnTo>
                  <a:pt x="397" y="465"/>
                </a:lnTo>
                <a:lnTo>
                  <a:pt x="389" y="479"/>
                </a:lnTo>
                <a:lnTo>
                  <a:pt x="389" y="487"/>
                </a:lnTo>
              </a:path>
            </a:pathLst>
          </a:custGeom>
          <a:noFill/>
          <a:ln w="28575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7" name="Freeform 3378"/>
          <p:cNvSpPr>
            <a:spLocks/>
          </p:cNvSpPr>
          <p:nvPr/>
        </p:nvSpPr>
        <p:spPr bwMode="auto">
          <a:xfrm>
            <a:off x="5480050" y="2543175"/>
            <a:ext cx="852488" cy="1093788"/>
          </a:xfrm>
          <a:custGeom>
            <a:avLst/>
            <a:gdLst>
              <a:gd name="T0" fmla="*/ 0 w 259"/>
              <a:gd name="T1" fmla="*/ 0 h 440"/>
              <a:gd name="T2" fmla="*/ 2147483647 w 259"/>
              <a:gd name="T3" fmla="*/ 2147483647 h 440"/>
              <a:gd name="T4" fmla="*/ 2147483647 w 259"/>
              <a:gd name="T5" fmla="*/ 2147483647 h 440"/>
              <a:gd name="T6" fmla="*/ 2147483647 w 259"/>
              <a:gd name="T7" fmla="*/ 2147483647 h 440"/>
              <a:gd name="T8" fmla="*/ 2147483647 w 259"/>
              <a:gd name="T9" fmla="*/ 2147483647 h 440"/>
              <a:gd name="T10" fmla="*/ 2147483647 w 259"/>
              <a:gd name="T11" fmla="*/ 2147483647 h 440"/>
              <a:gd name="T12" fmla="*/ 2147483647 w 259"/>
              <a:gd name="T13" fmla="*/ 2147483647 h 440"/>
              <a:gd name="T14" fmla="*/ 2147483647 w 259"/>
              <a:gd name="T15" fmla="*/ 2147483647 h 440"/>
              <a:gd name="T16" fmla="*/ 2147483647 w 259"/>
              <a:gd name="T17" fmla="*/ 2147483647 h 440"/>
              <a:gd name="T18" fmla="*/ 2147483647 w 259"/>
              <a:gd name="T19" fmla="*/ 2147483647 h 440"/>
              <a:gd name="T20" fmla="*/ 2147483647 w 259"/>
              <a:gd name="T21" fmla="*/ 2147483647 h 440"/>
              <a:gd name="T22" fmla="*/ 2147483647 w 259"/>
              <a:gd name="T23" fmla="*/ 2147483647 h 440"/>
              <a:gd name="T24" fmla="*/ 2147483647 w 259"/>
              <a:gd name="T25" fmla="*/ 2147483647 h 440"/>
              <a:gd name="T26" fmla="*/ 2147483647 w 259"/>
              <a:gd name="T27" fmla="*/ 2147483647 h 440"/>
              <a:gd name="T28" fmla="*/ 2147483647 w 259"/>
              <a:gd name="T29" fmla="*/ 2147483647 h 440"/>
              <a:gd name="T30" fmla="*/ 2147483647 w 259"/>
              <a:gd name="T31" fmla="*/ 2147483647 h 440"/>
              <a:gd name="T32" fmla="*/ 2147483647 w 259"/>
              <a:gd name="T33" fmla="*/ 2147483647 h 440"/>
              <a:gd name="T34" fmla="*/ 2147483647 w 259"/>
              <a:gd name="T35" fmla="*/ 2147483647 h 440"/>
              <a:gd name="T36" fmla="*/ 2147483647 w 259"/>
              <a:gd name="T37" fmla="*/ 2147483647 h 440"/>
              <a:gd name="T38" fmla="*/ 2147483647 w 259"/>
              <a:gd name="T39" fmla="*/ 2147483647 h 440"/>
              <a:gd name="T40" fmla="*/ 2147483647 w 259"/>
              <a:gd name="T41" fmla="*/ 2147483647 h 440"/>
              <a:gd name="T42" fmla="*/ 2147483647 w 259"/>
              <a:gd name="T43" fmla="*/ 2147483647 h 440"/>
              <a:gd name="T44" fmla="*/ 2147483647 w 259"/>
              <a:gd name="T45" fmla="*/ 2147483647 h 440"/>
              <a:gd name="T46" fmla="*/ 2147483647 w 259"/>
              <a:gd name="T47" fmla="*/ 2147483647 h 440"/>
              <a:gd name="T48" fmla="*/ 2147483647 w 259"/>
              <a:gd name="T49" fmla="*/ 2147483647 h 440"/>
              <a:gd name="T50" fmla="*/ 2147483647 w 259"/>
              <a:gd name="T51" fmla="*/ 2147483647 h 440"/>
              <a:gd name="T52" fmla="*/ 2147483647 w 259"/>
              <a:gd name="T53" fmla="*/ 2147483647 h 440"/>
              <a:gd name="T54" fmla="*/ 2147483647 w 259"/>
              <a:gd name="T55" fmla="*/ 2147483647 h 440"/>
              <a:gd name="T56" fmla="*/ 2147483647 w 259"/>
              <a:gd name="T57" fmla="*/ 2147483647 h 440"/>
              <a:gd name="T58" fmla="*/ 2147483647 w 259"/>
              <a:gd name="T59" fmla="*/ 2147483647 h 440"/>
              <a:gd name="T60" fmla="*/ 2147483647 w 259"/>
              <a:gd name="T61" fmla="*/ 2147483647 h 44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59"/>
              <a:gd name="T94" fmla="*/ 0 h 440"/>
              <a:gd name="T95" fmla="*/ 259 w 259"/>
              <a:gd name="T96" fmla="*/ 440 h 44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59" h="440">
                <a:moveTo>
                  <a:pt x="0" y="0"/>
                </a:moveTo>
                <a:lnTo>
                  <a:pt x="4" y="19"/>
                </a:lnTo>
                <a:lnTo>
                  <a:pt x="13" y="39"/>
                </a:lnTo>
                <a:lnTo>
                  <a:pt x="14" y="58"/>
                </a:lnTo>
                <a:lnTo>
                  <a:pt x="23" y="64"/>
                </a:lnTo>
                <a:lnTo>
                  <a:pt x="35" y="90"/>
                </a:lnTo>
                <a:lnTo>
                  <a:pt x="38" y="102"/>
                </a:lnTo>
                <a:lnTo>
                  <a:pt x="53" y="120"/>
                </a:lnTo>
                <a:lnTo>
                  <a:pt x="47" y="128"/>
                </a:lnTo>
                <a:lnTo>
                  <a:pt x="56" y="153"/>
                </a:lnTo>
                <a:lnTo>
                  <a:pt x="55" y="170"/>
                </a:lnTo>
                <a:lnTo>
                  <a:pt x="61" y="184"/>
                </a:lnTo>
                <a:lnTo>
                  <a:pt x="70" y="193"/>
                </a:lnTo>
                <a:lnTo>
                  <a:pt x="73" y="206"/>
                </a:lnTo>
                <a:lnTo>
                  <a:pt x="95" y="220"/>
                </a:lnTo>
                <a:lnTo>
                  <a:pt x="98" y="235"/>
                </a:lnTo>
                <a:lnTo>
                  <a:pt x="115" y="245"/>
                </a:lnTo>
                <a:lnTo>
                  <a:pt x="122" y="259"/>
                </a:lnTo>
                <a:lnTo>
                  <a:pt x="136" y="266"/>
                </a:lnTo>
                <a:lnTo>
                  <a:pt x="143" y="279"/>
                </a:lnTo>
                <a:lnTo>
                  <a:pt x="157" y="292"/>
                </a:lnTo>
                <a:lnTo>
                  <a:pt x="166" y="307"/>
                </a:lnTo>
                <a:lnTo>
                  <a:pt x="184" y="319"/>
                </a:lnTo>
                <a:lnTo>
                  <a:pt x="200" y="343"/>
                </a:lnTo>
                <a:lnTo>
                  <a:pt x="211" y="352"/>
                </a:lnTo>
                <a:lnTo>
                  <a:pt x="214" y="364"/>
                </a:lnTo>
                <a:lnTo>
                  <a:pt x="234" y="381"/>
                </a:lnTo>
                <a:lnTo>
                  <a:pt x="238" y="398"/>
                </a:lnTo>
                <a:lnTo>
                  <a:pt x="253" y="409"/>
                </a:lnTo>
                <a:lnTo>
                  <a:pt x="258" y="415"/>
                </a:lnTo>
                <a:lnTo>
                  <a:pt x="259" y="440"/>
                </a:lnTo>
              </a:path>
            </a:pathLst>
          </a:custGeom>
          <a:noFill/>
          <a:ln w="28575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8" name="Freeform 3380"/>
          <p:cNvSpPr>
            <a:spLocks noEditPoints="1"/>
          </p:cNvSpPr>
          <p:nvPr/>
        </p:nvSpPr>
        <p:spPr bwMode="auto">
          <a:xfrm>
            <a:off x="3732213" y="5210175"/>
            <a:ext cx="131762" cy="169863"/>
          </a:xfrm>
          <a:custGeom>
            <a:avLst/>
            <a:gdLst>
              <a:gd name="T0" fmla="*/ 2147483647 w 40"/>
              <a:gd name="T1" fmla="*/ 2147483647 h 68"/>
              <a:gd name="T2" fmla="*/ 0 w 40"/>
              <a:gd name="T3" fmla="*/ 2147483647 h 68"/>
              <a:gd name="T4" fmla="*/ 2147483647 w 40"/>
              <a:gd name="T5" fmla="*/ 2147483647 h 68"/>
              <a:gd name="T6" fmla="*/ 2147483647 w 40"/>
              <a:gd name="T7" fmla="*/ 2147483647 h 68"/>
              <a:gd name="T8" fmla="*/ 2147483647 w 40"/>
              <a:gd name="T9" fmla="*/ 2147483647 h 68"/>
              <a:gd name="T10" fmla="*/ 2147483647 w 40"/>
              <a:gd name="T11" fmla="*/ 2147483647 h 68"/>
              <a:gd name="T12" fmla="*/ 2147483647 w 40"/>
              <a:gd name="T13" fmla="*/ 2147483647 h 68"/>
              <a:gd name="T14" fmla="*/ 2147483647 w 40"/>
              <a:gd name="T15" fmla="*/ 2147483647 h 68"/>
              <a:gd name="T16" fmla="*/ 2147483647 w 40"/>
              <a:gd name="T17" fmla="*/ 2147483647 h 68"/>
              <a:gd name="T18" fmla="*/ 2147483647 w 40"/>
              <a:gd name="T19" fmla="*/ 2147483647 h 68"/>
              <a:gd name="T20" fmla="*/ 2147483647 w 40"/>
              <a:gd name="T21" fmla="*/ 2147483647 h 68"/>
              <a:gd name="T22" fmla="*/ 2147483647 w 40"/>
              <a:gd name="T23" fmla="*/ 2147483647 h 68"/>
              <a:gd name="T24" fmla="*/ 2147483647 w 40"/>
              <a:gd name="T25" fmla="*/ 2147483647 h 68"/>
              <a:gd name="T26" fmla="*/ 2147483647 w 40"/>
              <a:gd name="T27" fmla="*/ 2147483647 h 68"/>
              <a:gd name="T28" fmla="*/ 2147483647 w 40"/>
              <a:gd name="T29" fmla="*/ 2147483647 h 68"/>
              <a:gd name="T30" fmla="*/ 2147483647 w 40"/>
              <a:gd name="T31" fmla="*/ 2147483647 h 68"/>
              <a:gd name="T32" fmla="*/ 2147483647 w 40"/>
              <a:gd name="T33" fmla="*/ 2147483647 h 68"/>
              <a:gd name="T34" fmla="*/ 2147483647 w 40"/>
              <a:gd name="T35" fmla="*/ 2147483647 h 68"/>
              <a:gd name="T36" fmla="*/ 2147483647 w 40"/>
              <a:gd name="T37" fmla="*/ 2147483647 h 68"/>
              <a:gd name="T38" fmla="*/ 2147483647 w 40"/>
              <a:gd name="T39" fmla="*/ 2147483647 h 68"/>
              <a:gd name="T40" fmla="*/ 2147483647 w 40"/>
              <a:gd name="T41" fmla="*/ 2147483647 h 68"/>
              <a:gd name="T42" fmla="*/ 2147483647 w 40"/>
              <a:gd name="T43" fmla="*/ 2147483647 h 68"/>
              <a:gd name="T44" fmla="*/ 2147483647 w 40"/>
              <a:gd name="T45" fmla="*/ 2147483647 h 68"/>
              <a:gd name="T46" fmla="*/ 2147483647 w 40"/>
              <a:gd name="T47" fmla="*/ 2147483647 h 68"/>
              <a:gd name="T48" fmla="*/ 2147483647 w 40"/>
              <a:gd name="T49" fmla="*/ 2147483647 h 68"/>
              <a:gd name="T50" fmla="*/ 2147483647 w 40"/>
              <a:gd name="T51" fmla="*/ 2147483647 h 68"/>
              <a:gd name="T52" fmla="*/ 2147483647 w 40"/>
              <a:gd name="T53" fmla="*/ 2147483647 h 68"/>
              <a:gd name="T54" fmla="*/ 2147483647 w 40"/>
              <a:gd name="T55" fmla="*/ 2147483647 h 68"/>
              <a:gd name="T56" fmla="*/ 2147483647 w 40"/>
              <a:gd name="T57" fmla="*/ 2147483647 h 68"/>
              <a:gd name="T58" fmla="*/ 2147483647 w 40"/>
              <a:gd name="T59" fmla="*/ 2147483647 h 68"/>
              <a:gd name="T60" fmla="*/ 2147483647 w 40"/>
              <a:gd name="T61" fmla="*/ 2147483647 h 68"/>
              <a:gd name="T62" fmla="*/ 2147483647 w 40"/>
              <a:gd name="T63" fmla="*/ 2147483647 h 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0"/>
              <a:gd name="T97" fmla="*/ 0 h 68"/>
              <a:gd name="T98" fmla="*/ 40 w 40"/>
              <a:gd name="T99" fmla="*/ 68 h 6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0" h="68">
                <a:moveTo>
                  <a:pt x="4" y="0"/>
                </a:moveTo>
                <a:lnTo>
                  <a:pt x="11" y="4"/>
                </a:lnTo>
                <a:lnTo>
                  <a:pt x="8" y="10"/>
                </a:lnTo>
                <a:lnTo>
                  <a:pt x="0" y="6"/>
                </a:lnTo>
                <a:lnTo>
                  <a:pt x="4" y="0"/>
                </a:lnTo>
                <a:close/>
                <a:moveTo>
                  <a:pt x="11" y="4"/>
                </a:moveTo>
                <a:lnTo>
                  <a:pt x="12" y="5"/>
                </a:lnTo>
                <a:lnTo>
                  <a:pt x="13" y="6"/>
                </a:lnTo>
                <a:lnTo>
                  <a:pt x="9" y="7"/>
                </a:lnTo>
                <a:lnTo>
                  <a:pt x="11" y="4"/>
                </a:lnTo>
                <a:close/>
                <a:moveTo>
                  <a:pt x="13" y="6"/>
                </a:moveTo>
                <a:lnTo>
                  <a:pt x="16" y="20"/>
                </a:lnTo>
                <a:lnTo>
                  <a:pt x="9" y="21"/>
                </a:lnTo>
                <a:lnTo>
                  <a:pt x="6" y="8"/>
                </a:lnTo>
                <a:lnTo>
                  <a:pt x="13" y="6"/>
                </a:lnTo>
                <a:close/>
                <a:moveTo>
                  <a:pt x="16" y="20"/>
                </a:moveTo>
                <a:lnTo>
                  <a:pt x="16" y="20"/>
                </a:lnTo>
                <a:lnTo>
                  <a:pt x="16" y="21"/>
                </a:lnTo>
                <a:lnTo>
                  <a:pt x="12" y="21"/>
                </a:lnTo>
                <a:lnTo>
                  <a:pt x="16" y="20"/>
                </a:lnTo>
                <a:close/>
                <a:moveTo>
                  <a:pt x="16" y="21"/>
                </a:moveTo>
                <a:lnTo>
                  <a:pt x="15" y="38"/>
                </a:lnTo>
                <a:lnTo>
                  <a:pt x="8" y="37"/>
                </a:lnTo>
                <a:lnTo>
                  <a:pt x="9" y="21"/>
                </a:lnTo>
                <a:lnTo>
                  <a:pt x="16" y="21"/>
                </a:lnTo>
                <a:close/>
                <a:moveTo>
                  <a:pt x="8" y="39"/>
                </a:moveTo>
                <a:lnTo>
                  <a:pt x="8" y="38"/>
                </a:lnTo>
                <a:lnTo>
                  <a:pt x="8" y="37"/>
                </a:lnTo>
                <a:lnTo>
                  <a:pt x="12" y="38"/>
                </a:lnTo>
                <a:lnTo>
                  <a:pt x="8" y="39"/>
                </a:lnTo>
                <a:close/>
                <a:moveTo>
                  <a:pt x="15" y="37"/>
                </a:moveTo>
                <a:lnTo>
                  <a:pt x="17" y="43"/>
                </a:lnTo>
                <a:lnTo>
                  <a:pt x="10" y="45"/>
                </a:lnTo>
                <a:lnTo>
                  <a:pt x="8" y="39"/>
                </a:lnTo>
                <a:lnTo>
                  <a:pt x="15" y="37"/>
                </a:lnTo>
                <a:close/>
                <a:moveTo>
                  <a:pt x="13" y="47"/>
                </a:moveTo>
                <a:lnTo>
                  <a:pt x="11" y="47"/>
                </a:lnTo>
                <a:lnTo>
                  <a:pt x="10" y="45"/>
                </a:lnTo>
                <a:lnTo>
                  <a:pt x="14" y="44"/>
                </a:lnTo>
                <a:lnTo>
                  <a:pt x="13" y="47"/>
                </a:lnTo>
                <a:close/>
                <a:moveTo>
                  <a:pt x="14" y="41"/>
                </a:moveTo>
                <a:lnTo>
                  <a:pt x="21" y="42"/>
                </a:lnTo>
                <a:lnTo>
                  <a:pt x="19" y="49"/>
                </a:lnTo>
                <a:lnTo>
                  <a:pt x="13" y="47"/>
                </a:lnTo>
                <a:lnTo>
                  <a:pt x="14" y="41"/>
                </a:lnTo>
                <a:close/>
                <a:moveTo>
                  <a:pt x="21" y="42"/>
                </a:moveTo>
                <a:lnTo>
                  <a:pt x="22" y="43"/>
                </a:lnTo>
                <a:lnTo>
                  <a:pt x="23" y="44"/>
                </a:lnTo>
                <a:lnTo>
                  <a:pt x="20" y="45"/>
                </a:lnTo>
                <a:lnTo>
                  <a:pt x="21" y="42"/>
                </a:lnTo>
                <a:close/>
                <a:moveTo>
                  <a:pt x="23" y="44"/>
                </a:moveTo>
                <a:lnTo>
                  <a:pt x="30" y="56"/>
                </a:lnTo>
                <a:lnTo>
                  <a:pt x="24" y="60"/>
                </a:lnTo>
                <a:lnTo>
                  <a:pt x="17" y="47"/>
                </a:lnTo>
                <a:lnTo>
                  <a:pt x="23" y="44"/>
                </a:lnTo>
                <a:close/>
                <a:moveTo>
                  <a:pt x="25" y="61"/>
                </a:moveTo>
                <a:lnTo>
                  <a:pt x="25" y="60"/>
                </a:lnTo>
                <a:lnTo>
                  <a:pt x="24" y="60"/>
                </a:lnTo>
                <a:lnTo>
                  <a:pt x="27" y="58"/>
                </a:lnTo>
                <a:lnTo>
                  <a:pt x="25" y="61"/>
                </a:lnTo>
                <a:close/>
                <a:moveTo>
                  <a:pt x="29" y="55"/>
                </a:moveTo>
                <a:lnTo>
                  <a:pt x="40" y="62"/>
                </a:lnTo>
                <a:lnTo>
                  <a:pt x="36" y="68"/>
                </a:lnTo>
                <a:lnTo>
                  <a:pt x="25" y="61"/>
                </a:lnTo>
                <a:lnTo>
                  <a:pt x="29" y="55"/>
                </a:lnTo>
                <a:close/>
              </a:path>
            </a:pathLst>
          </a:custGeom>
          <a:solidFill>
            <a:srgbClr val="004B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79" name="Freeform 3381"/>
          <p:cNvSpPr>
            <a:spLocks/>
          </p:cNvSpPr>
          <p:nvPr/>
        </p:nvSpPr>
        <p:spPr bwMode="auto">
          <a:xfrm>
            <a:off x="3752850" y="2640013"/>
            <a:ext cx="2128838" cy="2255837"/>
          </a:xfrm>
          <a:custGeom>
            <a:avLst/>
            <a:gdLst>
              <a:gd name="T0" fmla="*/ 2147483647 w 646"/>
              <a:gd name="T1" fmla="*/ 2147483647 h 908"/>
              <a:gd name="T2" fmla="*/ 2147483647 w 646"/>
              <a:gd name="T3" fmla="*/ 2147483647 h 908"/>
              <a:gd name="T4" fmla="*/ 2147483647 w 646"/>
              <a:gd name="T5" fmla="*/ 2147483647 h 908"/>
              <a:gd name="T6" fmla="*/ 2147483647 w 646"/>
              <a:gd name="T7" fmla="*/ 2147483647 h 908"/>
              <a:gd name="T8" fmla="*/ 2147483647 w 646"/>
              <a:gd name="T9" fmla="*/ 2147483647 h 908"/>
              <a:gd name="T10" fmla="*/ 2147483647 w 646"/>
              <a:gd name="T11" fmla="*/ 2147483647 h 908"/>
              <a:gd name="T12" fmla="*/ 2147483647 w 646"/>
              <a:gd name="T13" fmla="*/ 2147483647 h 908"/>
              <a:gd name="T14" fmla="*/ 2147483647 w 646"/>
              <a:gd name="T15" fmla="*/ 2147483647 h 908"/>
              <a:gd name="T16" fmla="*/ 2147483647 w 646"/>
              <a:gd name="T17" fmla="*/ 2147483647 h 908"/>
              <a:gd name="T18" fmla="*/ 2147483647 w 646"/>
              <a:gd name="T19" fmla="*/ 2147483647 h 908"/>
              <a:gd name="T20" fmla="*/ 2147483647 w 646"/>
              <a:gd name="T21" fmla="*/ 2147483647 h 908"/>
              <a:gd name="T22" fmla="*/ 2147483647 w 646"/>
              <a:gd name="T23" fmla="*/ 2147483647 h 908"/>
              <a:gd name="T24" fmla="*/ 2147483647 w 646"/>
              <a:gd name="T25" fmla="*/ 2147483647 h 908"/>
              <a:gd name="T26" fmla="*/ 2147483647 w 646"/>
              <a:gd name="T27" fmla="*/ 2147483647 h 908"/>
              <a:gd name="T28" fmla="*/ 2147483647 w 646"/>
              <a:gd name="T29" fmla="*/ 2147483647 h 908"/>
              <a:gd name="T30" fmla="*/ 2147483647 w 646"/>
              <a:gd name="T31" fmla="*/ 2147483647 h 908"/>
              <a:gd name="T32" fmla="*/ 2147483647 w 646"/>
              <a:gd name="T33" fmla="*/ 2147483647 h 908"/>
              <a:gd name="T34" fmla="*/ 2147483647 w 646"/>
              <a:gd name="T35" fmla="*/ 2147483647 h 908"/>
              <a:gd name="T36" fmla="*/ 2147483647 w 646"/>
              <a:gd name="T37" fmla="*/ 2147483647 h 908"/>
              <a:gd name="T38" fmla="*/ 2147483647 w 646"/>
              <a:gd name="T39" fmla="*/ 2147483647 h 908"/>
              <a:gd name="T40" fmla="*/ 2147483647 w 646"/>
              <a:gd name="T41" fmla="*/ 2147483647 h 908"/>
              <a:gd name="T42" fmla="*/ 2147483647 w 646"/>
              <a:gd name="T43" fmla="*/ 2147483647 h 908"/>
              <a:gd name="T44" fmla="*/ 2147483647 w 646"/>
              <a:gd name="T45" fmla="*/ 2147483647 h 908"/>
              <a:gd name="T46" fmla="*/ 2147483647 w 646"/>
              <a:gd name="T47" fmla="*/ 2147483647 h 908"/>
              <a:gd name="T48" fmla="*/ 2147483647 w 646"/>
              <a:gd name="T49" fmla="*/ 2147483647 h 908"/>
              <a:gd name="T50" fmla="*/ 2147483647 w 646"/>
              <a:gd name="T51" fmla="*/ 2147483647 h 908"/>
              <a:gd name="T52" fmla="*/ 2147483647 w 646"/>
              <a:gd name="T53" fmla="*/ 2147483647 h 908"/>
              <a:gd name="T54" fmla="*/ 2147483647 w 646"/>
              <a:gd name="T55" fmla="*/ 2147483647 h 908"/>
              <a:gd name="T56" fmla="*/ 2147483647 w 646"/>
              <a:gd name="T57" fmla="*/ 2147483647 h 908"/>
              <a:gd name="T58" fmla="*/ 2147483647 w 646"/>
              <a:gd name="T59" fmla="*/ 2147483647 h 908"/>
              <a:gd name="T60" fmla="*/ 2147483647 w 646"/>
              <a:gd name="T61" fmla="*/ 2147483647 h 908"/>
              <a:gd name="T62" fmla="*/ 2147483647 w 646"/>
              <a:gd name="T63" fmla="*/ 2147483647 h 908"/>
              <a:gd name="T64" fmla="*/ 2147483647 w 646"/>
              <a:gd name="T65" fmla="*/ 2147483647 h 908"/>
              <a:gd name="T66" fmla="*/ 2147483647 w 646"/>
              <a:gd name="T67" fmla="*/ 2147483647 h 908"/>
              <a:gd name="T68" fmla="*/ 2147483647 w 646"/>
              <a:gd name="T69" fmla="*/ 2147483647 h 908"/>
              <a:gd name="T70" fmla="*/ 2147483647 w 646"/>
              <a:gd name="T71" fmla="*/ 2147483647 h 908"/>
              <a:gd name="T72" fmla="*/ 2147483647 w 646"/>
              <a:gd name="T73" fmla="*/ 2147483647 h 908"/>
              <a:gd name="T74" fmla="*/ 2147483647 w 646"/>
              <a:gd name="T75" fmla="*/ 2147483647 h 908"/>
              <a:gd name="T76" fmla="*/ 2147483647 w 646"/>
              <a:gd name="T77" fmla="*/ 2147483647 h 908"/>
              <a:gd name="T78" fmla="*/ 2147483647 w 646"/>
              <a:gd name="T79" fmla="*/ 2147483647 h 908"/>
              <a:gd name="T80" fmla="*/ 2147483647 w 646"/>
              <a:gd name="T81" fmla="*/ 2147483647 h 908"/>
              <a:gd name="T82" fmla="*/ 2147483647 w 646"/>
              <a:gd name="T83" fmla="*/ 2147483647 h 908"/>
              <a:gd name="T84" fmla="*/ 2147483647 w 646"/>
              <a:gd name="T85" fmla="*/ 2147483647 h 908"/>
              <a:gd name="T86" fmla="*/ 2147483647 w 646"/>
              <a:gd name="T87" fmla="*/ 2147483647 h 908"/>
              <a:gd name="T88" fmla="*/ 2147483647 w 646"/>
              <a:gd name="T89" fmla="*/ 2147483647 h 908"/>
              <a:gd name="T90" fmla="*/ 2147483647 w 646"/>
              <a:gd name="T91" fmla="*/ 2147483647 h 908"/>
              <a:gd name="T92" fmla="*/ 2147483647 w 646"/>
              <a:gd name="T93" fmla="*/ 2147483647 h 908"/>
              <a:gd name="T94" fmla="*/ 2147483647 w 646"/>
              <a:gd name="T95" fmla="*/ 2147483647 h 908"/>
              <a:gd name="T96" fmla="*/ 2147483647 w 646"/>
              <a:gd name="T97" fmla="*/ 2147483647 h 908"/>
              <a:gd name="T98" fmla="*/ 2147483647 w 646"/>
              <a:gd name="T99" fmla="*/ 2147483647 h 908"/>
              <a:gd name="T100" fmla="*/ 2147483647 w 646"/>
              <a:gd name="T101" fmla="*/ 2147483647 h 908"/>
              <a:gd name="T102" fmla="*/ 2147483647 w 646"/>
              <a:gd name="T103" fmla="*/ 2147483647 h 908"/>
              <a:gd name="T104" fmla="*/ 2147483647 w 646"/>
              <a:gd name="T105" fmla="*/ 2147483647 h 908"/>
              <a:gd name="T106" fmla="*/ 2147483647 w 646"/>
              <a:gd name="T107" fmla="*/ 2147483647 h 908"/>
              <a:gd name="T108" fmla="*/ 2147483647 w 646"/>
              <a:gd name="T109" fmla="*/ 2147483647 h 908"/>
              <a:gd name="T110" fmla="*/ 2147483647 w 646"/>
              <a:gd name="T111" fmla="*/ 2147483647 h 908"/>
              <a:gd name="T112" fmla="*/ 2147483647 w 646"/>
              <a:gd name="T113" fmla="*/ 2147483647 h 908"/>
              <a:gd name="T114" fmla="*/ 2147483647 w 646"/>
              <a:gd name="T115" fmla="*/ 2147483647 h 908"/>
              <a:gd name="T116" fmla="*/ 2147483647 w 646"/>
              <a:gd name="T117" fmla="*/ 2147483647 h 908"/>
              <a:gd name="T118" fmla="*/ 2147483647 w 646"/>
              <a:gd name="T119" fmla="*/ 2147483647 h 908"/>
              <a:gd name="T120" fmla="*/ 2147483647 w 646"/>
              <a:gd name="T121" fmla="*/ 2147483647 h 908"/>
              <a:gd name="T122" fmla="*/ 2147483647 w 646"/>
              <a:gd name="T123" fmla="*/ 2147483647 h 908"/>
              <a:gd name="T124" fmla="*/ 2147483647 w 646"/>
              <a:gd name="T125" fmla="*/ 2147483647 h 90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46"/>
              <a:gd name="T190" fmla="*/ 0 h 908"/>
              <a:gd name="T191" fmla="*/ 646 w 646"/>
              <a:gd name="T192" fmla="*/ 908 h 90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46" h="908">
                <a:moveTo>
                  <a:pt x="0" y="171"/>
                </a:moveTo>
                <a:lnTo>
                  <a:pt x="37" y="180"/>
                </a:lnTo>
                <a:lnTo>
                  <a:pt x="53" y="176"/>
                </a:lnTo>
                <a:lnTo>
                  <a:pt x="62" y="164"/>
                </a:lnTo>
                <a:lnTo>
                  <a:pt x="80" y="164"/>
                </a:lnTo>
                <a:lnTo>
                  <a:pt x="134" y="152"/>
                </a:lnTo>
                <a:lnTo>
                  <a:pt x="164" y="130"/>
                </a:lnTo>
                <a:lnTo>
                  <a:pt x="194" y="87"/>
                </a:lnTo>
                <a:lnTo>
                  <a:pt x="201" y="60"/>
                </a:lnTo>
                <a:lnTo>
                  <a:pt x="212" y="47"/>
                </a:lnTo>
                <a:lnTo>
                  <a:pt x="220" y="31"/>
                </a:lnTo>
                <a:lnTo>
                  <a:pt x="220" y="7"/>
                </a:lnTo>
                <a:lnTo>
                  <a:pt x="225" y="0"/>
                </a:lnTo>
                <a:lnTo>
                  <a:pt x="237" y="7"/>
                </a:lnTo>
                <a:lnTo>
                  <a:pt x="249" y="7"/>
                </a:lnTo>
                <a:lnTo>
                  <a:pt x="264" y="13"/>
                </a:lnTo>
                <a:lnTo>
                  <a:pt x="272" y="23"/>
                </a:lnTo>
                <a:lnTo>
                  <a:pt x="274" y="35"/>
                </a:lnTo>
                <a:lnTo>
                  <a:pt x="278" y="49"/>
                </a:lnTo>
                <a:lnTo>
                  <a:pt x="282" y="63"/>
                </a:lnTo>
                <a:lnTo>
                  <a:pt x="300" y="71"/>
                </a:lnTo>
                <a:lnTo>
                  <a:pt x="299" y="88"/>
                </a:lnTo>
                <a:lnTo>
                  <a:pt x="312" y="87"/>
                </a:lnTo>
                <a:lnTo>
                  <a:pt x="318" y="94"/>
                </a:lnTo>
                <a:lnTo>
                  <a:pt x="318" y="124"/>
                </a:lnTo>
                <a:lnTo>
                  <a:pt x="326" y="139"/>
                </a:lnTo>
                <a:lnTo>
                  <a:pt x="313" y="158"/>
                </a:lnTo>
                <a:lnTo>
                  <a:pt x="314" y="171"/>
                </a:lnTo>
                <a:lnTo>
                  <a:pt x="300" y="166"/>
                </a:lnTo>
                <a:lnTo>
                  <a:pt x="300" y="176"/>
                </a:lnTo>
                <a:lnTo>
                  <a:pt x="305" y="186"/>
                </a:lnTo>
                <a:lnTo>
                  <a:pt x="303" y="192"/>
                </a:lnTo>
                <a:lnTo>
                  <a:pt x="306" y="197"/>
                </a:lnTo>
                <a:lnTo>
                  <a:pt x="306" y="206"/>
                </a:lnTo>
                <a:lnTo>
                  <a:pt x="300" y="210"/>
                </a:lnTo>
                <a:lnTo>
                  <a:pt x="292" y="232"/>
                </a:lnTo>
                <a:lnTo>
                  <a:pt x="296" y="237"/>
                </a:lnTo>
                <a:lnTo>
                  <a:pt x="300" y="240"/>
                </a:lnTo>
                <a:lnTo>
                  <a:pt x="308" y="236"/>
                </a:lnTo>
                <a:lnTo>
                  <a:pt x="313" y="238"/>
                </a:lnTo>
                <a:lnTo>
                  <a:pt x="320" y="247"/>
                </a:lnTo>
                <a:lnTo>
                  <a:pt x="327" y="244"/>
                </a:lnTo>
                <a:lnTo>
                  <a:pt x="338" y="250"/>
                </a:lnTo>
                <a:lnTo>
                  <a:pt x="352" y="268"/>
                </a:lnTo>
                <a:lnTo>
                  <a:pt x="353" y="279"/>
                </a:lnTo>
                <a:lnTo>
                  <a:pt x="362" y="281"/>
                </a:lnTo>
                <a:lnTo>
                  <a:pt x="375" y="299"/>
                </a:lnTo>
                <a:lnTo>
                  <a:pt x="375" y="310"/>
                </a:lnTo>
                <a:lnTo>
                  <a:pt x="383" y="312"/>
                </a:lnTo>
                <a:lnTo>
                  <a:pt x="395" y="319"/>
                </a:lnTo>
                <a:lnTo>
                  <a:pt x="412" y="312"/>
                </a:lnTo>
                <a:lnTo>
                  <a:pt x="422" y="320"/>
                </a:lnTo>
                <a:lnTo>
                  <a:pt x="439" y="318"/>
                </a:lnTo>
                <a:lnTo>
                  <a:pt x="447" y="324"/>
                </a:lnTo>
                <a:lnTo>
                  <a:pt x="457" y="347"/>
                </a:lnTo>
                <a:lnTo>
                  <a:pt x="465" y="352"/>
                </a:lnTo>
                <a:lnTo>
                  <a:pt x="466" y="363"/>
                </a:lnTo>
                <a:lnTo>
                  <a:pt x="471" y="366"/>
                </a:lnTo>
                <a:lnTo>
                  <a:pt x="477" y="374"/>
                </a:lnTo>
                <a:lnTo>
                  <a:pt x="491" y="376"/>
                </a:lnTo>
                <a:lnTo>
                  <a:pt x="496" y="382"/>
                </a:lnTo>
                <a:lnTo>
                  <a:pt x="502" y="397"/>
                </a:lnTo>
                <a:lnTo>
                  <a:pt x="512" y="393"/>
                </a:lnTo>
                <a:lnTo>
                  <a:pt x="525" y="395"/>
                </a:lnTo>
                <a:lnTo>
                  <a:pt x="525" y="408"/>
                </a:lnTo>
                <a:lnTo>
                  <a:pt x="521" y="418"/>
                </a:lnTo>
                <a:lnTo>
                  <a:pt x="525" y="421"/>
                </a:lnTo>
                <a:lnTo>
                  <a:pt x="539" y="420"/>
                </a:lnTo>
                <a:lnTo>
                  <a:pt x="548" y="423"/>
                </a:lnTo>
                <a:lnTo>
                  <a:pt x="567" y="442"/>
                </a:lnTo>
                <a:lnTo>
                  <a:pt x="572" y="443"/>
                </a:lnTo>
                <a:lnTo>
                  <a:pt x="578" y="429"/>
                </a:lnTo>
                <a:lnTo>
                  <a:pt x="612" y="428"/>
                </a:lnTo>
                <a:lnTo>
                  <a:pt x="607" y="444"/>
                </a:lnTo>
                <a:lnTo>
                  <a:pt x="608" y="451"/>
                </a:lnTo>
                <a:lnTo>
                  <a:pt x="613" y="455"/>
                </a:lnTo>
                <a:lnTo>
                  <a:pt x="614" y="466"/>
                </a:lnTo>
                <a:lnTo>
                  <a:pt x="621" y="467"/>
                </a:lnTo>
                <a:lnTo>
                  <a:pt x="626" y="474"/>
                </a:lnTo>
                <a:lnTo>
                  <a:pt x="627" y="487"/>
                </a:lnTo>
                <a:lnTo>
                  <a:pt x="637" y="495"/>
                </a:lnTo>
                <a:lnTo>
                  <a:pt x="640" y="514"/>
                </a:lnTo>
                <a:lnTo>
                  <a:pt x="644" y="527"/>
                </a:lnTo>
                <a:lnTo>
                  <a:pt x="644" y="534"/>
                </a:lnTo>
                <a:lnTo>
                  <a:pt x="636" y="545"/>
                </a:lnTo>
                <a:lnTo>
                  <a:pt x="635" y="553"/>
                </a:lnTo>
                <a:lnTo>
                  <a:pt x="641" y="559"/>
                </a:lnTo>
                <a:lnTo>
                  <a:pt x="639" y="569"/>
                </a:lnTo>
                <a:lnTo>
                  <a:pt x="629" y="580"/>
                </a:lnTo>
                <a:lnTo>
                  <a:pt x="627" y="590"/>
                </a:lnTo>
                <a:lnTo>
                  <a:pt x="616" y="591"/>
                </a:lnTo>
                <a:lnTo>
                  <a:pt x="615" y="601"/>
                </a:lnTo>
                <a:lnTo>
                  <a:pt x="612" y="608"/>
                </a:lnTo>
                <a:lnTo>
                  <a:pt x="622" y="615"/>
                </a:lnTo>
                <a:lnTo>
                  <a:pt x="625" y="623"/>
                </a:lnTo>
                <a:lnTo>
                  <a:pt x="634" y="628"/>
                </a:lnTo>
                <a:lnTo>
                  <a:pt x="641" y="635"/>
                </a:lnTo>
                <a:lnTo>
                  <a:pt x="642" y="643"/>
                </a:lnTo>
                <a:lnTo>
                  <a:pt x="646" y="649"/>
                </a:lnTo>
                <a:lnTo>
                  <a:pt x="644" y="659"/>
                </a:lnTo>
                <a:lnTo>
                  <a:pt x="639" y="665"/>
                </a:lnTo>
                <a:lnTo>
                  <a:pt x="639" y="671"/>
                </a:lnTo>
                <a:lnTo>
                  <a:pt x="636" y="680"/>
                </a:lnTo>
                <a:lnTo>
                  <a:pt x="617" y="683"/>
                </a:lnTo>
                <a:lnTo>
                  <a:pt x="613" y="688"/>
                </a:lnTo>
                <a:lnTo>
                  <a:pt x="624" y="717"/>
                </a:lnTo>
                <a:lnTo>
                  <a:pt x="629" y="738"/>
                </a:lnTo>
                <a:lnTo>
                  <a:pt x="622" y="743"/>
                </a:lnTo>
                <a:lnTo>
                  <a:pt x="627" y="747"/>
                </a:lnTo>
                <a:lnTo>
                  <a:pt x="624" y="757"/>
                </a:lnTo>
                <a:lnTo>
                  <a:pt x="627" y="763"/>
                </a:lnTo>
                <a:lnTo>
                  <a:pt x="623" y="767"/>
                </a:lnTo>
                <a:lnTo>
                  <a:pt x="622" y="775"/>
                </a:lnTo>
                <a:lnTo>
                  <a:pt x="615" y="780"/>
                </a:lnTo>
                <a:lnTo>
                  <a:pt x="615" y="792"/>
                </a:lnTo>
                <a:lnTo>
                  <a:pt x="621" y="804"/>
                </a:lnTo>
                <a:lnTo>
                  <a:pt x="619" y="815"/>
                </a:lnTo>
                <a:lnTo>
                  <a:pt x="627" y="823"/>
                </a:lnTo>
                <a:lnTo>
                  <a:pt x="628" y="831"/>
                </a:lnTo>
                <a:lnTo>
                  <a:pt x="623" y="845"/>
                </a:lnTo>
                <a:lnTo>
                  <a:pt x="620" y="866"/>
                </a:lnTo>
                <a:lnTo>
                  <a:pt x="622" y="872"/>
                </a:lnTo>
                <a:lnTo>
                  <a:pt x="622" y="891"/>
                </a:lnTo>
                <a:lnTo>
                  <a:pt x="611" y="883"/>
                </a:lnTo>
                <a:lnTo>
                  <a:pt x="605" y="892"/>
                </a:lnTo>
                <a:lnTo>
                  <a:pt x="607" y="899"/>
                </a:lnTo>
                <a:lnTo>
                  <a:pt x="600" y="908"/>
                </a:lnTo>
              </a:path>
            </a:pathLst>
          </a:custGeom>
          <a:noFill/>
          <a:ln w="3810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0" name="Freeform 3382"/>
          <p:cNvSpPr>
            <a:spLocks/>
          </p:cNvSpPr>
          <p:nvPr/>
        </p:nvSpPr>
        <p:spPr bwMode="auto">
          <a:xfrm>
            <a:off x="5686425" y="4721225"/>
            <a:ext cx="1889125" cy="720725"/>
          </a:xfrm>
          <a:custGeom>
            <a:avLst/>
            <a:gdLst>
              <a:gd name="T0" fmla="*/ 0 w 573"/>
              <a:gd name="T1" fmla="*/ 2147483647 h 290"/>
              <a:gd name="T2" fmla="*/ 2147483647 w 573"/>
              <a:gd name="T3" fmla="*/ 2147483647 h 290"/>
              <a:gd name="T4" fmla="*/ 2147483647 w 573"/>
              <a:gd name="T5" fmla="*/ 2147483647 h 290"/>
              <a:gd name="T6" fmla="*/ 2147483647 w 573"/>
              <a:gd name="T7" fmla="*/ 2147483647 h 290"/>
              <a:gd name="T8" fmla="*/ 2147483647 w 573"/>
              <a:gd name="T9" fmla="*/ 2147483647 h 290"/>
              <a:gd name="T10" fmla="*/ 2147483647 w 573"/>
              <a:gd name="T11" fmla="*/ 2147483647 h 290"/>
              <a:gd name="T12" fmla="*/ 2147483647 w 573"/>
              <a:gd name="T13" fmla="*/ 2147483647 h 290"/>
              <a:gd name="T14" fmla="*/ 2147483647 w 573"/>
              <a:gd name="T15" fmla="*/ 2147483647 h 290"/>
              <a:gd name="T16" fmla="*/ 2147483647 w 573"/>
              <a:gd name="T17" fmla="*/ 2147483647 h 290"/>
              <a:gd name="T18" fmla="*/ 2147483647 w 573"/>
              <a:gd name="T19" fmla="*/ 2147483647 h 290"/>
              <a:gd name="T20" fmla="*/ 2147483647 w 573"/>
              <a:gd name="T21" fmla="*/ 2147483647 h 290"/>
              <a:gd name="T22" fmla="*/ 2147483647 w 573"/>
              <a:gd name="T23" fmla="*/ 2147483647 h 290"/>
              <a:gd name="T24" fmla="*/ 2147483647 w 573"/>
              <a:gd name="T25" fmla="*/ 2147483647 h 290"/>
              <a:gd name="T26" fmla="*/ 2147483647 w 573"/>
              <a:gd name="T27" fmla="*/ 2147483647 h 290"/>
              <a:gd name="T28" fmla="*/ 2147483647 w 573"/>
              <a:gd name="T29" fmla="*/ 2147483647 h 290"/>
              <a:gd name="T30" fmla="*/ 2147483647 w 573"/>
              <a:gd name="T31" fmla="*/ 2147483647 h 290"/>
              <a:gd name="T32" fmla="*/ 2147483647 w 573"/>
              <a:gd name="T33" fmla="*/ 2147483647 h 290"/>
              <a:gd name="T34" fmla="*/ 2147483647 w 573"/>
              <a:gd name="T35" fmla="*/ 2147483647 h 290"/>
              <a:gd name="T36" fmla="*/ 2147483647 w 573"/>
              <a:gd name="T37" fmla="*/ 2147483647 h 290"/>
              <a:gd name="T38" fmla="*/ 2147483647 w 573"/>
              <a:gd name="T39" fmla="*/ 2147483647 h 290"/>
              <a:gd name="T40" fmla="*/ 2147483647 w 573"/>
              <a:gd name="T41" fmla="*/ 2147483647 h 290"/>
              <a:gd name="T42" fmla="*/ 2147483647 w 573"/>
              <a:gd name="T43" fmla="*/ 2147483647 h 290"/>
              <a:gd name="T44" fmla="*/ 2147483647 w 573"/>
              <a:gd name="T45" fmla="*/ 2147483647 h 290"/>
              <a:gd name="T46" fmla="*/ 2147483647 w 573"/>
              <a:gd name="T47" fmla="*/ 2147483647 h 290"/>
              <a:gd name="T48" fmla="*/ 2147483647 w 573"/>
              <a:gd name="T49" fmla="*/ 2147483647 h 290"/>
              <a:gd name="T50" fmla="*/ 2147483647 w 573"/>
              <a:gd name="T51" fmla="*/ 2147483647 h 290"/>
              <a:gd name="T52" fmla="*/ 2147483647 w 573"/>
              <a:gd name="T53" fmla="*/ 2147483647 h 290"/>
              <a:gd name="T54" fmla="*/ 2147483647 w 573"/>
              <a:gd name="T55" fmla="*/ 2147483647 h 290"/>
              <a:gd name="T56" fmla="*/ 2147483647 w 573"/>
              <a:gd name="T57" fmla="*/ 2147483647 h 290"/>
              <a:gd name="T58" fmla="*/ 2147483647 w 573"/>
              <a:gd name="T59" fmla="*/ 2147483647 h 290"/>
              <a:gd name="T60" fmla="*/ 2147483647 w 573"/>
              <a:gd name="T61" fmla="*/ 2147483647 h 290"/>
              <a:gd name="T62" fmla="*/ 2147483647 w 573"/>
              <a:gd name="T63" fmla="*/ 2147483647 h 290"/>
              <a:gd name="T64" fmla="*/ 2147483647 w 573"/>
              <a:gd name="T65" fmla="*/ 2147483647 h 290"/>
              <a:gd name="T66" fmla="*/ 2147483647 w 573"/>
              <a:gd name="T67" fmla="*/ 2147483647 h 290"/>
              <a:gd name="T68" fmla="*/ 2147483647 w 573"/>
              <a:gd name="T69" fmla="*/ 2147483647 h 290"/>
              <a:gd name="T70" fmla="*/ 2147483647 w 573"/>
              <a:gd name="T71" fmla="*/ 2147483647 h 290"/>
              <a:gd name="T72" fmla="*/ 2147483647 w 573"/>
              <a:gd name="T73" fmla="*/ 0 h 290"/>
              <a:gd name="T74" fmla="*/ 2147483647 w 573"/>
              <a:gd name="T75" fmla="*/ 0 h 290"/>
              <a:gd name="T76" fmla="*/ 2147483647 w 573"/>
              <a:gd name="T77" fmla="*/ 2147483647 h 290"/>
              <a:gd name="T78" fmla="*/ 2147483647 w 573"/>
              <a:gd name="T79" fmla="*/ 0 h 290"/>
              <a:gd name="T80" fmla="*/ 2147483647 w 573"/>
              <a:gd name="T81" fmla="*/ 0 h 2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73"/>
              <a:gd name="T124" fmla="*/ 0 h 290"/>
              <a:gd name="T125" fmla="*/ 573 w 573"/>
              <a:gd name="T126" fmla="*/ 290 h 29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73" h="290">
                <a:moveTo>
                  <a:pt x="0" y="290"/>
                </a:moveTo>
                <a:lnTo>
                  <a:pt x="9" y="286"/>
                </a:lnTo>
                <a:lnTo>
                  <a:pt x="30" y="284"/>
                </a:lnTo>
                <a:lnTo>
                  <a:pt x="47" y="271"/>
                </a:lnTo>
                <a:lnTo>
                  <a:pt x="52" y="269"/>
                </a:lnTo>
                <a:lnTo>
                  <a:pt x="63" y="276"/>
                </a:lnTo>
                <a:lnTo>
                  <a:pt x="82" y="275"/>
                </a:lnTo>
                <a:lnTo>
                  <a:pt x="111" y="263"/>
                </a:lnTo>
                <a:lnTo>
                  <a:pt x="125" y="265"/>
                </a:lnTo>
                <a:lnTo>
                  <a:pt x="132" y="264"/>
                </a:lnTo>
                <a:lnTo>
                  <a:pt x="160" y="243"/>
                </a:lnTo>
                <a:lnTo>
                  <a:pt x="206" y="212"/>
                </a:lnTo>
                <a:lnTo>
                  <a:pt x="218" y="197"/>
                </a:lnTo>
                <a:lnTo>
                  <a:pt x="239" y="161"/>
                </a:lnTo>
                <a:lnTo>
                  <a:pt x="269" y="137"/>
                </a:lnTo>
                <a:lnTo>
                  <a:pt x="274" y="124"/>
                </a:lnTo>
                <a:lnTo>
                  <a:pt x="275" y="93"/>
                </a:lnTo>
                <a:lnTo>
                  <a:pt x="287" y="91"/>
                </a:lnTo>
                <a:lnTo>
                  <a:pt x="290" y="79"/>
                </a:lnTo>
                <a:lnTo>
                  <a:pt x="302" y="72"/>
                </a:lnTo>
                <a:lnTo>
                  <a:pt x="315" y="59"/>
                </a:lnTo>
                <a:lnTo>
                  <a:pt x="323" y="59"/>
                </a:lnTo>
                <a:lnTo>
                  <a:pt x="328" y="56"/>
                </a:lnTo>
                <a:lnTo>
                  <a:pt x="328" y="48"/>
                </a:lnTo>
                <a:lnTo>
                  <a:pt x="335" y="45"/>
                </a:lnTo>
                <a:lnTo>
                  <a:pt x="342" y="40"/>
                </a:lnTo>
                <a:lnTo>
                  <a:pt x="354" y="37"/>
                </a:lnTo>
                <a:lnTo>
                  <a:pt x="372" y="20"/>
                </a:lnTo>
                <a:lnTo>
                  <a:pt x="381" y="19"/>
                </a:lnTo>
                <a:lnTo>
                  <a:pt x="388" y="24"/>
                </a:lnTo>
                <a:lnTo>
                  <a:pt x="405" y="20"/>
                </a:lnTo>
                <a:lnTo>
                  <a:pt x="418" y="40"/>
                </a:lnTo>
                <a:lnTo>
                  <a:pt x="436" y="52"/>
                </a:lnTo>
                <a:lnTo>
                  <a:pt x="450" y="49"/>
                </a:lnTo>
                <a:lnTo>
                  <a:pt x="458" y="32"/>
                </a:lnTo>
                <a:lnTo>
                  <a:pt x="484" y="35"/>
                </a:lnTo>
                <a:lnTo>
                  <a:pt x="510" y="0"/>
                </a:lnTo>
                <a:lnTo>
                  <a:pt x="522" y="0"/>
                </a:lnTo>
                <a:lnTo>
                  <a:pt x="547" y="11"/>
                </a:lnTo>
                <a:lnTo>
                  <a:pt x="556" y="0"/>
                </a:lnTo>
                <a:lnTo>
                  <a:pt x="573" y="0"/>
                </a:lnTo>
              </a:path>
            </a:pathLst>
          </a:custGeom>
          <a:noFill/>
          <a:ln w="28575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1" name="Freeform 3383"/>
          <p:cNvSpPr>
            <a:spLocks/>
          </p:cNvSpPr>
          <p:nvPr/>
        </p:nvSpPr>
        <p:spPr bwMode="auto">
          <a:xfrm>
            <a:off x="1722438" y="3517900"/>
            <a:ext cx="236537" cy="192088"/>
          </a:xfrm>
          <a:custGeom>
            <a:avLst/>
            <a:gdLst>
              <a:gd name="T0" fmla="*/ 2147483647 w 72"/>
              <a:gd name="T1" fmla="*/ 2147483647 h 77"/>
              <a:gd name="T2" fmla="*/ 2147483647 w 72"/>
              <a:gd name="T3" fmla="*/ 2147483647 h 77"/>
              <a:gd name="T4" fmla="*/ 2147483647 w 72"/>
              <a:gd name="T5" fmla="*/ 2147483647 h 77"/>
              <a:gd name="T6" fmla="*/ 2147483647 w 72"/>
              <a:gd name="T7" fmla="*/ 2147483647 h 77"/>
              <a:gd name="T8" fmla="*/ 2147483647 w 72"/>
              <a:gd name="T9" fmla="*/ 2147483647 h 77"/>
              <a:gd name="T10" fmla="*/ 2147483647 w 72"/>
              <a:gd name="T11" fmla="*/ 2147483647 h 77"/>
              <a:gd name="T12" fmla="*/ 2147483647 w 72"/>
              <a:gd name="T13" fmla="*/ 2147483647 h 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77"/>
              <a:gd name="T23" fmla="*/ 72 w 72"/>
              <a:gd name="T24" fmla="*/ 77 h 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77">
                <a:moveTo>
                  <a:pt x="69" y="75"/>
                </a:moveTo>
                <a:cubicBezTo>
                  <a:pt x="71" y="70"/>
                  <a:pt x="72" y="57"/>
                  <a:pt x="69" y="52"/>
                </a:cubicBezTo>
                <a:cubicBezTo>
                  <a:pt x="62" y="41"/>
                  <a:pt x="70" y="15"/>
                  <a:pt x="53" y="13"/>
                </a:cubicBezTo>
                <a:cubicBezTo>
                  <a:pt x="42" y="12"/>
                  <a:pt x="31" y="0"/>
                  <a:pt x="19" y="4"/>
                </a:cubicBezTo>
                <a:cubicBezTo>
                  <a:pt x="0" y="11"/>
                  <a:pt x="38" y="28"/>
                  <a:pt x="43" y="35"/>
                </a:cubicBezTo>
                <a:cubicBezTo>
                  <a:pt x="47" y="43"/>
                  <a:pt x="52" y="50"/>
                  <a:pt x="55" y="58"/>
                </a:cubicBezTo>
                <a:cubicBezTo>
                  <a:pt x="58" y="65"/>
                  <a:pt x="62" y="77"/>
                  <a:pt x="69" y="75"/>
                </a:cubicBezTo>
                <a:close/>
              </a:path>
            </a:pathLst>
          </a:custGeom>
          <a:solidFill>
            <a:srgbClr val="004B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2" name="Freeform 3384"/>
          <p:cNvSpPr>
            <a:spLocks/>
          </p:cNvSpPr>
          <p:nvPr/>
        </p:nvSpPr>
        <p:spPr bwMode="auto">
          <a:xfrm>
            <a:off x="1722438" y="3517900"/>
            <a:ext cx="236537" cy="192088"/>
          </a:xfrm>
          <a:custGeom>
            <a:avLst/>
            <a:gdLst>
              <a:gd name="T0" fmla="*/ 2147483647 w 72"/>
              <a:gd name="T1" fmla="*/ 2147483647 h 77"/>
              <a:gd name="T2" fmla="*/ 2147483647 w 72"/>
              <a:gd name="T3" fmla="*/ 2147483647 h 77"/>
              <a:gd name="T4" fmla="*/ 2147483647 w 72"/>
              <a:gd name="T5" fmla="*/ 2147483647 h 77"/>
              <a:gd name="T6" fmla="*/ 2147483647 w 72"/>
              <a:gd name="T7" fmla="*/ 2147483647 h 77"/>
              <a:gd name="T8" fmla="*/ 2147483647 w 72"/>
              <a:gd name="T9" fmla="*/ 2147483647 h 77"/>
              <a:gd name="T10" fmla="*/ 2147483647 w 72"/>
              <a:gd name="T11" fmla="*/ 2147483647 h 77"/>
              <a:gd name="T12" fmla="*/ 2147483647 w 72"/>
              <a:gd name="T13" fmla="*/ 2147483647 h 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77"/>
              <a:gd name="T23" fmla="*/ 72 w 72"/>
              <a:gd name="T24" fmla="*/ 77 h 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77">
                <a:moveTo>
                  <a:pt x="69" y="75"/>
                </a:moveTo>
                <a:cubicBezTo>
                  <a:pt x="71" y="70"/>
                  <a:pt x="72" y="57"/>
                  <a:pt x="69" y="52"/>
                </a:cubicBezTo>
                <a:cubicBezTo>
                  <a:pt x="62" y="41"/>
                  <a:pt x="70" y="15"/>
                  <a:pt x="53" y="13"/>
                </a:cubicBezTo>
                <a:cubicBezTo>
                  <a:pt x="42" y="12"/>
                  <a:pt x="31" y="0"/>
                  <a:pt x="19" y="4"/>
                </a:cubicBezTo>
                <a:cubicBezTo>
                  <a:pt x="0" y="11"/>
                  <a:pt x="38" y="28"/>
                  <a:pt x="43" y="35"/>
                </a:cubicBezTo>
                <a:cubicBezTo>
                  <a:pt x="47" y="43"/>
                  <a:pt x="52" y="50"/>
                  <a:pt x="55" y="58"/>
                </a:cubicBezTo>
                <a:cubicBezTo>
                  <a:pt x="58" y="65"/>
                  <a:pt x="62" y="77"/>
                  <a:pt x="69" y="75"/>
                </a:cubicBezTo>
                <a:close/>
              </a:path>
            </a:pathLst>
          </a:custGeom>
          <a:noFill/>
          <a:ln w="0">
            <a:solidFill>
              <a:srgbClr val="004B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3" name="Rectangle 3385"/>
          <p:cNvSpPr>
            <a:spLocks noChangeArrowheads="1"/>
          </p:cNvSpPr>
          <p:nvPr/>
        </p:nvSpPr>
        <p:spPr bwMode="auto">
          <a:xfrm rot="-3120000">
            <a:off x="1982787" y="4808538"/>
            <a:ext cx="809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О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4" name="Rectangle 3386"/>
          <p:cNvSpPr>
            <a:spLocks noChangeArrowheads="1"/>
          </p:cNvSpPr>
          <p:nvPr/>
        </p:nvSpPr>
        <p:spPr bwMode="auto">
          <a:xfrm rot="-3120000">
            <a:off x="2022475" y="4776788"/>
            <a:ext cx="55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5" name="Rectangle 3387"/>
          <p:cNvSpPr>
            <a:spLocks noChangeArrowheads="1"/>
          </p:cNvSpPr>
          <p:nvPr/>
        </p:nvSpPr>
        <p:spPr bwMode="auto">
          <a:xfrm rot="-3120000">
            <a:off x="2047082" y="4756944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6" name="Rectangle 3388"/>
          <p:cNvSpPr>
            <a:spLocks noChangeArrowheads="1"/>
          </p:cNvSpPr>
          <p:nvPr/>
        </p:nvSpPr>
        <p:spPr bwMode="auto">
          <a:xfrm rot="-3120000">
            <a:off x="2081213" y="4737100"/>
            <a:ext cx="365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7" name="Rectangle 3389"/>
          <p:cNvSpPr>
            <a:spLocks noChangeArrowheads="1"/>
          </p:cNvSpPr>
          <p:nvPr/>
        </p:nvSpPr>
        <p:spPr bwMode="auto">
          <a:xfrm rot="-3120000">
            <a:off x="2085975" y="4718050"/>
            <a:ext cx="587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8" name="Rectangle 3390"/>
          <p:cNvSpPr>
            <a:spLocks noChangeArrowheads="1"/>
          </p:cNvSpPr>
          <p:nvPr/>
        </p:nvSpPr>
        <p:spPr bwMode="auto">
          <a:xfrm rot="4620000">
            <a:off x="2413000" y="3376613"/>
            <a:ext cx="777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О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89" name="Rectangle 3391"/>
          <p:cNvSpPr>
            <a:spLocks noChangeArrowheads="1"/>
          </p:cNvSpPr>
          <p:nvPr/>
        </p:nvSpPr>
        <p:spPr bwMode="auto">
          <a:xfrm rot="4620000">
            <a:off x="2435225" y="3405188"/>
            <a:ext cx="55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0" name="Rectangle 3392"/>
          <p:cNvSpPr>
            <a:spLocks noChangeArrowheads="1"/>
          </p:cNvSpPr>
          <p:nvPr/>
        </p:nvSpPr>
        <p:spPr bwMode="auto">
          <a:xfrm rot="4620000">
            <a:off x="2442369" y="3432969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1" name="Rectangle 3393"/>
          <p:cNvSpPr>
            <a:spLocks noChangeArrowheads="1"/>
          </p:cNvSpPr>
          <p:nvPr/>
        </p:nvSpPr>
        <p:spPr bwMode="auto">
          <a:xfrm rot="4620000">
            <a:off x="2452688" y="3451225"/>
            <a:ext cx="365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2" name="Rectangle 3394"/>
          <p:cNvSpPr>
            <a:spLocks noChangeArrowheads="1"/>
          </p:cNvSpPr>
          <p:nvPr/>
        </p:nvSpPr>
        <p:spPr bwMode="auto">
          <a:xfrm rot="4620000">
            <a:off x="2455069" y="3483769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3" name="Rectangle 3395"/>
          <p:cNvSpPr>
            <a:spLocks noChangeArrowheads="1"/>
          </p:cNvSpPr>
          <p:nvPr/>
        </p:nvSpPr>
        <p:spPr bwMode="auto">
          <a:xfrm rot="-3120000">
            <a:off x="3390106" y="3291682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4" name="Rectangle 3396"/>
          <p:cNvSpPr>
            <a:spLocks noChangeArrowheads="1"/>
          </p:cNvSpPr>
          <p:nvPr/>
        </p:nvSpPr>
        <p:spPr bwMode="auto">
          <a:xfrm rot="-3120000">
            <a:off x="3424238" y="3265488"/>
            <a:ext cx="587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5" name="Rectangle 3397"/>
          <p:cNvSpPr>
            <a:spLocks noChangeArrowheads="1"/>
          </p:cNvSpPr>
          <p:nvPr/>
        </p:nvSpPr>
        <p:spPr bwMode="auto">
          <a:xfrm rot="-3120000">
            <a:off x="3454400" y="3243263"/>
            <a:ext cx="523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6" name="Rectangle 3398"/>
          <p:cNvSpPr>
            <a:spLocks noChangeArrowheads="1"/>
          </p:cNvSpPr>
          <p:nvPr/>
        </p:nvSpPr>
        <p:spPr bwMode="auto">
          <a:xfrm rot="-3120000">
            <a:off x="3483769" y="3231357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.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7" name="Rectangle 3399"/>
          <p:cNvSpPr>
            <a:spLocks noChangeArrowheads="1"/>
          </p:cNvSpPr>
          <p:nvPr/>
        </p:nvSpPr>
        <p:spPr bwMode="auto">
          <a:xfrm rot="-3120000">
            <a:off x="3497263" y="3225800"/>
            <a:ext cx="269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 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8" name="Rectangle 3400"/>
          <p:cNvSpPr>
            <a:spLocks noChangeArrowheads="1"/>
          </p:cNvSpPr>
          <p:nvPr/>
        </p:nvSpPr>
        <p:spPr bwMode="auto">
          <a:xfrm rot="-3120000">
            <a:off x="3497263" y="3194050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Д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99" name="Rectangle 3401"/>
          <p:cNvSpPr>
            <a:spLocks noChangeArrowheads="1"/>
          </p:cNvSpPr>
          <p:nvPr/>
        </p:nvSpPr>
        <p:spPr bwMode="auto">
          <a:xfrm rot="-3120000">
            <a:off x="3528219" y="3175794"/>
            <a:ext cx="539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0" name="Rectangle 3402"/>
          <p:cNvSpPr>
            <a:spLocks noChangeArrowheads="1"/>
          </p:cNvSpPr>
          <p:nvPr/>
        </p:nvSpPr>
        <p:spPr bwMode="auto">
          <a:xfrm rot="-3120000">
            <a:off x="3559175" y="3144838"/>
            <a:ext cx="55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1" name="Rectangle 3403"/>
          <p:cNvSpPr>
            <a:spLocks noChangeArrowheads="1"/>
          </p:cNvSpPr>
          <p:nvPr/>
        </p:nvSpPr>
        <p:spPr bwMode="auto">
          <a:xfrm rot="-3120000">
            <a:off x="3583782" y="3120231"/>
            <a:ext cx="5715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2" name="Rectangle 3404"/>
          <p:cNvSpPr>
            <a:spLocks noChangeArrowheads="1"/>
          </p:cNvSpPr>
          <p:nvPr/>
        </p:nvSpPr>
        <p:spPr bwMode="auto">
          <a:xfrm rot="-3120000">
            <a:off x="3607594" y="3099594"/>
            <a:ext cx="58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3" name="Rectangle 3405"/>
          <p:cNvSpPr>
            <a:spLocks noChangeArrowheads="1"/>
          </p:cNvSpPr>
          <p:nvPr/>
        </p:nvSpPr>
        <p:spPr bwMode="auto">
          <a:xfrm rot="840000">
            <a:off x="4584700" y="440531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4" name="Rectangle 3406"/>
          <p:cNvSpPr>
            <a:spLocks noChangeArrowheads="1"/>
          </p:cNvSpPr>
          <p:nvPr/>
        </p:nvSpPr>
        <p:spPr bwMode="auto">
          <a:xfrm rot="840000">
            <a:off x="4637088" y="44069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5" name="Rectangle 3407"/>
          <p:cNvSpPr>
            <a:spLocks noChangeArrowheads="1"/>
          </p:cNvSpPr>
          <p:nvPr/>
        </p:nvSpPr>
        <p:spPr bwMode="auto">
          <a:xfrm rot="840000">
            <a:off x="4673600" y="4414838"/>
            <a:ext cx="539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6" name="Rectangle 3408"/>
          <p:cNvSpPr>
            <a:spLocks noChangeArrowheads="1"/>
          </p:cNvSpPr>
          <p:nvPr/>
        </p:nvSpPr>
        <p:spPr bwMode="auto">
          <a:xfrm rot="840000">
            <a:off x="4708525" y="4421188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.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7" name="Rectangle 3409"/>
          <p:cNvSpPr>
            <a:spLocks noChangeArrowheads="1"/>
          </p:cNvSpPr>
          <p:nvPr/>
        </p:nvSpPr>
        <p:spPr bwMode="auto">
          <a:xfrm rot="840000">
            <a:off x="4733925" y="4427538"/>
            <a:ext cx="317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 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8" name="Rectangle 3410"/>
          <p:cNvSpPr>
            <a:spLocks noChangeArrowheads="1"/>
          </p:cNvSpPr>
          <p:nvPr/>
        </p:nvSpPr>
        <p:spPr bwMode="auto">
          <a:xfrm rot="840000">
            <a:off x="4752975" y="4432300"/>
            <a:ext cx="682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Д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09" name="Rectangle 3411"/>
          <p:cNvSpPr>
            <a:spLocks noChangeArrowheads="1"/>
          </p:cNvSpPr>
          <p:nvPr/>
        </p:nvSpPr>
        <p:spPr bwMode="auto">
          <a:xfrm rot="840000">
            <a:off x="4792663" y="4438650"/>
            <a:ext cx="539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0" name="Rectangle 3412"/>
          <p:cNvSpPr>
            <a:spLocks noChangeArrowheads="1"/>
          </p:cNvSpPr>
          <p:nvPr/>
        </p:nvSpPr>
        <p:spPr bwMode="auto">
          <a:xfrm rot="840000">
            <a:off x="4835525" y="4445000"/>
            <a:ext cx="571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1" name="Rectangle 3413"/>
          <p:cNvSpPr>
            <a:spLocks noChangeArrowheads="1"/>
          </p:cNvSpPr>
          <p:nvPr/>
        </p:nvSpPr>
        <p:spPr bwMode="auto">
          <a:xfrm rot="840000">
            <a:off x="4872038" y="4451350"/>
            <a:ext cx="555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2" name="Rectangle 3414"/>
          <p:cNvSpPr>
            <a:spLocks noChangeArrowheads="1"/>
          </p:cNvSpPr>
          <p:nvPr/>
        </p:nvSpPr>
        <p:spPr bwMode="auto">
          <a:xfrm rot="840000">
            <a:off x="4914900" y="4459288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3" name="Rectangle 3415"/>
          <p:cNvSpPr>
            <a:spLocks noChangeArrowheads="1"/>
          </p:cNvSpPr>
          <p:nvPr/>
        </p:nvSpPr>
        <p:spPr bwMode="auto">
          <a:xfrm rot="-3300000">
            <a:off x="3805238" y="4664075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4" name="Rectangle 3416"/>
          <p:cNvSpPr>
            <a:spLocks noChangeArrowheads="1"/>
          </p:cNvSpPr>
          <p:nvPr/>
        </p:nvSpPr>
        <p:spPr bwMode="auto">
          <a:xfrm rot="-3300000">
            <a:off x="3828257" y="4637881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5" name="Rectangle 3417"/>
          <p:cNvSpPr>
            <a:spLocks noChangeArrowheads="1"/>
          </p:cNvSpPr>
          <p:nvPr/>
        </p:nvSpPr>
        <p:spPr bwMode="auto">
          <a:xfrm rot="-3300000">
            <a:off x="3859212" y="4621213"/>
            <a:ext cx="365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6" name="Rectangle 3418"/>
          <p:cNvSpPr>
            <a:spLocks noChangeArrowheads="1"/>
          </p:cNvSpPr>
          <p:nvPr/>
        </p:nvSpPr>
        <p:spPr bwMode="auto">
          <a:xfrm rot="-3300000">
            <a:off x="3867151" y="4597400"/>
            <a:ext cx="555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7" name="Rectangle 3419"/>
          <p:cNvSpPr>
            <a:spLocks noChangeArrowheads="1"/>
          </p:cNvSpPr>
          <p:nvPr/>
        </p:nvSpPr>
        <p:spPr bwMode="auto">
          <a:xfrm rot="-4140000">
            <a:off x="3598863" y="5254625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8" name="Rectangle 3420"/>
          <p:cNvSpPr>
            <a:spLocks noChangeArrowheads="1"/>
          </p:cNvSpPr>
          <p:nvPr/>
        </p:nvSpPr>
        <p:spPr bwMode="auto">
          <a:xfrm rot="-4140000">
            <a:off x="3621088" y="5232400"/>
            <a:ext cx="555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19" name="Rectangle 3421"/>
          <p:cNvSpPr>
            <a:spLocks noChangeArrowheads="1"/>
          </p:cNvSpPr>
          <p:nvPr/>
        </p:nvSpPr>
        <p:spPr bwMode="auto">
          <a:xfrm rot="-4140000">
            <a:off x="3640137" y="5211763"/>
            <a:ext cx="365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0" name="Rectangle 3422"/>
          <p:cNvSpPr>
            <a:spLocks noChangeArrowheads="1"/>
          </p:cNvSpPr>
          <p:nvPr/>
        </p:nvSpPr>
        <p:spPr bwMode="auto">
          <a:xfrm rot="-4140000">
            <a:off x="3642519" y="5185569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1" name="Rectangle 3423"/>
          <p:cNvSpPr>
            <a:spLocks noChangeArrowheads="1"/>
          </p:cNvSpPr>
          <p:nvPr/>
        </p:nvSpPr>
        <p:spPr bwMode="auto">
          <a:xfrm rot="-5220000">
            <a:off x="5703094" y="4448969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П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2" name="Rectangle 3424"/>
          <p:cNvSpPr>
            <a:spLocks noChangeArrowheads="1"/>
          </p:cNvSpPr>
          <p:nvPr/>
        </p:nvSpPr>
        <p:spPr bwMode="auto">
          <a:xfrm rot="-5220000">
            <a:off x="5711032" y="4420394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3" name="Rectangle 3425"/>
          <p:cNvSpPr>
            <a:spLocks noChangeArrowheads="1"/>
          </p:cNvSpPr>
          <p:nvPr/>
        </p:nvSpPr>
        <p:spPr bwMode="auto">
          <a:xfrm rot="-5220000">
            <a:off x="5711031" y="4391819"/>
            <a:ext cx="539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4" name="Rectangle 3426"/>
          <p:cNvSpPr>
            <a:spLocks noChangeArrowheads="1"/>
          </p:cNvSpPr>
          <p:nvPr/>
        </p:nvSpPr>
        <p:spPr bwMode="auto">
          <a:xfrm rot="-5220000">
            <a:off x="5711032" y="436006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5" name="Rectangle 3427"/>
          <p:cNvSpPr>
            <a:spLocks noChangeArrowheads="1"/>
          </p:cNvSpPr>
          <p:nvPr/>
        </p:nvSpPr>
        <p:spPr bwMode="auto">
          <a:xfrm rot="-5220000">
            <a:off x="5729288" y="4340225"/>
            <a:ext cx="365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6" name="Rectangle 3428"/>
          <p:cNvSpPr>
            <a:spLocks noChangeArrowheads="1"/>
          </p:cNvSpPr>
          <p:nvPr/>
        </p:nvSpPr>
        <p:spPr bwMode="auto">
          <a:xfrm rot="-5220000">
            <a:off x="5716588" y="4311650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7" name="Rectangle 3429"/>
          <p:cNvSpPr>
            <a:spLocks noChangeArrowheads="1"/>
          </p:cNvSpPr>
          <p:nvPr/>
        </p:nvSpPr>
        <p:spPr bwMode="auto">
          <a:xfrm rot="-1320000">
            <a:off x="3968750" y="2954338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П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8" name="Rectangle 3430"/>
          <p:cNvSpPr>
            <a:spLocks noChangeArrowheads="1"/>
          </p:cNvSpPr>
          <p:nvPr/>
        </p:nvSpPr>
        <p:spPr bwMode="auto">
          <a:xfrm rot="-1320000">
            <a:off x="4019550" y="2944813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29" name="Rectangle 3431"/>
          <p:cNvSpPr>
            <a:spLocks noChangeArrowheads="1"/>
          </p:cNvSpPr>
          <p:nvPr/>
        </p:nvSpPr>
        <p:spPr bwMode="auto">
          <a:xfrm rot="-1320000">
            <a:off x="4052888" y="2930525"/>
            <a:ext cx="555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0" name="Rectangle 3432"/>
          <p:cNvSpPr>
            <a:spLocks noChangeArrowheads="1"/>
          </p:cNvSpPr>
          <p:nvPr/>
        </p:nvSpPr>
        <p:spPr bwMode="auto">
          <a:xfrm rot="-1320000">
            <a:off x="4095750" y="2922588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1" name="Rectangle 3433"/>
          <p:cNvSpPr>
            <a:spLocks noChangeArrowheads="1"/>
          </p:cNvSpPr>
          <p:nvPr/>
        </p:nvSpPr>
        <p:spPr bwMode="auto">
          <a:xfrm rot="-1320000">
            <a:off x="4133850" y="2911475"/>
            <a:ext cx="365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2" name="Rectangle 3434"/>
          <p:cNvSpPr>
            <a:spLocks noChangeArrowheads="1"/>
          </p:cNvSpPr>
          <p:nvPr/>
        </p:nvSpPr>
        <p:spPr bwMode="auto">
          <a:xfrm rot="-1320000">
            <a:off x="4154488" y="2906713"/>
            <a:ext cx="587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3" name="Rectangle 3435"/>
          <p:cNvSpPr>
            <a:spLocks noChangeArrowheads="1"/>
          </p:cNvSpPr>
          <p:nvPr/>
        </p:nvSpPr>
        <p:spPr bwMode="auto">
          <a:xfrm rot="2940000">
            <a:off x="6213475" y="2700338"/>
            <a:ext cx="84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М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4" name="Rectangle 3436"/>
          <p:cNvSpPr>
            <a:spLocks noChangeArrowheads="1"/>
          </p:cNvSpPr>
          <p:nvPr/>
        </p:nvSpPr>
        <p:spPr bwMode="auto">
          <a:xfrm rot="2940000">
            <a:off x="6269038" y="2717800"/>
            <a:ext cx="555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5" name="Rectangle 3437"/>
          <p:cNvSpPr>
            <a:spLocks noChangeArrowheads="1"/>
          </p:cNvSpPr>
          <p:nvPr/>
        </p:nvSpPr>
        <p:spPr bwMode="auto">
          <a:xfrm rot="2940000">
            <a:off x="6284119" y="2742407"/>
            <a:ext cx="476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з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6" name="Rectangle 3438"/>
          <p:cNvSpPr>
            <a:spLocks noChangeArrowheads="1"/>
          </p:cNvSpPr>
          <p:nvPr/>
        </p:nvSpPr>
        <p:spPr bwMode="auto">
          <a:xfrm rot="2940000">
            <a:off x="6303963" y="2763838"/>
            <a:ext cx="587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7" name="Rectangle 3439"/>
          <p:cNvSpPr>
            <a:spLocks noChangeArrowheads="1"/>
          </p:cNvSpPr>
          <p:nvPr/>
        </p:nvSpPr>
        <p:spPr bwMode="auto">
          <a:xfrm rot="2940000">
            <a:off x="6334919" y="2790032"/>
            <a:ext cx="539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8" name="Rectangle 3440"/>
          <p:cNvSpPr>
            <a:spLocks noChangeArrowheads="1"/>
          </p:cNvSpPr>
          <p:nvPr/>
        </p:nvSpPr>
        <p:spPr bwMode="auto">
          <a:xfrm rot="2940000">
            <a:off x="6361906" y="2813844"/>
            <a:ext cx="523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39" name="Rectangle 3441"/>
          <p:cNvSpPr>
            <a:spLocks noChangeArrowheads="1"/>
          </p:cNvSpPr>
          <p:nvPr/>
        </p:nvSpPr>
        <p:spPr bwMode="auto">
          <a:xfrm rot="3300000">
            <a:off x="5434807" y="2697956"/>
            <a:ext cx="698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0" name="Rectangle 3442"/>
          <p:cNvSpPr>
            <a:spLocks noChangeArrowheads="1"/>
          </p:cNvSpPr>
          <p:nvPr/>
        </p:nvSpPr>
        <p:spPr bwMode="auto">
          <a:xfrm rot="3300000">
            <a:off x="5472113" y="2724150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1" name="Rectangle 3443"/>
          <p:cNvSpPr>
            <a:spLocks noChangeArrowheads="1"/>
          </p:cNvSpPr>
          <p:nvPr/>
        </p:nvSpPr>
        <p:spPr bwMode="auto">
          <a:xfrm rot="3300000">
            <a:off x="5475287" y="2754313"/>
            <a:ext cx="809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ш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2" name="Rectangle 3444"/>
          <p:cNvSpPr>
            <a:spLocks noChangeArrowheads="1"/>
          </p:cNvSpPr>
          <p:nvPr/>
        </p:nvSpPr>
        <p:spPr bwMode="auto">
          <a:xfrm rot="3300000">
            <a:off x="5519737" y="2776538"/>
            <a:ext cx="428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3" name="Rectangle 3445"/>
          <p:cNvSpPr>
            <a:spLocks noChangeArrowheads="1"/>
          </p:cNvSpPr>
          <p:nvPr/>
        </p:nvSpPr>
        <p:spPr bwMode="auto">
          <a:xfrm rot="3300000">
            <a:off x="5540375" y="2805113"/>
            <a:ext cx="571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4" name="Rectangle 3446"/>
          <p:cNvSpPr>
            <a:spLocks noChangeArrowheads="1"/>
          </p:cNvSpPr>
          <p:nvPr/>
        </p:nvSpPr>
        <p:spPr bwMode="auto">
          <a:xfrm rot="2940000">
            <a:off x="4983957" y="2032794"/>
            <a:ext cx="825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М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5" name="Rectangle 3447"/>
          <p:cNvSpPr>
            <a:spLocks noChangeArrowheads="1"/>
          </p:cNvSpPr>
          <p:nvPr/>
        </p:nvSpPr>
        <p:spPr bwMode="auto">
          <a:xfrm rot="2940000">
            <a:off x="5037138" y="2057400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6" name="Rectangle 3448"/>
          <p:cNvSpPr>
            <a:spLocks noChangeArrowheads="1"/>
          </p:cNvSpPr>
          <p:nvPr/>
        </p:nvSpPr>
        <p:spPr bwMode="auto">
          <a:xfrm rot="2940000">
            <a:off x="5076032" y="2078831"/>
            <a:ext cx="444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з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7" name="Rectangle 3449"/>
          <p:cNvSpPr>
            <a:spLocks noChangeArrowheads="1"/>
          </p:cNvSpPr>
          <p:nvPr/>
        </p:nvSpPr>
        <p:spPr bwMode="auto">
          <a:xfrm rot="2940000">
            <a:off x="5083175" y="2097088"/>
            <a:ext cx="587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8" name="Rectangle 3450"/>
          <p:cNvSpPr>
            <a:spLocks noChangeArrowheads="1"/>
          </p:cNvSpPr>
          <p:nvPr/>
        </p:nvSpPr>
        <p:spPr bwMode="auto">
          <a:xfrm rot="2940000">
            <a:off x="5115719" y="2123282"/>
            <a:ext cx="539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49" name="Rectangle 3451"/>
          <p:cNvSpPr>
            <a:spLocks noChangeArrowheads="1"/>
          </p:cNvSpPr>
          <p:nvPr/>
        </p:nvSpPr>
        <p:spPr bwMode="auto">
          <a:xfrm rot="2940000">
            <a:off x="5145881" y="2147094"/>
            <a:ext cx="523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0" name="Rectangle 3452"/>
          <p:cNvSpPr>
            <a:spLocks noChangeArrowheads="1"/>
          </p:cNvSpPr>
          <p:nvPr/>
        </p:nvSpPr>
        <p:spPr bwMode="auto">
          <a:xfrm rot="-2580000">
            <a:off x="6619875" y="4926013"/>
            <a:ext cx="682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В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1" name="Rectangle 3453"/>
          <p:cNvSpPr>
            <a:spLocks noChangeArrowheads="1"/>
          </p:cNvSpPr>
          <p:nvPr/>
        </p:nvSpPr>
        <p:spPr bwMode="auto">
          <a:xfrm rot="-2580000">
            <a:off x="6654800" y="4899025"/>
            <a:ext cx="746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ы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2" name="Rectangle 3454"/>
          <p:cNvSpPr>
            <a:spLocks noChangeArrowheads="1"/>
          </p:cNvSpPr>
          <p:nvPr/>
        </p:nvSpPr>
        <p:spPr bwMode="auto">
          <a:xfrm rot="-2580000">
            <a:off x="6696075" y="4881563"/>
            <a:ext cx="539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ч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3" name="Rectangle 3455"/>
          <p:cNvSpPr>
            <a:spLocks noChangeArrowheads="1"/>
          </p:cNvSpPr>
          <p:nvPr/>
        </p:nvSpPr>
        <p:spPr bwMode="auto">
          <a:xfrm rot="-2580000">
            <a:off x="6716713" y="4856163"/>
            <a:ext cx="587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4" name="Rectangle 3456"/>
          <p:cNvSpPr>
            <a:spLocks noChangeArrowheads="1"/>
          </p:cNvSpPr>
          <p:nvPr/>
        </p:nvSpPr>
        <p:spPr bwMode="auto">
          <a:xfrm rot="-2580000">
            <a:off x="6754813" y="4843463"/>
            <a:ext cx="349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5" name="Rectangle 3457"/>
          <p:cNvSpPr>
            <a:spLocks noChangeArrowheads="1"/>
          </p:cNvSpPr>
          <p:nvPr/>
        </p:nvSpPr>
        <p:spPr bwMode="auto">
          <a:xfrm rot="-2580000">
            <a:off x="6767513" y="4821238"/>
            <a:ext cx="587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д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6" name="Rectangle 3458"/>
          <p:cNvSpPr>
            <a:spLocks noChangeArrowheads="1"/>
          </p:cNvSpPr>
          <p:nvPr/>
        </p:nvSpPr>
        <p:spPr bwMode="auto">
          <a:xfrm rot="-2580000">
            <a:off x="6794500" y="4808538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smtClean="0">
                <a:solidFill>
                  <a:srgbClr val="3C1E75"/>
                </a:solidFill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7" name="Freeform 3461"/>
          <p:cNvSpPr>
            <a:spLocks/>
          </p:cNvSpPr>
          <p:nvPr/>
        </p:nvSpPr>
        <p:spPr bwMode="auto">
          <a:xfrm>
            <a:off x="963613" y="2681288"/>
            <a:ext cx="58737" cy="39687"/>
          </a:xfrm>
          <a:custGeom>
            <a:avLst/>
            <a:gdLst>
              <a:gd name="T0" fmla="*/ 0 w 157"/>
              <a:gd name="T1" fmla="*/ 0 h 140"/>
              <a:gd name="T2" fmla="*/ 0 w 157"/>
              <a:gd name="T3" fmla="*/ 0 h 140"/>
              <a:gd name="T4" fmla="*/ 0 w 157"/>
              <a:gd name="T5" fmla="*/ 0 h 140"/>
              <a:gd name="T6" fmla="*/ 0 w 157"/>
              <a:gd name="T7" fmla="*/ 0 h 140"/>
              <a:gd name="T8" fmla="*/ 0 w 157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40"/>
              <a:gd name="T17" fmla="*/ 157 w 157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40">
                <a:moveTo>
                  <a:pt x="157" y="105"/>
                </a:moveTo>
                <a:lnTo>
                  <a:pt x="131" y="140"/>
                </a:lnTo>
                <a:lnTo>
                  <a:pt x="0" y="35"/>
                </a:lnTo>
                <a:lnTo>
                  <a:pt x="27" y="0"/>
                </a:lnTo>
                <a:lnTo>
                  <a:pt x="157" y="1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8" name="Freeform 3462"/>
          <p:cNvSpPr>
            <a:spLocks/>
          </p:cNvSpPr>
          <p:nvPr/>
        </p:nvSpPr>
        <p:spPr bwMode="auto">
          <a:xfrm>
            <a:off x="1073150" y="2765425"/>
            <a:ext cx="49213" cy="31750"/>
          </a:xfrm>
          <a:custGeom>
            <a:avLst/>
            <a:gdLst>
              <a:gd name="T0" fmla="*/ 0 w 122"/>
              <a:gd name="T1" fmla="*/ 0 h 113"/>
              <a:gd name="T2" fmla="*/ 0 w 122"/>
              <a:gd name="T3" fmla="*/ 0 h 113"/>
              <a:gd name="T4" fmla="*/ 0 w 122"/>
              <a:gd name="T5" fmla="*/ 0 h 113"/>
              <a:gd name="T6" fmla="*/ 0 w 122"/>
              <a:gd name="T7" fmla="*/ 0 h 113"/>
              <a:gd name="T8" fmla="*/ 0 w 122"/>
              <a:gd name="T9" fmla="*/ 0 h 113"/>
              <a:gd name="T10" fmla="*/ 0 w 122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13"/>
              <a:gd name="T20" fmla="*/ 122 w 122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13">
                <a:moveTo>
                  <a:pt x="122" y="87"/>
                </a:moveTo>
                <a:lnTo>
                  <a:pt x="114" y="87"/>
                </a:lnTo>
                <a:lnTo>
                  <a:pt x="27" y="0"/>
                </a:lnTo>
                <a:lnTo>
                  <a:pt x="0" y="26"/>
                </a:lnTo>
                <a:lnTo>
                  <a:pt x="88" y="113"/>
                </a:lnTo>
                <a:lnTo>
                  <a:pt x="122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59" name="Freeform 3463"/>
          <p:cNvSpPr>
            <a:spLocks/>
          </p:cNvSpPr>
          <p:nvPr/>
        </p:nvSpPr>
        <p:spPr bwMode="auto">
          <a:xfrm>
            <a:off x="1109663" y="2789238"/>
            <a:ext cx="12700" cy="9525"/>
          </a:xfrm>
          <a:custGeom>
            <a:avLst/>
            <a:gdLst>
              <a:gd name="T0" fmla="*/ 0 w 34"/>
              <a:gd name="T1" fmla="*/ 0 h 34"/>
              <a:gd name="T2" fmla="*/ 0 w 34"/>
              <a:gd name="T3" fmla="*/ 0 h 34"/>
              <a:gd name="T4" fmla="*/ 0 w 34"/>
              <a:gd name="T5" fmla="*/ 0 h 34"/>
              <a:gd name="T6" fmla="*/ 0 w 34"/>
              <a:gd name="T7" fmla="*/ 0 h 34"/>
              <a:gd name="T8" fmla="*/ 0 w 34"/>
              <a:gd name="T9" fmla="*/ 0 h 34"/>
              <a:gd name="T10" fmla="*/ 0 w 34"/>
              <a:gd name="T11" fmla="*/ 0 h 34"/>
              <a:gd name="T12" fmla="*/ 0 w 34"/>
              <a:gd name="T13" fmla="*/ 0 h 34"/>
              <a:gd name="T14" fmla="*/ 0 w 34"/>
              <a:gd name="T15" fmla="*/ 0 h 34"/>
              <a:gd name="T16" fmla="*/ 0 w 34"/>
              <a:gd name="T17" fmla="*/ 0 h 34"/>
              <a:gd name="T18" fmla="*/ 0 w 34"/>
              <a:gd name="T19" fmla="*/ 0 h 34"/>
              <a:gd name="T20" fmla="*/ 0 w 34"/>
              <a:gd name="T21" fmla="*/ 0 h 34"/>
              <a:gd name="T22" fmla="*/ 0 w 34"/>
              <a:gd name="T23" fmla="*/ 0 h 34"/>
              <a:gd name="T24" fmla="*/ 0 w 34"/>
              <a:gd name="T25" fmla="*/ 0 h 34"/>
              <a:gd name="T26" fmla="*/ 0 w 34"/>
              <a:gd name="T27" fmla="*/ 0 h 34"/>
              <a:gd name="T28" fmla="*/ 0 w 34"/>
              <a:gd name="T29" fmla="*/ 0 h 34"/>
              <a:gd name="T30" fmla="*/ 0 w 34"/>
              <a:gd name="T31" fmla="*/ 0 h 34"/>
              <a:gd name="T32" fmla="*/ 0 w 34"/>
              <a:gd name="T33" fmla="*/ 0 h 34"/>
              <a:gd name="T34" fmla="*/ 0 w 34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34"/>
              <a:gd name="T56" fmla="*/ 34 w 34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34">
                <a:moveTo>
                  <a:pt x="0" y="26"/>
                </a:moveTo>
                <a:lnTo>
                  <a:pt x="0" y="34"/>
                </a:lnTo>
                <a:lnTo>
                  <a:pt x="8" y="34"/>
                </a:lnTo>
                <a:lnTo>
                  <a:pt x="17" y="34"/>
                </a:lnTo>
                <a:lnTo>
                  <a:pt x="26" y="34"/>
                </a:lnTo>
                <a:lnTo>
                  <a:pt x="26" y="26"/>
                </a:lnTo>
                <a:lnTo>
                  <a:pt x="34" y="17"/>
                </a:lnTo>
                <a:lnTo>
                  <a:pt x="34" y="8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0" name="Freeform 3464"/>
          <p:cNvSpPr>
            <a:spLocks/>
          </p:cNvSpPr>
          <p:nvPr/>
        </p:nvSpPr>
        <p:spPr bwMode="auto">
          <a:xfrm>
            <a:off x="1104900" y="2789238"/>
            <a:ext cx="22225" cy="17462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61" y="43"/>
                </a:moveTo>
                <a:lnTo>
                  <a:pt x="17" y="61"/>
                </a:lnTo>
                <a:lnTo>
                  <a:pt x="0" y="26"/>
                </a:lnTo>
                <a:lnTo>
                  <a:pt x="43" y="0"/>
                </a:lnTo>
                <a:lnTo>
                  <a:pt x="61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1" name="Freeform 3465"/>
          <p:cNvSpPr>
            <a:spLocks/>
          </p:cNvSpPr>
          <p:nvPr/>
        </p:nvSpPr>
        <p:spPr bwMode="auto">
          <a:xfrm>
            <a:off x="1168400" y="2857500"/>
            <a:ext cx="30163" cy="19050"/>
          </a:xfrm>
          <a:custGeom>
            <a:avLst/>
            <a:gdLst>
              <a:gd name="T0" fmla="*/ 0 w 79"/>
              <a:gd name="T1" fmla="*/ 0 h 69"/>
              <a:gd name="T2" fmla="*/ 0 w 79"/>
              <a:gd name="T3" fmla="*/ 0 h 69"/>
              <a:gd name="T4" fmla="*/ 0 w 79"/>
              <a:gd name="T5" fmla="*/ 0 h 69"/>
              <a:gd name="T6" fmla="*/ 0 w 79"/>
              <a:gd name="T7" fmla="*/ 0 h 69"/>
              <a:gd name="T8" fmla="*/ 0 w 79"/>
              <a:gd name="T9" fmla="*/ 0 h 69"/>
              <a:gd name="T10" fmla="*/ 0 w 79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69"/>
              <a:gd name="T20" fmla="*/ 79 w 79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69">
                <a:moveTo>
                  <a:pt x="79" y="61"/>
                </a:moveTo>
                <a:lnTo>
                  <a:pt x="70" y="43"/>
                </a:lnTo>
                <a:lnTo>
                  <a:pt x="35" y="0"/>
                </a:lnTo>
                <a:lnTo>
                  <a:pt x="0" y="26"/>
                </a:lnTo>
                <a:lnTo>
                  <a:pt x="44" y="69"/>
                </a:lnTo>
                <a:lnTo>
                  <a:pt x="79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2" name="Freeform 3466"/>
          <p:cNvSpPr>
            <a:spLocks/>
          </p:cNvSpPr>
          <p:nvPr/>
        </p:nvSpPr>
        <p:spPr bwMode="auto">
          <a:xfrm>
            <a:off x="1185863" y="2870200"/>
            <a:ext cx="12700" cy="9525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0" y="26"/>
                </a:moveTo>
                <a:lnTo>
                  <a:pt x="0" y="35"/>
                </a:lnTo>
                <a:lnTo>
                  <a:pt x="9" y="35"/>
                </a:lnTo>
                <a:lnTo>
                  <a:pt x="17" y="35"/>
                </a:lnTo>
                <a:lnTo>
                  <a:pt x="26" y="35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3" name="Freeform 3467"/>
          <p:cNvSpPr>
            <a:spLocks/>
          </p:cNvSpPr>
          <p:nvPr/>
        </p:nvSpPr>
        <p:spPr bwMode="auto">
          <a:xfrm>
            <a:off x="1181100" y="2873375"/>
            <a:ext cx="22225" cy="30163"/>
          </a:xfrm>
          <a:custGeom>
            <a:avLst/>
            <a:gdLst>
              <a:gd name="T0" fmla="*/ 0 w 61"/>
              <a:gd name="T1" fmla="*/ 0 h 104"/>
              <a:gd name="T2" fmla="*/ 0 w 61"/>
              <a:gd name="T3" fmla="*/ 0 h 104"/>
              <a:gd name="T4" fmla="*/ 0 w 61"/>
              <a:gd name="T5" fmla="*/ 0 h 104"/>
              <a:gd name="T6" fmla="*/ 0 w 61"/>
              <a:gd name="T7" fmla="*/ 0 h 104"/>
              <a:gd name="T8" fmla="*/ 0 w 61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04"/>
              <a:gd name="T17" fmla="*/ 61 w 61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04">
                <a:moveTo>
                  <a:pt x="61" y="104"/>
                </a:moveTo>
                <a:lnTo>
                  <a:pt x="18" y="104"/>
                </a:lnTo>
                <a:lnTo>
                  <a:pt x="0" y="0"/>
                </a:lnTo>
                <a:lnTo>
                  <a:pt x="44" y="0"/>
                </a:lnTo>
                <a:lnTo>
                  <a:pt x="61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4" name="Freeform 3468"/>
          <p:cNvSpPr>
            <a:spLocks/>
          </p:cNvSpPr>
          <p:nvPr/>
        </p:nvSpPr>
        <p:spPr bwMode="auto">
          <a:xfrm>
            <a:off x="1236663" y="2959100"/>
            <a:ext cx="60325" cy="39688"/>
          </a:xfrm>
          <a:custGeom>
            <a:avLst/>
            <a:gdLst>
              <a:gd name="T0" fmla="*/ 0 w 157"/>
              <a:gd name="T1" fmla="*/ 0 h 139"/>
              <a:gd name="T2" fmla="*/ 0 w 157"/>
              <a:gd name="T3" fmla="*/ 0 h 139"/>
              <a:gd name="T4" fmla="*/ 0 w 157"/>
              <a:gd name="T5" fmla="*/ 0 h 139"/>
              <a:gd name="T6" fmla="*/ 0 w 157"/>
              <a:gd name="T7" fmla="*/ 0 h 139"/>
              <a:gd name="T8" fmla="*/ 0 w 157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39"/>
              <a:gd name="T17" fmla="*/ 157 w 157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39">
                <a:moveTo>
                  <a:pt x="157" y="113"/>
                </a:moveTo>
                <a:lnTo>
                  <a:pt x="131" y="139"/>
                </a:lnTo>
                <a:lnTo>
                  <a:pt x="0" y="26"/>
                </a:lnTo>
                <a:lnTo>
                  <a:pt x="35" y="0"/>
                </a:lnTo>
                <a:lnTo>
                  <a:pt x="157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5" name="Freeform 3469"/>
          <p:cNvSpPr>
            <a:spLocks/>
          </p:cNvSpPr>
          <p:nvPr/>
        </p:nvSpPr>
        <p:spPr bwMode="auto">
          <a:xfrm>
            <a:off x="1347788" y="3043238"/>
            <a:ext cx="50800" cy="44450"/>
          </a:xfrm>
          <a:custGeom>
            <a:avLst/>
            <a:gdLst>
              <a:gd name="T0" fmla="*/ 0 w 131"/>
              <a:gd name="T1" fmla="*/ 0 h 157"/>
              <a:gd name="T2" fmla="*/ 0 w 131"/>
              <a:gd name="T3" fmla="*/ 0 h 157"/>
              <a:gd name="T4" fmla="*/ 0 w 131"/>
              <a:gd name="T5" fmla="*/ 0 h 157"/>
              <a:gd name="T6" fmla="*/ 0 w 131"/>
              <a:gd name="T7" fmla="*/ 0 h 157"/>
              <a:gd name="T8" fmla="*/ 0 w 131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57"/>
              <a:gd name="T17" fmla="*/ 131 w 131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57">
                <a:moveTo>
                  <a:pt x="131" y="130"/>
                </a:moveTo>
                <a:lnTo>
                  <a:pt x="96" y="157"/>
                </a:lnTo>
                <a:lnTo>
                  <a:pt x="0" y="26"/>
                </a:lnTo>
                <a:lnTo>
                  <a:pt x="26" y="0"/>
                </a:lnTo>
                <a:lnTo>
                  <a:pt x="131" y="1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6" name="Freeform 3470"/>
          <p:cNvSpPr>
            <a:spLocks/>
          </p:cNvSpPr>
          <p:nvPr/>
        </p:nvSpPr>
        <p:spPr bwMode="auto">
          <a:xfrm>
            <a:off x="1470025" y="3109913"/>
            <a:ext cx="44450" cy="31750"/>
          </a:xfrm>
          <a:custGeom>
            <a:avLst/>
            <a:gdLst>
              <a:gd name="T0" fmla="*/ 0 w 114"/>
              <a:gd name="T1" fmla="*/ 0 h 113"/>
              <a:gd name="T2" fmla="*/ 0 w 114"/>
              <a:gd name="T3" fmla="*/ 0 h 113"/>
              <a:gd name="T4" fmla="*/ 0 w 114"/>
              <a:gd name="T5" fmla="*/ 0 h 113"/>
              <a:gd name="T6" fmla="*/ 0 w 114"/>
              <a:gd name="T7" fmla="*/ 0 h 113"/>
              <a:gd name="T8" fmla="*/ 0 w 114"/>
              <a:gd name="T9" fmla="*/ 0 h 113"/>
              <a:gd name="T10" fmla="*/ 0 w 114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13"/>
              <a:gd name="T20" fmla="*/ 114 w 114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13">
                <a:moveTo>
                  <a:pt x="96" y="113"/>
                </a:moveTo>
                <a:lnTo>
                  <a:pt x="114" y="78"/>
                </a:lnTo>
                <a:lnTo>
                  <a:pt x="26" y="0"/>
                </a:lnTo>
                <a:lnTo>
                  <a:pt x="0" y="35"/>
                </a:lnTo>
                <a:lnTo>
                  <a:pt x="87" y="113"/>
                </a:lnTo>
                <a:lnTo>
                  <a:pt x="96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7" name="Freeform 3471"/>
          <p:cNvSpPr>
            <a:spLocks/>
          </p:cNvSpPr>
          <p:nvPr/>
        </p:nvSpPr>
        <p:spPr bwMode="auto">
          <a:xfrm>
            <a:off x="1503363" y="3132138"/>
            <a:ext cx="15875" cy="9525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0" y="35"/>
                </a:moveTo>
                <a:lnTo>
                  <a:pt x="0" y="35"/>
                </a:lnTo>
                <a:lnTo>
                  <a:pt x="9" y="35"/>
                </a:lnTo>
                <a:lnTo>
                  <a:pt x="18" y="35"/>
                </a:lnTo>
                <a:lnTo>
                  <a:pt x="27" y="35"/>
                </a:lnTo>
                <a:lnTo>
                  <a:pt x="27" y="26"/>
                </a:lnTo>
                <a:lnTo>
                  <a:pt x="35" y="26"/>
                </a:lnTo>
                <a:lnTo>
                  <a:pt x="35" y="18"/>
                </a:lnTo>
                <a:lnTo>
                  <a:pt x="35" y="9"/>
                </a:lnTo>
                <a:lnTo>
                  <a:pt x="27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8" name="Freeform 3472"/>
          <p:cNvSpPr>
            <a:spLocks/>
          </p:cNvSpPr>
          <p:nvPr/>
        </p:nvSpPr>
        <p:spPr bwMode="auto">
          <a:xfrm>
            <a:off x="1506538" y="3128963"/>
            <a:ext cx="22225" cy="17462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61" y="8"/>
                </a:moveTo>
                <a:lnTo>
                  <a:pt x="52" y="52"/>
                </a:lnTo>
                <a:lnTo>
                  <a:pt x="0" y="43"/>
                </a:lnTo>
                <a:lnTo>
                  <a:pt x="9" y="0"/>
                </a:lnTo>
                <a:lnTo>
                  <a:pt x="61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69" name="Freeform 3473"/>
          <p:cNvSpPr>
            <a:spLocks/>
          </p:cNvSpPr>
          <p:nvPr/>
        </p:nvSpPr>
        <p:spPr bwMode="auto">
          <a:xfrm>
            <a:off x="1617663" y="3146425"/>
            <a:ext cx="63500" cy="15875"/>
          </a:xfrm>
          <a:custGeom>
            <a:avLst/>
            <a:gdLst>
              <a:gd name="T0" fmla="*/ 0 w 166"/>
              <a:gd name="T1" fmla="*/ 0 h 61"/>
              <a:gd name="T2" fmla="*/ 0 w 166"/>
              <a:gd name="T3" fmla="*/ 0 h 61"/>
              <a:gd name="T4" fmla="*/ 0 w 166"/>
              <a:gd name="T5" fmla="*/ 0 h 61"/>
              <a:gd name="T6" fmla="*/ 0 w 166"/>
              <a:gd name="T7" fmla="*/ 0 h 61"/>
              <a:gd name="T8" fmla="*/ 0 w 166"/>
              <a:gd name="T9" fmla="*/ 0 h 61"/>
              <a:gd name="T10" fmla="*/ 0 w 166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"/>
              <a:gd name="T19" fmla="*/ 0 h 61"/>
              <a:gd name="T20" fmla="*/ 166 w 166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" h="61">
                <a:moveTo>
                  <a:pt x="166" y="26"/>
                </a:moveTo>
                <a:lnTo>
                  <a:pt x="157" y="26"/>
                </a:lnTo>
                <a:lnTo>
                  <a:pt x="9" y="0"/>
                </a:lnTo>
                <a:lnTo>
                  <a:pt x="0" y="43"/>
                </a:lnTo>
                <a:lnTo>
                  <a:pt x="148" y="61"/>
                </a:lnTo>
                <a:lnTo>
                  <a:pt x="166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0" name="Freeform 3474"/>
          <p:cNvSpPr>
            <a:spLocks/>
          </p:cNvSpPr>
          <p:nvPr/>
        </p:nvSpPr>
        <p:spPr bwMode="auto">
          <a:xfrm>
            <a:off x="1676400" y="3151188"/>
            <a:ext cx="7938" cy="11112"/>
          </a:xfrm>
          <a:custGeom>
            <a:avLst/>
            <a:gdLst>
              <a:gd name="T0" fmla="*/ 0 w 26"/>
              <a:gd name="T1" fmla="*/ 0 h 35"/>
              <a:gd name="T2" fmla="*/ 0 w 26"/>
              <a:gd name="T3" fmla="*/ 0 h 35"/>
              <a:gd name="T4" fmla="*/ 0 w 26"/>
              <a:gd name="T5" fmla="*/ 0 h 35"/>
              <a:gd name="T6" fmla="*/ 0 w 26"/>
              <a:gd name="T7" fmla="*/ 0 h 35"/>
              <a:gd name="T8" fmla="*/ 0 w 26"/>
              <a:gd name="T9" fmla="*/ 0 h 35"/>
              <a:gd name="T10" fmla="*/ 0 w 26"/>
              <a:gd name="T11" fmla="*/ 0 h 35"/>
              <a:gd name="T12" fmla="*/ 0 w 26"/>
              <a:gd name="T13" fmla="*/ 0 h 35"/>
              <a:gd name="T14" fmla="*/ 0 w 26"/>
              <a:gd name="T15" fmla="*/ 0 h 35"/>
              <a:gd name="T16" fmla="*/ 0 w 26"/>
              <a:gd name="T17" fmla="*/ 0 h 35"/>
              <a:gd name="T18" fmla="*/ 0 w 26"/>
              <a:gd name="T19" fmla="*/ 0 h 35"/>
              <a:gd name="T20" fmla="*/ 0 w 26"/>
              <a:gd name="T21" fmla="*/ 0 h 35"/>
              <a:gd name="T22" fmla="*/ 0 w 26"/>
              <a:gd name="T23" fmla="*/ 0 h 35"/>
              <a:gd name="T24" fmla="*/ 0 w 26"/>
              <a:gd name="T25" fmla="*/ 0 h 35"/>
              <a:gd name="T26" fmla="*/ 0 w 26"/>
              <a:gd name="T27" fmla="*/ 0 h 35"/>
              <a:gd name="T28" fmla="*/ 0 w 26"/>
              <a:gd name="T29" fmla="*/ 0 h 35"/>
              <a:gd name="T30" fmla="*/ 0 w 26"/>
              <a:gd name="T31" fmla="*/ 0 h 35"/>
              <a:gd name="T32" fmla="*/ 0 w 26"/>
              <a:gd name="T33" fmla="*/ 0 h 35"/>
              <a:gd name="T34" fmla="*/ 0 w 26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35"/>
              <a:gd name="T56" fmla="*/ 26 w 26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35">
                <a:moveTo>
                  <a:pt x="0" y="35"/>
                </a:moveTo>
                <a:lnTo>
                  <a:pt x="0" y="35"/>
                </a:lnTo>
                <a:lnTo>
                  <a:pt x="9" y="35"/>
                </a:lnTo>
                <a:lnTo>
                  <a:pt x="18" y="35"/>
                </a:lnTo>
                <a:lnTo>
                  <a:pt x="18" y="26"/>
                </a:lnTo>
                <a:lnTo>
                  <a:pt x="26" y="26"/>
                </a:lnTo>
                <a:lnTo>
                  <a:pt x="26" y="17"/>
                </a:lnTo>
                <a:lnTo>
                  <a:pt x="26" y="9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1" name="Freeform 3475"/>
          <p:cNvSpPr>
            <a:spLocks/>
          </p:cNvSpPr>
          <p:nvPr/>
        </p:nvSpPr>
        <p:spPr bwMode="auto">
          <a:xfrm>
            <a:off x="1674813" y="3151188"/>
            <a:ext cx="9525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4"/>
              <a:gd name="T17" fmla="*/ 35 w 35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4">
                <a:moveTo>
                  <a:pt x="35" y="17"/>
                </a:moveTo>
                <a:lnTo>
                  <a:pt x="9" y="44"/>
                </a:lnTo>
                <a:lnTo>
                  <a:pt x="0" y="35"/>
                </a:lnTo>
                <a:lnTo>
                  <a:pt x="27" y="0"/>
                </a:lnTo>
                <a:lnTo>
                  <a:pt x="35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2" name="Freeform 3476"/>
          <p:cNvSpPr>
            <a:spLocks/>
          </p:cNvSpPr>
          <p:nvPr/>
        </p:nvSpPr>
        <p:spPr bwMode="auto">
          <a:xfrm>
            <a:off x="1751013" y="3200400"/>
            <a:ext cx="65087" cy="14288"/>
          </a:xfrm>
          <a:custGeom>
            <a:avLst/>
            <a:gdLst>
              <a:gd name="T0" fmla="*/ 0 w 175"/>
              <a:gd name="T1" fmla="*/ 0 h 53"/>
              <a:gd name="T2" fmla="*/ 0 w 175"/>
              <a:gd name="T3" fmla="*/ 0 h 53"/>
              <a:gd name="T4" fmla="*/ 0 w 175"/>
              <a:gd name="T5" fmla="*/ 0 h 53"/>
              <a:gd name="T6" fmla="*/ 0 w 175"/>
              <a:gd name="T7" fmla="*/ 0 h 53"/>
              <a:gd name="T8" fmla="*/ 0 w 175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"/>
              <a:gd name="T16" fmla="*/ 0 h 53"/>
              <a:gd name="T17" fmla="*/ 175 w 175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" h="53">
                <a:moveTo>
                  <a:pt x="175" y="18"/>
                </a:moveTo>
                <a:lnTo>
                  <a:pt x="166" y="53"/>
                </a:lnTo>
                <a:lnTo>
                  <a:pt x="0" y="44"/>
                </a:lnTo>
                <a:lnTo>
                  <a:pt x="9" y="0"/>
                </a:lnTo>
                <a:lnTo>
                  <a:pt x="175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3" name="Freeform 3477"/>
          <p:cNvSpPr>
            <a:spLocks/>
          </p:cNvSpPr>
          <p:nvPr/>
        </p:nvSpPr>
        <p:spPr bwMode="auto">
          <a:xfrm>
            <a:off x="1911350" y="3208338"/>
            <a:ext cx="26988" cy="14287"/>
          </a:xfrm>
          <a:custGeom>
            <a:avLst/>
            <a:gdLst>
              <a:gd name="T0" fmla="*/ 0 w 79"/>
              <a:gd name="T1" fmla="*/ 0 h 52"/>
              <a:gd name="T2" fmla="*/ 0 w 79"/>
              <a:gd name="T3" fmla="*/ 0 h 52"/>
              <a:gd name="T4" fmla="*/ 0 w 79"/>
              <a:gd name="T5" fmla="*/ 0 h 52"/>
              <a:gd name="T6" fmla="*/ 0 w 79"/>
              <a:gd name="T7" fmla="*/ 0 h 52"/>
              <a:gd name="T8" fmla="*/ 0 w 79"/>
              <a:gd name="T9" fmla="*/ 0 h 52"/>
              <a:gd name="T10" fmla="*/ 0 w 79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52"/>
              <a:gd name="T20" fmla="*/ 79 w 79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52">
                <a:moveTo>
                  <a:pt x="79" y="43"/>
                </a:moveTo>
                <a:lnTo>
                  <a:pt x="70" y="8"/>
                </a:lnTo>
                <a:lnTo>
                  <a:pt x="0" y="0"/>
                </a:lnTo>
                <a:lnTo>
                  <a:pt x="0" y="43"/>
                </a:lnTo>
                <a:lnTo>
                  <a:pt x="70" y="52"/>
                </a:lnTo>
                <a:lnTo>
                  <a:pt x="79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4" name="Freeform 3478"/>
          <p:cNvSpPr>
            <a:spLocks/>
          </p:cNvSpPr>
          <p:nvPr/>
        </p:nvSpPr>
        <p:spPr bwMode="auto">
          <a:xfrm>
            <a:off x="1936750" y="3209925"/>
            <a:ext cx="6350" cy="12700"/>
          </a:xfrm>
          <a:custGeom>
            <a:avLst/>
            <a:gdLst>
              <a:gd name="T0" fmla="*/ 0 w 17"/>
              <a:gd name="T1" fmla="*/ 0 h 44"/>
              <a:gd name="T2" fmla="*/ 0 w 17"/>
              <a:gd name="T3" fmla="*/ 0 h 44"/>
              <a:gd name="T4" fmla="*/ 0 w 17"/>
              <a:gd name="T5" fmla="*/ 0 h 44"/>
              <a:gd name="T6" fmla="*/ 0 w 17"/>
              <a:gd name="T7" fmla="*/ 0 h 44"/>
              <a:gd name="T8" fmla="*/ 0 w 17"/>
              <a:gd name="T9" fmla="*/ 0 h 44"/>
              <a:gd name="T10" fmla="*/ 0 w 17"/>
              <a:gd name="T11" fmla="*/ 0 h 44"/>
              <a:gd name="T12" fmla="*/ 0 w 17"/>
              <a:gd name="T13" fmla="*/ 0 h 44"/>
              <a:gd name="T14" fmla="*/ 0 w 17"/>
              <a:gd name="T15" fmla="*/ 0 h 44"/>
              <a:gd name="T16" fmla="*/ 0 w 17"/>
              <a:gd name="T17" fmla="*/ 0 h 44"/>
              <a:gd name="T18" fmla="*/ 0 w 17"/>
              <a:gd name="T19" fmla="*/ 0 h 44"/>
              <a:gd name="T20" fmla="*/ 0 w 17"/>
              <a:gd name="T21" fmla="*/ 0 h 44"/>
              <a:gd name="T22" fmla="*/ 0 w 17"/>
              <a:gd name="T23" fmla="*/ 0 h 44"/>
              <a:gd name="T24" fmla="*/ 0 w 17"/>
              <a:gd name="T25" fmla="*/ 0 h 44"/>
              <a:gd name="T26" fmla="*/ 0 w 17"/>
              <a:gd name="T27" fmla="*/ 0 h 44"/>
              <a:gd name="T28" fmla="*/ 0 w 17"/>
              <a:gd name="T29" fmla="*/ 0 h 44"/>
              <a:gd name="T30" fmla="*/ 0 w 17"/>
              <a:gd name="T31" fmla="*/ 0 h 44"/>
              <a:gd name="T32" fmla="*/ 0 w 17"/>
              <a:gd name="T33" fmla="*/ 0 h 44"/>
              <a:gd name="T34" fmla="*/ 0 w 17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"/>
              <a:gd name="T55" fmla="*/ 0 h 44"/>
              <a:gd name="T56" fmla="*/ 17 w 17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" h="44">
                <a:moveTo>
                  <a:pt x="0" y="44"/>
                </a:moveTo>
                <a:lnTo>
                  <a:pt x="0" y="44"/>
                </a:lnTo>
                <a:lnTo>
                  <a:pt x="9" y="35"/>
                </a:lnTo>
                <a:lnTo>
                  <a:pt x="17" y="35"/>
                </a:lnTo>
                <a:lnTo>
                  <a:pt x="17" y="26"/>
                </a:lnTo>
                <a:lnTo>
                  <a:pt x="17" y="18"/>
                </a:lnTo>
                <a:lnTo>
                  <a:pt x="17" y="9"/>
                </a:lnTo>
                <a:lnTo>
                  <a:pt x="9" y="0"/>
                </a:lnTo>
                <a:lnTo>
                  <a:pt x="0" y="0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5" name="Freeform 3479"/>
          <p:cNvSpPr>
            <a:spLocks/>
          </p:cNvSpPr>
          <p:nvPr/>
        </p:nvSpPr>
        <p:spPr bwMode="auto">
          <a:xfrm>
            <a:off x="1930400" y="3200400"/>
            <a:ext cx="41275" cy="20638"/>
          </a:xfrm>
          <a:custGeom>
            <a:avLst/>
            <a:gdLst>
              <a:gd name="T0" fmla="*/ 0 w 105"/>
              <a:gd name="T1" fmla="*/ 0 h 70"/>
              <a:gd name="T2" fmla="*/ 0 w 105"/>
              <a:gd name="T3" fmla="*/ 0 h 70"/>
              <a:gd name="T4" fmla="*/ 0 w 105"/>
              <a:gd name="T5" fmla="*/ 0 h 70"/>
              <a:gd name="T6" fmla="*/ 0 w 105"/>
              <a:gd name="T7" fmla="*/ 0 h 70"/>
              <a:gd name="T8" fmla="*/ 0 w 105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70"/>
              <a:gd name="T17" fmla="*/ 105 w 10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70">
                <a:moveTo>
                  <a:pt x="96" y="0"/>
                </a:moveTo>
                <a:lnTo>
                  <a:pt x="105" y="44"/>
                </a:lnTo>
                <a:lnTo>
                  <a:pt x="18" y="70"/>
                </a:lnTo>
                <a:lnTo>
                  <a:pt x="0" y="35"/>
                </a:lnTo>
                <a:lnTo>
                  <a:pt x="9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6" name="Freeform 3480"/>
          <p:cNvSpPr>
            <a:spLocks/>
          </p:cNvSpPr>
          <p:nvPr/>
        </p:nvSpPr>
        <p:spPr bwMode="auto">
          <a:xfrm>
            <a:off x="2057400" y="3171825"/>
            <a:ext cx="11113" cy="15875"/>
          </a:xfrm>
          <a:custGeom>
            <a:avLst/>
            <a:gdLst>
              <a:gd name="T0" fmla="*/ 0 w 26"/>
              <a:gd name="T1" fmla="*/ 0 h 52"/>
              <a:gd name="T2" fmla="*/ 0 w 26"/>
              <a:gd name="T3" fmla="*/ 0 h 52"/>
              <a:gd name="T4" fmla="*/ 0 w 26"/>
              <a:gd name="T5" fmla="*/ 0 h 52"/>
              <a:gd name="T6" fmla="*/ 0 w 26"/>
              <a:gd name="T7" fmla="*/ 0 h 52"/>
              <a:gd name="T8" fmla="*/ 0 w 26"/>
              <a:gd name="T9" fmla="*/ 0 h 52"/>
              <a:gd name="T10" fmla="*/ 0 w 26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52"/>
              <a:gd name="T20" fmla="*/ 26 w 26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52">
                <a:moveTo>
                  <a:pt x="18" y="0"/>
                </a:moveTo>
                <a:lnTo>
                  <a:pt x="9" y="0"/>
                </a:lnTo>
                <a:lnTo>
                  <a:pt x="0" y="8"/>
                </a:lnTo>
                <a:lnTo>
                  <a:pt x="9" y="52"/>
                </a:lnTo>
                <a:lnTo>
                  <a:pt x="26" y="43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7" name="Freeform 3481"/>
          <p:cNvSpPr>
            <a:spLocks/>
          </p:cNvSpPr>
          <p:nvPr/>
        </p:nvSpPr>
        <p:spPr bwMode="auto">
          <a:xfrm>
            <a:off x="2060575" y="3171825"/>
            <a:ext cx="11113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17" y="43"/>
                </a:moveTo>
                <a:lnTo>
                  <a:pt x="17" y="43"/>
                </a:lnTo>
                <a:lnTo>
                  <a:pt x="26" y="34"/>
                </a:lnTo>
                <a:lnTo>
                  <a:pt x="26" y="26"/>
                </a:lnTo>
                <a:lnTo>
                  <a:pt x="26" y="17"/>
                </a:lnTo>
                <a:lnTo>
                  <a:pt x="26" y="8"/>
                </a:lnTo>
                <a:lnTo>
                  <a:pt x="17" y="8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17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8" name="Freeform 3482"/>
          <p:cNvSpPr>
            <a:spLocks/>
          </p:cNvSpPr>
          <p:nvPr/>
        </p:nvSpPr>
        <p:spPr bwMode="auto">
          <a:xfrm>
            <a:off x="2065338" y="3170238"/>
            <a:ext cx="58737" cy="14287"/>
          </a:xfrm>
          <a:custGeom>
            <a:avLst/>
            <a:gdLst>
              <a:gd name="T0" fmla="*/ 0 w 156"/>
              <a:gd name="T1" fmla="*/ 0 h 52"/>
              <a:gd name="T2" fmla="*/ 0 w 156"/>
              <a:gd name="T3" fmla="*/ 0 h 52"/>
              <a:gd name="T4" fmla="*/ 0 w 156"/>
              <a:gd name="T5" fmla="*/ 0 h 52"/>
              <a:gd name="T6" fmla="*/ 0 w 156"/>
              <a:gd name="T7" fmla="*/ 0 h 52"/>
              <a:gd name="T8" fmla="*/ 0 w 156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52"/>
              <a:gd name="T17" fmla="*/ 156 w 156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52">
                <a:moveTo>
                  <a:pt x="148" y="0"/>
                </a:moveTo>
                <a:lnTo>
                  <a:pt x="156" y="43"/>
                </a:lnTo>
                <a:lnTo>
                  <a:pt x="0" y="52"/>
                </a:lnTo>
                <a:lnTo>
                  <a:pt x="0" y="9"/>
                </a:lnTo>
                <a:lnTo>
                  <a:pt x="14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79" name="Freeform 3483"/>
          <p:cNvSpPr>
            <a:spLocks/>
          </p:cNvSpPr>
          <p:nvPr/>
        </p:nvSpPr>
        <p:spPr bwMode="auto">
          <a:xfrm>
            <a:off x="2203450" y="3132138"/>
            <a:ext cx="42863" cy="33337"/>
          </a:xfrm>
          <a:custGeom>
            <a:avLst/>
            <a:gdLst>
              <a:gd name="T0" fmla="*/ 0 w 113"/>
              <a:gd name="T1" fmla="*/ 0 h 114"/>
              <a:gd name="T2" fmla="*/ 0 w 113"/>
              <a:gd name="T3" fmla="*/ 0 h 114"/>
              <a:gd name="T4" fmla="*/ 0 w 113"/>
              <a:gd name="T5" fmla="*/ 0 h 114"/>
              <a:gd name="T6" fmla="*/ 0 w 113"/>
              <a:gd name="T7" fmla="*/ 0 h 114"/>
              <a:gd name="T8" fmla="*/ 0 w 113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114"/>
              <a:gd name="T17" fmla="*/ 113 w 113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114">
                <a:moveTo>
                  <a:pt x="87" y="0"/>
                </a:moveTo>
                <a:lnTo>
                  <a:pt x="0" y="87"/>
                </a:lnTo>
                <a:lnTo>
                  <a:pt x="35" y="114"/>
                </a:lnTo>
                <a:lnTo>
                  <a:pt x="113" y="26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0" name="Freeform 3484"/>
          <p:cNvSpPr>
            <a:spLocks/>
          </p:cNvSpPr>
          <p:nvPr/>
        </p:nvSpPr>
        <p:spPr bwMode="auto">
          <a:xfrm>
            <a:off x="2038350" y="3065463"/>
            <a:ext cx="55563" cy="17462"/>
          </a:xfrm>
          <a:custGeom>
            <a:avLst/>
            <a:gdLst>
              <a:gd name="T0" fmla="*/ 0 w 148"/>
              <a:gd name="T1" fmla="*/ 0 h 61"/>
              <a:gd name="T2" fmla="*/ 0 w 148"/>
              <a:gd name="T3" fmla="*/ 0 h 61"/>
              <a:gd name="T4" fmla="*/ 0 w 148"/>
              <a:gd name="T5" fmla="*/ 0 h 61"/>
              <a:gd name="T6" fmla="*/ 0 w 148"/>
              <a:gd name="T7" fmla="*/ 0 h 61"/>
              <a:gd name="T8" fmla="*/ 0 w 148"/>
              <a:gd name="T9" fmla="*/ 0 h 61"/>
              <a:gd name="T10" fmla="*/ 0 w 148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61"/>
              <a:gd name="T20" fmla="*/ 148 w 148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61">
                <a:moveTo>
                  <a:pt x="148" y="35"/>
                </a:moveTo>
                <a:lnTo>
                  <a:pt x="131" y="18"/>
                </a:lnTo>
                <a:lnTo>
                  <a:pt x="9" y="0"/>
                </a:lnTo>
                <a:lnTo>
                  <a:pt x="0" y="44"/>
                </a:lnTo>
                <a:lnTo>
                  <a:pt x="131" y="61"/>
                </a:lnTo>
                <a:lnTo>
                  <a:pt x="148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1" name="Freeform 3485"/>
          <p:cNvSpPr>
            <a:spLocks/>
          </p:cNvSpPr>
          <p:nvPr/>
        </p:nvSpPr>
        <p:spPr bwMode="auto">
          <a:xfrm>
            <a:off x="2089150" y="3071813"/>
            <a:ext cx="4763" cy="11112"/>
          </a:xfrm>
          <a:custGeom>
            <a:avLst/>
            <a:gdLst>
              <a:gd name="T0" fmla="*/ 0 w 17"/>
              <a:gd name="T1" fmla="*/ 0 h 43"/>
              <a:gd name="T2" fmla="*/ 0 w 17"/>
              <a:gd name="T3" fmla="*/ 0 h 43"/>
              <a:gd name="T4" fmla="*/ 0 w 17"/>
              <a:gd name="T5" fmla="*/ 0 h 43"/>
              <a:gd name="T6" fmla="*/ 0 w 17"/>
              <a:gd name="T7" fmla="*/ 0 h 43"/>
              <a:gd name="T8" fmla="*/ 0 w 17"/>
              <a:gd name="T9" fmla="*/ 0 h 43"/>
              <a:gd name="T10" fmla="*/ 0 w 17"/>
              <a:gd name="T11" fmla="*/ 0 h 43"/>
              <a:gd name="T12" fmla="*/ 0 w 17"/>
              <a:gd name="T13" fmla="*/ 0 h 43"/>
              <a:gd name="T14" fmla="*/ 0 w 17"/>
              <a:gd name="T15" fmla="*/ 0 h 43"/>
              <a:gd name="T16" fmla="*/ 0 w 17"/>
              <a:gd name="T17" fmla="*/ 0 h 43"/>
              <a:gd name="T18" fmla="*/ 0 w 17"/>
              <a:gd name="T19" fmla="*/ 0 h 43"/>
              <a:gd name="T20" fmla="*/ 0 w 17"/>
              <a:gd name="T21" fmla="*/ 0 h 43"/>
              <a:gd name="T22" fmla="*/ 0 w 17"/>
              <a:gd name="T23" fmla="*/ 0 h 43"/>
              <a:gd name="T24" fmla="*/ 0 w 17"/>
              <a:gd name="T25" fmla="*/ 0 h 43"/>
              <a:gd name="T26" fmla="*/ 0 w 17"/>
              <a:gd name="T27" fmla="*/ 0 h 43"/>
              <a:gd name="T28" fmla="*/ 0 w 17"/>
              <a:gd name="T29" fmla="*/ 0 h 43"/>
              <a:gd name="T30" fmla="*/ 0 w 17"/>
              <a:gd name="T31" fmla="*/ 0 h 43"/>
              <a:gd name="T32" fmla="*/ 0 w 17"/>
              <a:gd name="T33" fmla="*/ 0 h 43"/>
              <a:gd name="T34" fmla="*/ 0 w 17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"/>
              <a:gd name="T55" fmla="*/ 0 h 43"/>
              <a:gd name="T56" fmla="*/ 17 w 17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" h="43">
                <a:moveTo>
                  <a:pt x="0" y="43"/>
                </a:moveTo>
                <a:lnTo>
                  <a:pt x="0" y="43"/>
                </a:lnTo>
                <a:lnTo>
                  <a:pt x="8" y="43"/>
                </a:lnTo>
                <a:lnTo>
                  <a:pt x="17" y="34"/>
                </a:lnTo>
                <a:lnTo>
                  <a:pt x="17" y="26"/>
                </a:lnTo>
                <a:lnTo>
                  <a:pt x="17" y="17"/>
                </a:lnTo>
                <a:lnTo>
                  <a:pt x="17" y="8"/>
                </a:lnTo>
                <a:lnTo>
                  <a:pt x="8" y="8"/>
                </a:lnTo>
                <a:lnTo>
                  <a:pt x="0" y="0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2" name="Freeform 3486"/>
          <p:cNvSpPr>
            <a:spLocks/>
          </p:cNvSpPr>
          <p:nvPr/>
        </p:nvSpPr>
        <p:spPr bwMode="auto">
          <a:xfrm>
            <a:off x="2081213" y="3074988"/>
            <a:ext cx="20637" cy="14287"/>
          </a:xfrm>
          <a:custGeom>
            <a:avLst/>
            <a:gdLst>
              <a:gd name="T0" fmla="*/ 0 w 52"/>
              <a:gd name="T1" fmla="*/ 0 h 52"/>
              <a:gd name="T2" fmla="*/ 0 w 52"/>
              <a:gd name="T3" fmla="*/ 0 h 52"/>
              <a:gd name="T4" fmla="*/ 0 w 52"/>
              <a:gd name="T5" fmla="*/ 0 h 52"/>
              <a:gd name="T6" fmla="*/ 0 w 52"/>
              <a:gd name="T7" fmla="*/ 0 h 52"/>
              <a:gd name="T8" fmla="*/ 0 w 52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2"/>
              <a:gd name="T17" fmla="*/ 52 w 52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2">
                <a:moveTo>
                  <a:pt x="52" y="26"/>
                </a:moveTo>
                <a:lnTo>
                  <a:pt x="18" y="52"/>
                </a:lnTo>
                <a:lnTo>
                  <a:pt x="0" y="17"/>
                </a:lnTo>
                <a:lnTo>
                  <a:pt x="35" y="0"/>
                </a:lnTo>
                <a:lnTo>
                  <a:pt x="52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3" name="Freeform 3487"/>
          <p:cNvSpPr>
            <a:spLocks/>
          </p:cNvSpPr>
          <p:nvPr/>
        </p:nvSpPr>
        <p:spPr bwMode="auto">
          <a:xfrm>
            <a:off x="2165350" y="3121025"/>
            <a:ext cx="38100" cy="19050"/>
          </a:xfrm>
          <a:custGeom>
            <a:avLst/>
            <a:gdLst>
              <a:gd name="T0" fmla="*/ 0 w 104"/>
              <a:gd name="T1" fmla="*/ 0 h 61"/>
              <a:gd name="T2" fmla="*/ 0 w 104"/>
              <a:gd name="T3" fmla="*/ 0 h 61"/>
              <a:gd name="T4" fmla="*/ 0 w 104"/>
              <a:gd name="T5" fmla="*/ 0 h 61"/>
              <a:gd name="T6" fmla="*/ 0 w 104"/>
              <a:gd name="T7" fmla="*/ 0 h 61"/>
              <a:gd name="T8" fmla="*/ 0 w 104"/>
              <a:gd name="T9" fmla="*/ 0 h 61"/>
              <a:gd name="T10" fmla="*/ 0 w 104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61"/>
              <a:gd name="T20" fmla="*/ 104 w 104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61">
                <a:moveTo>
                  <a:pt x="96" y="61"/>
                </a:moveTo>
                <a:lnTo>
                  <a:pt x="104" y="27"/>
                </a:lnTo>
                <a:lnTo>
                  <a:pt x="17" y="0"/>
                </a:lnTo>
                <a:lnTo>
                  <a:pt x="0" y="44"/>
                </a:lnTo>
                <a:lnTo>
                  <a:pt x="96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4" name="Freeform 3488"/>
          <p:cNvSpPr>
            <a:spLocks/>
          </p:cNvSpPr>
          <p:nvPr/>
        </p:nvSpPr>
        <p:spPr bwMode="auto">
          <a:xfrm>
            <a:off x="2198688" y="3128963"/>
            <a:ext cx="9525" cy="11112"/>
          </a:xfrm>
          <a:custGeom>
            <a:avLst/>
            <a:gdLst>
              <a:gd name="T0" fmla="*/ 0 w 26"/>
              <a:gd name="T1" fmla="*/ 0 h 34"/>
              <a:gd name="T2" fmla="*/ 0 w 26"/>
              <a:gd name="T3" fmla="*/ 0 h 34"/>
              <a:gd name="T4" fmla="*/ 0 w 26"/>
              <a:gd name="T5" fmla="*/ 0 h 34"/>
              <a:gd name="T6" fmla="*/ 0 w 26"/>
              <a:gd name="T7" fmla="*/ 0 h 34"/>
              <a:gd name="T8" fmla="*/ 0 w 26"/>
              <a:gd name="T9" fmla="*/ 0 h 34"/>
              <a:gd name="T10" fmla="*/ 0 w 26"/>
              <a:gd name="T11" fmla="*/ 0 h 34"/>
              <a:gd name="T12" fmla="*/ 0 w 26"/>
              <a:gd name="T13" fmla="*/ 0 h 34"/>
              <a:gd name="T14" fmla="*/ 0 w 26"/>
              <a:gd name="T15" fmla="*/ 0 h 34"/>
              <a:gd name="T16" fmla="*/ 0 w 26"/>
              <a:gd name="T17" fmla="*/ 0 h 34"/>
              <a:gd name="T18" fmla="*/ 0 w 26"/>
              <a:gd name="T19" fmla="*/ 0 h 34"/>
              <a:gd name="T20" fmla="*/ 0 w 26"/>
              <a:gd name="T21" fmla="*/ 0 h 34"/>
              <a:gd name="T22" fmla="*/ 0 w 26"/>
              <a:gd name="T23" fmla="*/ 0 h 34"/>
              <a:gd name="T24" fmla="*/ 0 w 26"/>
              <a:gd name="T25" fmla="*/ 0 h 34"/>
              <a:gd name="T26" fmla="*/ 0 w 26"/>
              <a:gd name="T27" fmla="*/ 0 h 34"/>
              <a:gd name="T28" fmla="*/ 0 w 26"/>
              <a:gd name="T29" fmla="*/ 0 h 34"/>
              <a:gd name="T30" fmla="*/ 0 w 26"/>
              <a:gd name="T31" fmla="*/ 0 h 34"/>
              <a:gd name="T32" fmla="*/ 0 w 26"/>
              <a:gd name="T33" fmla="*/ 0 h 34"/>
              <a:gd name="T34" fmla="*/ 0 w 26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34"/>
              <a:gd name="T56" fmla="*/ 26 w 26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34">
                <a:moveTo>
                  <a:pt x="0" y="34"/>
                </a:moveTo>
                <a:lnTo>
                  <a:pt x="0" y="34"/>
                </a:lnTo>
                <a:lnTo>
                  <a:pt x="8" y="34"/>
                </a:lnTo>
                <a:lnTo>
                  <a:pt x="17" y="34"/>
                </a:lnTo>
                <a:lnTo>
                  <a:pt x="17" y="26"/>
                </a:lnTo>
                <a:lnTo>
                  <a:pt x="26" y="26"/>
                </a:lnTo>
                <a:lnTo>
                  <a:pt x="26" y="17"/>
                </a:lnTo>
                <a:lnTo>
                  <a:pt x="17" y="8"/>
                </a:lnTo>
                <a:lnTo>
                  <a:pt x="17" y="0"/>
                </a:lnTo>
                <a:lnTo>
                  <a:pt x="8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5" name="Freeform 3489"/>
          <p:cNvSpPr>
            <a:spLocks/>
          </p:cNvSpPr>
          <p:nvPr/>
        </p:nvSpPr>
        <p:spPr bwMode="auto">
          <a:xfrm>
            <a:off x="2198688" y="3128963"/>
            <a:ext cx="30162" cy="12700"/>
          </a:xfrm>
          <a:custGeom>
            <a:avLst/>
            <a:gdLst>
              <a:gd name="T0" fmla="*/ 0 w 78"/>
              <a:gd name="T1" fmla="*/ 0 h 43"/>
              <a:gd name="T2" fmla="*/ 0 w 78"/>
              <a:gd name="T3" fmla="*/ 0 h 43"/>
              <a:gd name="T4" fmla="*/ 0 w 78"/>
              <a:gd name="T5" fmla="*/ 0 h 43"/>
              <a:gd name="T6" fmla="*/ 0 w 78"/>
              <a:gd name="T7" fmla="*/ 0 h 43"/>
              <a:gd name="T8" fmla="*/ 0 w 78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43"/>
              <a:gd name="T17" fmla="*/ 78 w 78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43">
                <a:moveTo>
                  <a:pt x="78" y="0"/>
                </a:moveTo>
                <a:lnTo>
                  <a:pt x="78" y="43"/>
                </a:lnTo>
                <a:lnTo>
                  <a:pt x="0" y="34"/>
                </a:lnTo>
                <a:lnTo>
                  <a:pt x="0" y="0"/>
                </a:lnTo>
                <a:lnTo>
                  <a:pt x="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6" name="Freeform 3490"/>
          <p:cNvSpPr>
            <a:spLocks/>
          </p:cNvSpPr>
          <p:nvPr/>
        </p:nvSpPr>
        <p:spPr bwMode="auto">
          <a:xfrm>
            <a:off x="2309813" y="3162300"/>
            <a:ext cx="61912" cy="36513"/>
          </a:xfrm>
          <a:custGeom>
            <a:avLst/>
            <a:gdLst>
              <a:gd name="T0" fmla="*/ 0 w 165"/>
              <a:gd name="T1" fmla="*/ 0 h 122"/>
              <a:gd name="T2" fmla="*/ 0 w 165"/>
              <a:gd name="T3" fmla="*/ 0 h 122"/>
              <a:gd name="T4" fmla="*/ 0 w 165"/>
              <a:gd name="T5" fmla="*/ 0 h 122"/>
              <a:gd name="T6" fmla="*/ 0 w 165"/>
              <a:gd name="T7" fmla="*/ 0 h 122"/>
              <a:gd name="T8" fmla="*/ 0 w 165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22"/>
              <a:gd name="T17" fmla="*/ 165 w 165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22">
                <a:moveTo>
                  <a:pt x="165" y="87"/>
                </a:moveTo>
                <a:lnTo>
                  <a:pt x="139" y="122"/>
                </a:lnTo>
                <a:lnTo>
                  <a:pt x="0" y="43"/>
                </a:lnTo>
                <a:lnTo>
                  <a:pt x="17" y="0"/>
                </a:lnTo>
                <a:lnTo>
                  <a:pt x="165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7" name="Freeform 3491"/>
          <p:cNvSpPr>
            <a:spLocks/>
          </p:cNvSpPr>
          <p:nvPr/>
        </p:nvSpPr>
        <p:spPr bwMode="auto">
          <a:xfrm>
            <a:off x="2449513" y="3216275"/>
            <a:ext cx="66675" cy="15875"/>
          </a:xfrm>
          <a:custGeom>
            <a:avLst/>
            <a:gdLst>
              <a:gd name="T0" fmla="*/ 0 w 174"/>
              <a:gd name="T1" fmla="*/ 0 h 53"/>
              <a:gd name="T2" fmla="*/ 0 w 174"/>
              <a:gd name="T3" fmla="*/ 0 h 53"/>
              <a:gd name="T4" fmla="*/ 0 w 174"/>
              <a:gd name="T5" fmla="*/ 0 h 53"/>
              <a:gd name="T6" fmla="*/ 0 w 174"/>
              <a:gd name="T7" fmla="*/ 0 h 53"/>
              <a:gd name="T8" fmla="*/ 0 w 174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53"/>
              <a:gd name="T17" fmla="*/ 174 w 17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53">
                <a:moveTo>
                  <a:pt x="174" y="9"/>
                </a:moveTo>
                <a:lnTo>
                  <a:pt x="166" y="53"/>
                </a:lnTo>
                <a:lnTo>
                  <a:pt x="0" y="44"/>
                </a:lnTo>
                <a:lnTo>
                  <a:pt x="9" y="0"/>
                </a:lnTo>
                <a:lnTo>
                  <a:pt x="174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8" name="Freeform 3492"/>
          <p:cNvSpPr>
            <a:spLocks/>
          </p:cNvSpPr>
          <p:nvPr/>
        </p:nvSpPr>
        <p:spPr bwMode="auto">
          <a:xfrm>
            <a:off x="2600325" y="3236913"/>
            <a:ext cx="65088" cy="26987"/>
          </a:xfrm>
          <a:custGeom>
            <a:avLst/>
            <a:gdLst>
              <a:gd name="T0" fmla="*/ 0 w 174"/>
              <a:gd name="T1" fmla="*/ 0 h 96"/>
              <a:gd name="T2" fmla="*/ 0 w 174"/>
              <a:gd name="T3" fmla="*/ 0 h 96"/>
              <a:gd name="T4" fmla="*/ 0 w 174"/>
              <a:gd name="T5" fmla="*/ 0 h 96"/>
              <a:gd name="T6" fmla="*/ 0 w 174"/>
              <a:gd name="T7" fmla="*/ 0 h 96"/>
              <a:gd name="T8" fmla="*/ 0 w 174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96"/>
              <a:gd name="T17" fmla="*/ 174 w 17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96">
                <a:moveTo>
                  <a:pt x="174" y="61"/>
                </a:moveTo>
                <a:lnTo>
                  <a:pt x="157" y="96"/>
                </a:lnTo>
                <a:lnTo>
                  <a:pt x="0" y="44"/>
                </a:lnTo>
                <a:lnTo>
                  <a:pt x="17" y="0"/>
                </a:lnTo>
                <a:lnTo>
                  <a:pt x="174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89" name="Freeform 3493"/>
          <p:cNvSpPr>
            <a:spLocks/>
          </p:cNvSpPr>
          <p:nvPr/>
        </p:nvSpPr>
        <p:spPr bwMode="auto">
          <a:xfrm>
            <a:off x="2740025" y="3286125"/>
            <a:ext cx="60325" cy="42863"/>
          </a:xfrm>
          <a:custGeom>
            <a:avLst/>
            <a:gdLst>
              <a:gd name="T0" fmla="*/ 0 w 156"/>
              <a:gd name="T1" fmla="*/ 0 h 148"/>
              <a:gd name="T2" fmla="*/ 0 w 156"/>
              <a:gd name="T3" fmla="*/ 0 h 148"/>
              <a:gd name="T4" fmla="*/ 0 w 156"/>
              <a:gd name="T5" fmla="*/ 0 h 148"/>
              <a:gd name="T6" fmla="*/ 0 w 156"/>
              <a:gd name="T7" fmla="*/ 0 h 148"/>
              <a:gd name="T8" fmla="*/ 0 w 156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48"/>
              <a:gd name="T17" fmla="*/ 156 w 156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48">
                <a:moveTo>
                  <a:pt x="156" y="113"/>
                </a:moveTo>
                <a:lnTo>
                  <a:pt x="130" y="148"/>
                </a:lnTo>
                <a:lnTo>
                  <a:pt x="0" y="35"/>
                </a:lnTo>
                <a:lnTo>
                  <a:pt x="34" y="0"/>
                </a:lnTo>
                <a:lnTo>
                  <a:pt x="156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0" name="Freeform 3494"/>
          <p:cNvSpPr>
            <a:spLocks/>
          </p:cNvSpPr>
          <p:nvPr/>
        </p:nvSpPr>
        <p:spPr bwMode="auto">
          <a:xfrm>
            <a:off x="2825750" y="3386138"/>
            <a:ext cx="41275" cy="47625"/>
          </a:xfrm>
          <a:custGeom>
            <a:avLst/>
            <a:gdLst>
              <a:gd name="T0" fmla="*/ 0 w 104"/>
              <a:gd name="T1" fmla="*/ 0 h 165"/>
              <a:gd name="T2" fmla="*/ 0 w 104"/>
              <a:gd name="T3" fmla="*/ 0 h 165"/>
              <a:gd name="T4" fmla="*/ 0 w 104"/>
              <a:gd name="T5" fmla="*/ 0 h 165"/>
              <a:gd name="T6" fmla="*/ 0 w 104"/>
              <a:gd name="T7" fmla="*/ 0 h 165"/>
              <a:gd name="T8" fmla="*/ 0 w 104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65"/>
              <a:gd name="T17" fmla="*/ 104 w 104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65">
                <a:moveTo>
                  <a:pt x="104" y="148"/>
                </a:moveTo>
                <a:lnTo>
                  <a:pt x="70" y="165"/>
                </a:lnTo>
                <a:lnTo>
                  <a:pt x="0" y="8"/>
                </a:lnTo>
                <a:lnTo>
                  <a:pt x="43" y="0"/>
                </a:lnTo>
                <a:lnTo>
                  <a:pt x="104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1" name="Freeform 3495"/>
          <p:cNvSpPr>
            <a:spLocks/>
          </p:cNvSpPr>
          <p:nvPr/>
        </p:nvSpPr>
        <p:spPr bwMode="auto">
          <a:xfrm>
            <a:off x="2925763" y="3471863"/>
            <a:ext cx="12700" cy="11112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35"/>
              <a:gd name="T20" fmla="*/ 35 w 35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35">
                <a:moveTo>
                  <a:pt x="35" y="9"/>
                </a:moveTo>
                <a:lnTo>
                  <a:pt x="26" y="0"/>
                </a:lnTo>
                <a:lnTo>
                  <a:pt x="18" y="0"/>
                </a:lnTo>
                <a:lnTo>
                  <a:pt x="0" y="35"/>
                </a:lnTo>
                <a:lnTo>
                  <a:pt x="9" y="35"/>
                </a:lnTo>
                <a:lnTo>
                  <a:pt x="35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2" name="Freeform 3496"/>
          <p:cNvSpPr>
            <a:spLocks/>
          </p:cNvSpPr>
          <p:nvPr/>
        </p:nvSpPr>
        <p:spPr bwMode="auto">
          <a:xfrm>
            <a:off x="2928938" y="3471863"/>
            <a:ext cx="12700" cy="14287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0" y="35"/>
                </a:moveTo>
                <a:lnTo>
                  <a:pt x="0" y="44"/>
                </a:lnTo>
                <a:lnTo>
                  <a:pt x="9" y="44"/>
                </a:lnTo>
                <a:lnTo>
                  <a:pt x="17" y="44"/>
                </a:lnTo>
                <a:lnTo>
                  <a:pt x="26" y="35"/>
                </a:lnTo>
                <a:lnTo>
                  <a:pt x="26" y="26"/>
                </a:lnTo>
                <a:lnTo>
                  <a:pt x="35" y="26"/>
                </a:lnTo>
                <a:lnTo>
                  <a:pt x="35" y="18"/>
                </a:lnTo>
                <a:lnTo>
                  <a:pt x="26" y="18"/>
                </a:lnTo>
                <a:lnTo>
                  <a:pt x="26" y="9"/>
                </a:lnTo>
                <a:lnTo>
                  <a:pt x="17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3" name="Freeform 3497"/>
          <p:cNvSpPr>
            <a:spLocks/>
          </p:cNvSpPr>
          <p:nvPr/>
        </p:nvSpPr>
        <p:spPr bwMode="auto">
          <a:xfrm>
            <a:off x="2925763" y="3476625"/>
            <a:ext cx="46037" cy="41275"/>
          </a:xfrm>
          <a:custGeom>
            <a:avLst/>
            <a:gdLst>
              <a:gd name="T0" fmla="*/ 0 w 122"/>
              <a:gd name="T1" fmla="*/ 0 h 148"/>
              <a:gd name="T2" fmla="*/ 0 w 122"/>
              <a:gd name="T3" fmla="*/ 0 h 148"/>
              <a:gd name="T4" fmla="*/ 0 w 122"/>
              <a:gd name="T5" fmla="*/ 0 h 148"/>
              <a:gd name="T6" fmla="*/ 0 w 122"/>
              <a:gd name="T7" fmla="*/ 0 h 148"/>
              <a:gd name="T8" fmla="*/ 0 w 122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48"/>
              <a:gd name="T17" fmla="*/ 122 w 122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48">
                <a:moveTo>
                  <a:pt x="122" y="122"/>
                </a:moveTo>
                <a:lnTo>
                  <a:pt x="87" y="148"/>
                </a:lnTo>
                <a:lnTo>
                  <a:pt x="0" y="26"/>
                </a:lnTo>
                <a:lnTo>
                  <a:pt x="35" y="0"/>
                </a:lnTo>
                <a:lnTo>
                  <a:pt x="1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4" name="Freeform 3498"/>
          <p:cNvSpPr>
            <a:spLocks/>
          </p:cNvSpPr>
          <p:nvPr/>
        </p:nvSpPr>
        <p:spPr bwMode="auto">
          <a:xfrm>
            <a:off x="2963863" y="2649538"/>
            <a:ext cx="34925" cy="49212"/>
          </a:xfrm>
          <a:custGeom>
            <a:avLst/>
            <a:gdLst>
              <a:gd name="T0" fmla="*/ 0 w 95"/>
              <a:gd name="T1" fmla="*/ 0 h 165"/>
              <a:gd name="T2" fmla="*/ 0 w 95"/>
              <a:gd name="T3" fmla="*/ 0 h 165"/>
              <a:gd name="T4" fmla="*/ 0 w 95"/>
              <a:gd name="T5" fmla="*/ 0 h 165"/>
              <a:gd name="T6" fmla="*/ 0 w 95"/>
              <a:gd name="T7" fmla="*/ 0 h 165"/>
              <a:gd name="T8" fmla="*/ 0 w 95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165"/>
              <a:gd name="T17" fmla="*/ 95 w 95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165">
                <a:moveTo>
                  <a:pt x="95" y="157"/>
                </a:moveTo>
                <a:lnTo>
                  <a:pt x="52" y="165"/>
                </a:lnTo>
                <a:lnTo>
                  <a:pt x="0" y="9"/>
                </a:lnTo>
                <a:lnTo>
                  <a:pt x="43" y="0"/>
                </a:lnTo>
                <a:lnTo>
                  <a:pt x="95" y="1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5" name="Freeform 3499"/>
          <p:cNvSpPr>
            <a:spLocks/>
          </p:cNvSpPr>
          <p:nvPr/>
        </p:nvSpPr>
        <p:spPr bwMode="auto">
          <a:xfrm>
            <a:off x="3052763" y="2743200"/>
            <a:ext cx="46037" cy="39688"/>
          </a:xfrm>
          <a:custGeom>
            <a:avLst/>
            <a:gdLst>
              <a:gd name="T0" fmla="*/ 0 w 122"/>
              <a:gd name="T1" fmla="*/ 0 h 140"/>
              <a:gd name="T2" fmla="*/ 0 w 122"/>
              <a:gd name="T3" fmla="*/ 0 h 140"/>
              <a:gd name="T4" fmla="*/ 0 w 122"/>
              <a:gd name="T5" fmla="*/ 0 h 140"/>
              <a:gd name="T6" fmla="*/ 0 w 122"/>
              <a:gd name="T7" fmla="*/ 0 h 140"/>
              <a:gd name="T8" fmla="*/ 0 w 122"/>
              <a:gd name="T9" fmla="*/ 0 h 140"/>
              <a:gd name="T10" fmla="*/ 0 w 122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40"/>
              <a:gd name="T20" fmla="*/ 122 w 122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40">
                <a:moveTo>
                  <a:pt x="104" y="140"/>
                </a:moveTo>
                <a:lnTo>
                  <a:pt x="122" y="105"/>
                </a:lnTo>
                <a:lnTo>
                  <a:pt x="26" y="0"/>
                </a:lnTo>
                <a:lnTo>
                  <a:pt x="0" y="35"/>
                </a:lnTo>
                <a:lnTo>
                  <a:pt x="96" y="131"/>
                </a:lnTo>
                <a:lnTo>
                  <a:pt x="104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6" name="Freeform 3500"/>
          <p:cNvSpPr>
            <a:spLocks/>
          </p:cNvSpPr>
          <p:nvPr/>
        </p:nvSpPr>
        <p:spPr bwMode="auto">
          <a:xfrm>
            <a:off x="3089275" y="2773363"/>
            <a:ext cx="14288" cy="9525"/>
          </a:xfrm>
          <a:custGeom>
            <a:avLst/>
            <a:gdLst>
              <a:gd name="T0" fmla="*/ 0 w 34"/>
              <a:gd name="T1" fmla="*/ 0 h 35"/>
              <a:gd name="T2" fmla="*/ 0 w 34"/>
              <a:gd name="T3" fmla="*/ 0 h 35"/>
              <a:gd name="T4" fmla="*/ 0 w 34"/>
              <a:gd name="T5" fmla="*/ 0 h 35"/>
              <a:gd name="T6" fmla="*/ 0 w 34"/>
              <a:gd name="T7" fmla="*/ 0 h 35"/>
              <a:gd name="T8" fmla="*/ 0 w 34"/>
              <a:gd name="T9" fmla="*/ 0 h 35"/>
              <a:gd name="T10" fmla="*/ 0 w 34"/>
              <a:gd name="T11" fmla="*/ 0 h 35"/>
              <a:gd name="T12" fmla="*/ 0 w 34"/>
              <a:gd name="T13" fmla="*/ 0 h 35"/>
              <a:gd name="T14" fmla="*/ 0 w 34"/>
              <a:gd name="T15" fmla="*/ 0 h 35"/>
              <a:gd name="T16" fmla="*/ 0 w 34"/>
              <a:gd name="T17" fmla="*/ 0 h 35"/>
              <a:gd name="T18" fmla="*/ 0 w 34"/>
              <a:gd name="T19" fmla="*/ 0 h 35"/>
              <a:gd name="T20" fmla="*/ 0 w 34"/>
              <a:gd name="T21" fmla="*/ 0 h 35"/>
              <a:gd name="T22" fmla="*/ 0 w 34"/>
              <a:gd name="T23" fmla="*/ 0 h 35"/>
              <a:gd name="T24" fmla="*/ 0 w 34"/>
              <a:gd name="T25" fmla="*/ 0 h 35"/>
              <a:gd name="T26" fmla="*/ 0 w 34"/>
              <a:gd name="T27" fmla="*/ 0 h 35"/>
              <a:gd name="T28" fmla="*/ 0 w 34"/>
              <a:gd name="T29" fmla="*/ 0 h 35"/>
              <a:gd name="T30" fmla="*/ 0 w 34"/>
              <a:gd name="T31" fmla="*/ 0 h 35"/>
              <a:gd name="T32" fmla="*/ 0 w 34"/>
              <a:gd name="T33" fmla="*/ 0 h 35"/>
              <a:gd name="T34" fmla="*/ 0 w 3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35"/>
              <a:gd name="T56" fmla="*/ 34 w 3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35">
                <a:moveTo>
                  <a:pt x="0" y="26"/>
                </a:move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26" y="26"/>
                </a:lnTo>
                <a:lnTo>
                  <a:pt x="34" y="26"/>
                </a:lnTo>
                <a:lnTo>
                  <a:pt x="34" y="17"/>
                </a:lnTo>
                <a:lnTo>
                  <a:pt x="34" y="8"/>
                </a:lnTo>
                <a:lnTo>
                  <a:pt x="34" y="0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7" name="Freeform 3501"/>
          <p:cNvSpPr>
            <a:spLocks/>
          </p:cNvSpPr>
          <p:nvPr/>
        </p:nvSpPr>
        <p:spPr bwMode="auto">
          <a:xfrm>
            <a:off x="3094038" y="2768600"/>
            <a:ext cx="12700" cy="15875"/>
          </a:xfrm>
          <a:custGeom>
            <a:avLst/>
            <a:gdLst>
              <a:gd name="T0" fmla="*/ 0 w 35"/>
              <a:gd name="T1" fmla="*/ 0 h 52"/>
              <a:gd name="T2" fmla="*/ 0 w 35"/>
              <a:gd name="T3" fmla="*/ 0 h 52"/>
              <a:gd name="T4" fmla="*/ 0 w 35"/>
              <a:gd name="T5" fmla="*/ 0 h 52"/>
              <a:gd name="T6" fmla="*/ 0 w 35"/>
              <a:gd name="T7" fmla="*/ 0 h 52"/>
              <a:gd name="T8" fmla="*/ 0 w 35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9"/>
                </a:moveTo>
                <a:lnTo>
                  <a:pt x="26" y="52"/>
                </a:lnTo>
                <a:lnTo>
                  <a:pt x="0" y="44"/>
                </a:lnTo>
                <a:lnTo>
                  <a:pt x="18" y="0"/>
                </a:lnTo>
                <a:lnTo>
                  <a:pt x="35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8" name="Freeform 3502"/>
          <p:cNvSpPr>
            <a:spLocks/>
          </p:cNvSpPr>
          <p:nvPr/>
        </p:nvSpPr>
        <p:spPr bwMode="auto">
          <a:xfrm>
            <a:off x="3192463" y="2774950"/>
            <a:ext cx="66675" cy="23813"/>
          </a:xfrm>
          <a:custGeom>
            <a:avLst/>
            <a:gdLst>
              <a:gd name="T0" fmla="*/ 0 w 175"/>
              <a:gd name="T1" fmla="*/ 0 h 87"/>
              <a:gd name="T2" fmla="*/ 0 w 175"/>
              <a:gd name="T3" fmla="*/ 0 h 87"/>
              <a:gd name="T4" fmla="*/ 0 w 175"/>
              <a:gd name="T5" fmla="*/ 0 h 87"/>
              <a:gd name="T6" fmla="*/ 0 w 175"/>
              <a:gd name="T7" fmla="*/ 0 h 87"/>
              <a:gd name="T8" fmla="*/ 0 w 17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"/>
              <a:gd name="T16" fmla="*/ 0 h 87"/>
              <a:gd name="T17" fmla="*/ 175 w 17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" h="87">
                <a:moveTo>
                  <a:pt x="166" y="0"/>
                </a:moveTo>
                <a:lnTo>
                  <a:pt x="175" y="44"/>
                </a:lnTo>
                <a:lnTo>
                  <a:pt x="9" y="87"/>
                </a:lnTo>
                <a:lnTo>
                  <a:pt x="0" y="44"/>
                </a:lnTo>
                <a:lnTo>
                  <a:pt x="1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99" name="Freeform 3503"/>
          <p:cNvSpPr>
            <a:spLocks/>
          </p:cNvSpPr>
          <p:nvPr/>
        </p:nvSpPr>
        <p:spPr bwMode="auto">
          <a:xfrm>
            <a:off x="4846638" y="3209925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w 61"/>
              <a:gd name="T11" fmla="*/ 0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61"/>
              <a:gd name="T20" fmla="*/ 61 w 61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61">
                <a:moveTo>
                  <a:pt x="27" y="0"/>
                </a:moveTo>
                <a:lnTo>
                  <a:pt x="0" y="26"/>
                </a:lnTo>
                <a:lnTo>
                  <a:pt x="18" y="61"/>
                </a:lnTo>
                <a:lnTo>
                  <a:pt x="61" y="44"/>
                </a:lnTo>
                <a:lnTo>
                  <a:pt x="35" y="9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0" name="Freeform 3504"/>
          <p:cNvSpPr>
            <a:spLocks/>
          </p:cNvSpPr>
          <p:nvPr/>
        </p:nvSpPr>
        <p:spPr bwMode="auto">
          <a:xfrm>
            <a:off x="4846638" y="3208338"/>
            <a:ext cx="12700" cy="7937"/>
          </a:xfrm>
          <a:custGeom>
            <a:avLst/>
            <a:gdLst>
              <a:gd name="T0" fmla="*/ 0 w 35"/>
              <a:gd name="T1" fmla="*/ 0 h 34"/>
              <a:gd name="T2" fmla="*/ 0 w 35"/>
              <a:gd name="T3" fmla="*/ 0 h 34"/>
              <a:gd name="T4" fmla="*/ 0 w 35"/>
              <a:gd name="T5" fmla="*/ 0 h 34"/>
              <a:gd name="T6" fmla="*/ 0 w 35"/>
              <a:gd name="T7" fmla="*/ 0 h 34"/>
              <a:gd name="T8" fmla="*/ 0 w 35"/>
              <a:gd name="T9" fmla="*/ 0 h 34"/>
              <a:gd name="T10" fmla="*/ 0 w 35"/>
              <a:gd name="T11" fmla="*/ 0 h 34"/>
              <a:gd name="T12" fmla="*/ 0 w 35"/>
              <a:gd name="T13" fmla="*/ 0 h 34"/>
              <a:gd name="T14" fmla="*/ 0 w 35"/>
              <a:gd name="T15" fmla="*/ 0 h 34"/>
              <a:gd name="T16" fmla="*/ 0 w 35"/>
              <a:gd name="T17" fmla="*/ 0 h 34"/>
              <a:gd name="T18" fmla="*/ 0 w 35"/>
              <a:gd name="T19" fmla="*/ 0 h 34"/>
              <a:gd name="T20" fmla="*/ 0 w 35"/>
              <a:gd name="T21" fmla="*/ 0 h 34"/>
              <a:gd name="T22" fmla="*/ 0 w 35"/>
              <a:gd name="T23" fmla="*/ 0 h 34"/>
              <a:gd name="T24" fmla="*/ 0 w 35"/>
              <a:gd name="T25" fmla="*/ 0 h 34"/>
              <a:gd name="T26" fmla="*/ 0 w 35"/>
              <a:gd name="T27" fmla="*/ 0 h 34"/>
              <a:gd name="T28" fmla="*/ 0 w 35"/>
              <a:gd name="T29" fmla="*/ 0 h 34"/>
              <a:gd name="T30" fmla="*/ 0 w 35"/>
              <a:gd name="T31" fmla="*/ 0 h 34"/>
              <a:gd name="T32" fmla="*/ 0 w 35"/>
              <a:gd name="T33" fmla="*/ 0 h 34"/>
              <a:gd name="T34" fmla="*/ 0 w 35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4"/>
              <a:gd name="T56" fmla="*/ 35 w 35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4">
                <a:moveTo>
                  <a:pt x="35" y="17"/>
                </a:moveTo>
                <a:lnTo>
                  <a:pt x="35" y="8"/>
                </a:lnTo>
                <a:lnTo>
                  <a:pt x="27" y="8"/>
                </a:lnTo>
                <a:lnTo>
                  <a:pt x="18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35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1" name="Freeform 3505"/>
          <p:cNvSpPr>
            <a:spLocks/>
          </p:cNvSpPr>
          <p:nvPr/>
        </p:nvSpPr>
        <p:spPr bwMode="auto">
          <a:xfrm>
            <a:off x="4805363" y="3198813"/>
            <a:ext cx="50800" cy="22225"/>
          </a:xfrm>
          <a:custGeom>
            <a:avLst/>
            <a:gdLst>
              <a:gd name="T0" fmla="*/ 0 w 131"/>
              <a:gd name="T1" fmla="*/ 0 h 78"/>
              <a:gd name="T2" fmla="*/ 0 w 131"/>
              <a:gd name="T3" fmla="*/ 0 h 78"/>
              <a:gd name="T4" fmla="*/ 0 w 131"/>
              <a:gd name="T5" fmla="*/ 0 h 78"/>
              <a:gd name="T6" fmla="*/ 0 w 131"/>
              <a:gd name="T7" fmla="*/ 0 h 78"/>
              <a:gd name="T8" fmla="*/ 0 w 131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78"/>
              <a:gd name="T17" fmla="*/ 131 w 131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78">
                <a:moveTo>
                  <a:pt x="0" y="43"/>
                </a:moveTo>
                <a:lnTo>
                  <a:pt x="17" y="0"/>
                </a:lnTo>
                <a:lnTo>
                  <a:pt x="131" y="43"/>
                </a:lnTo>
                <a:lnTo>
                  <a:pt x="113" y="78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2" name="Freeform 3506"/>
          <p:cNvSpPr>
            <a:spLocks/>
          </p:cNvSpPr>
          <p:nvPr/>
        </p:nvSpPr>
        <p:spPr bwMode="auto">
          <a:xfrm>
            <a:off x="4656138" y="3187700"/>
            <a:ext cx="63500" cy="12700"/>
          </a:xfrm>
          <a:custGeom>
            <a:avLst/>
            <a:gdLst>
              <a:gd name="T0" fmla="*/ 0 w 166"/>
              <a:gd name="T1" fmla="*/ 0 h 43"/>
              <a:gd name="T2" fmla="*/ 0 w 166"/>
              <a:gd name="T3" fmla="*/ 0 h 43"/>
              <a:gd name="T4" fmla="*/ 0 w 166"/>
              <a:gd name="T5" fmla="*/ 0 h 43"/>
              <a:gd name="T6" fmla="*/ 0 w 166"/>
              <a:gd name="T7" fmla="*/ 0 h 43"/>
              <a:gd name="T8" fmla="*/ 0 w 166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43"/>
              <a:gd name="T17" fmla="*/ 166 w 166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43">
                <a:moveTo>
                  <a:pt x="0" y="35"/>
                </a:moveTo>
                <a:lnTo>
                  <a:pt x="0" y="0"/>
                </a:lnTo>
                <a:lnTo>
                  <a:pt x="166" y="0"/>
                </a:lnTo>
                <a:lnTo>
                  <a:pt x="166" y="43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3" name="Freeform 3507"/>
          <p:cNvSpPr>
            <a:spLocks/>
          </p:cNvSpPr>
          <p:nvPr/>
        </p:nvSpPr>
        <p:spPr bwMode="auto">
          <a:xfrm>
            <a:off x="4518025" y="3155950"/>
            <a:ext cx="49213" cy="23813"/>
          </a:xfrm>
          <a:custGeom>
            <a:avLst/>
            <a:gdLst>
              <a:gd name="T0" fmla="*/ 0 w 122"/>
              <a:gd name="T1" fmla="*/ 0 h 87"/>
              <a:gd name="T2" fmla="*/ 0 w 122"/>
              <a:gd name="T3" fmla="*/ 0 h 87"/>
              <a:gd name="T4" fmla="*/ 0 w 122"/>
              <a:gd name="T5" fmla="*/ 0 h 87"/>
              <a:gd name="T6" fmla="*/ 0 w 122"/>
              <a:gd name="T7" fmla="*/ 0 h 87"/>
              <a:gd name="T8" fmla="*/ 0 w 122"/>
              <a:gd name="T9" fmla="*/ 0 h 87"/>
              <a:gd name="T10" fmla="*/ 0 w 122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87"/>
              <a:gd name="T20" fmla="*/ 122 w 122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87">
                <a:moveTo>
                  <a:pt x="9" y="0"/>
                </a:moveTo>
                <a:lnTo>
                  <a:pt x="0" y="43"/>
                </a:lnTo>
                <a:lnTo>
                  <a:pt x="105" y="87"/>
                </a:lnTo>
                <a:lnTo>
                  <a:pt x="122" y="52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4" name="Freeform 3508"/>
          <p:cNvSpPr>
            <a:spLocks/>
          </p:cNvSpPr>
          <p:nvPr/>
        </p:nvSpPr>
        <p:spPr bwMode="auto">
          <a:xfrm>
            <a:off x="4516438" y="3155950"/>
            <a:ext cx="6350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3"/>
                </a:lnTo>
                <a:lnTo>
                  <a:pt x="17" y="43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5" name="Freeform 3509"/>
          <p:cNvSpPr>
            <a:spLocks/>
          </p:cNvSpPr>
          <p:nvPr/>
        </p:nvSpPr>
        <p:spPr bwMode="auto">
          <a:xfrm>
            <a:off x="4503738" y="3155950"/>
            <a:ext cx="19050" cy="12700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43"/>
              <a:gd name="T17" fmla="*/ 52 w 5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43">
                <a:moveTo>
                  <a:pt x="0" y="43"/>
                </a:moveTo>
                <a:lnTo>
                  <a:pt x="0" y="0"/>
                </a:lnTo>
                <a:lnTo>
                  <a:pt x="52" y="0"/>
                </a:lnTo>
                <a:lnTo>
                  <a:pt x="43" y="43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6" name="Rectangle 3510"/>
          <p:cNvSpPr>
            <a:spLocks noChangeArrowheads="1"/>
          </p:cNvSpPr>
          <p:nvPr/>
        </p:nvSpPr>
        <p:spPr bwMode="auto">
          <a:xfrm>
            <a:off x="4344988" y="3155950"/>
            <a:ext cx="63500" cy="12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7" name="Freeform 3511"/>
          <p:cNvSpPr>
            <a:spLocks/>
          </p:cNvSpPr>
          <p:nvPr/>
        </p:nvSpPr>
        <p:spPr bwMode="auto">
          <a:xfrm>
            <a:off x="4210050" y="3155950"/>
            <a:ext cx="42863" cy="12700"/>
          </a:xfrm>
          <a:custGeom>
            <a:avLst/>
            <a:gdLst>
              <a:gd name="T0" fmla="*/ 0 w 113"/>
              <a:gd name="T1" fmla="*/ 0 h 43"/>
              <a:gd name="T2" fmla="*/ 0 w 113"/>
              <a:gd name="T3" fmla="*/ 0 h 43"/>
              <a:gd name="T4" fmla="*/ 0 w 113"/>
              <a:gd name="T5" fmla="*/ 0 h 43"/>
              <a:gd name="T6" fmla="*/ 0 w 113"/>
              <a:gd name="T7" fmla="*/ 0 h 43"/>
              <a:gd name="T8" fmla="*/ 0 w 113"/>
              <a:gd name="T9" fmla="*/ 0 h 43"/>
              <a:gd name="T10" fmla="*/ 0 w 113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43"/>
              <a:gd name="T20" fmla="*/ 113 w 113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43">
                <a:moveTo>
                  <a:pt x="0" y="35"/>
                </a:moveTo>
                <a:lnTo>
                  <a:pt x="0" y="43"/>
                </a:lnTo>
                <a:lnTo>
                  <a:pt x="113" y="43"/>
                </a:lnTo>
                <a:lnTo>
                  <a:pt x="113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8" name="Freeform 3512"/>
          <p:cNvSpPr>
            <a:spLocks/>
          </p:cNvSpPr>
          <p:nvPr/>
        </p:nvSpPr>
        <p:spPr bwMode="auto">
          <a:xfrm>
            <a:off x="4205288" y="3155950"/>
            <a:ext cx="4762" cy="12700"/>
          </a:xfrm>
          <a:custGeom>
            <a:avLst/>
            <a:gdLst>
              <a:gd name="T0" fmla="*/ 0 w 17"/>
              <a:gd name="T1" fmla="*/ 0 h 43"/>
              <a:gd name="T2" fmla="*/ 0 w 17"/>
              <a:gd name="T3" fmla="*/ 0 h 43"/>
              <a:gd name="T4" fmla="*/ 0 w 17"/>
              <a:gd name="T5" fmla="*/ 0 h 43"/>
              <a:gd name="T6" fmla="*/ 0 w 17"/>
              <a:gd name="T7" fmla="*/ 0 h 43"/>
              <a:gd name="T8" fmla="*/ 0 w 17"/>
              <a:gd name="T9" fmla="*/ 0 h 43"/>
              <a:gd name="T10" fmla="*/ 0 w 17"/>
              <a:gd name="T11" fmla="*/ 0 h 43"/>
              <a:gd name="T12" fmla="*/ 0 w 17"/>
              <a:gd name="T13" fmla="*/ 0 h 43"/>
              <a:gd name="T14" fmla="*/ 0 w 17"/>
              <a:gd name="T15" fmla="*/ 0 h 43"/>
              <a:gd name="T16" fmla="*/ 0 w 17"/>
              <a:gd name="T17" fmla="*/ 0 h 43"/>
              <a:gd name="T18" fmla="*/ 0 w 17"/>
              <a:gd name="T19" fmla="*/ 0 h 43"/>
              <a:gd name="T20" fmla="*/ 0 w 17"/>
              <a:gd name="T21" fmla="*/ 0 h 43"/>
              <a:gd name="T22" fmla="*/ 0 w 17"/>
              <a:gd name="T23" fmla="*/ 0 h 43"/>
              <a:gd name="T24" fmla="*/ 0 w 17"/>
              <a:gd name="T25" fmla="*/ 0 h 43"/>
              <a:gd name="T26" fmla="*/ 0 w 17"/>
              <a:gd name="T27" fmla="*/ 0 h 43"/>
              <a:gd name="T28" fmla="*/ 0 w 17"/>
              <a:gd name="T29" fmla="*/ 0 h 43"/>
              <a:gd name="T30" fmla="*/ 0 w 17"/>
              <a:gd name="T31" fmla="*/ 0 h 43"/>
              <a:gd name="T32" fmla="*/ 0 w 17"/>
              <a:gd name="T33" fmla="*/ 0 h 43"/>
              <a:gd name="T34" fmla="*/ 0 w 17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"/>
              <a:gd name="T55" fmla="*/ 0 h 43"/>
              <a:gd name="T56" fmla="*/ 17 w 17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" h="43">
                <a:moveTo>
                  <a:pt x="17" y="0"/>
                </a:moveTo>
                <a:lnTo>
                  <a:pt x="17" y="0"/>
                </a:ln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8" y="35"/>
                </a:lnTo>
                <a:lnTo>
                  <a:pt x="17" y="43"/>
                </a:ln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09" name="Freeform 3513"/>
          <p:cNvSpPr>
            <a:spLocks/>
          </p:cNvSpPr>
          <p:nvPr/>
        </p:nvSpPr>
        <p:spPr bwMode="auto">
          <a:xfrm>
            <a:off x="4187825" y="3149600"/>
            <a:ext cx="25400" cy="15875"/>
          </a:xfrm>
          <a:custGeom>
            <a:avLst/>
            <a:gdLst>
              <a:gd name="T0" fmla="*/ 0 w 70"/>
              <a:gd name="T1" fmla="*/ 0 h 53"/>
              <a:gd name="T2" fmla="*/ 0 w 70"/>
              <a:gd name="T3" fmla="*/ 0 h 53"/>
              <a:gd name="T4" fmla="*/ 0 w 70"/>
              <a:gd name="T5" fmla="*/ 0 h 53"/>
              <a:gd name="T6" fmla="*/ 0 w 70"/>
              <a:gd name="T7" fmla="*/ 0 h 53"/>
              <a:gd name="T8" fmla="*/ 0 w 70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0" y="44"/>
                </a:moveTo>
                <a:lnTo>
                  <a:pt x="9" y="0"/>
                </a:lnTo>
                <a:lnTo>
                  <a:pt x="70" y="18"/>
                </a:lnTo>
                <a:lnTo>
                  <a:pt x="61" y="53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0" name="Freeform 3514"/>
          <p:cNvSpPr>
            <a:spLocks/>
          </p:cNvSpPr>
          <p:nvPr/>
        </p:nvSpPr>
        <p:spPr bwMode="auto">
          <a:xfrm>
            <a:off x="4049713" y="3117850"/>
            <a:ext cx="50800" cy="22225"/>
          </a:xfrm>
          <a:custGeom>
            <a:avLst/>
            <a:gdLst>
              <a:gd name="T0" fmla="*/ 0 w 140"/>
              <a:gd name="T1" fmla="*/ 0 h 78"/>
              <a:gd name="T2" fmla="*/ 0 w 140"/>
              <a:gd name="T3" fmla="*/ 0 h 78"/>
              <a:gd name="T4" fmla="*/ 0 w 140"/>
              <a:gd name="T5" fmla="*/ 0 h 78"/>
              <a:gd name="T6" fmla="*/ 0 w 140"/>
              <a:gd name="T7" fmla="*/ 0 h 78"/>
              <a:gd name="T8" fmla="*/ 0 w 140"/>
              <a:gd name="T9" fmla="*/ 0 h 78"/>
              <a:gd name="T10" fmla="*/ 0 w 140"/>
              <a:gd name="T11" fmla="*/ 0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78"/>
              <a:gd name="T20" fmla="*/ 140 w 140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78">
                <a:moveTo>
                  <a:pt x="0" y="44"/>
                </a:moveTo>
                <a:lnTo>
                  <a:pt x="9" y="44"/>
                </a:lnTo>
                <a:lnTo>
                  <a:pt x="131" y="78"/>
                </a:lnTo>
                <a:lnTo>
                  <a:pt x="140" y="44"/>
                </a:lnTo>
                <a:lnTo>
                  <a:pt x="18" y="0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1" name="Freeform 3515"/>
          <p:cNvSpPr>
            <a:spLocks/>
          </p:cNvSpPr>
          <p:nvPr/>
        </p:nvSpPr>
        <p:spPr bwMode="auto">
          <a:xfrm>
            <a:off x="4044950" y="3117850"/>
            <a:ext cx="9525" cy="11113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17" y="9"/>
                </a:lnTo>
                <a:lnTo>
                  <a:pt x="8" y="9"/>
                </a:lnTo>
                <a:lnTo>
                  <a:pt x="8" y="17"/>
                </a:lnTo>
                <a:lnTo>
                  <a:pt x="0" y="17"/>
                </a:lnTo>
                <a:lnTo>
                  <a:pt x="0" y="26"/>
                </a:lnTo>
                <a:lnTo>
                  <a:pt x="8" y="35"/>
                </a:lnTo>
                <a:lnTo>
                  <a:pt x="8" y="44"/>
                </a:lnTo>
                <a:lnTo>
                  <a:pt x="17" y="44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2" name="Freeform 3516"/>
          <p:cNvSpPr>
            <a:spLocks/>
          </p:cNvSpPr>
          <p:nvPr/>
        </p:nvSpPr>
        <p:spPr bwMode="auto">
          <a:xfrm>
            <a:off x="4035425" y="3113088"/>
            <a:ext cx="22225" cy="15875"/>
          </a:xfrm>
          <a:custGeom>
            <a:avLst/>
            <a:gdLst>
              <a:gd name="T0" fmla="*/ 0 w 61"/>
              <a:gd name="T1" fmla="*/ 0 h 61"/>
              <a:gd name="T2" fmla="*/ 0 w 61"/>
              <a:gd name="T3" fmla="*/ 0 h 61"/>
              <a:gd name="T4" fmla="*/ 0 w 61"/>
              <a:gd name="T5" fmla="*/ 0 h 61"/>
              <a:gd name="T6" fmla="*/ 0 w 61"/>
              <a:gd name="T7" fmla="*/ 0 h 61"/>
              <a:gd name="T8" fmla="*/ 0 w 61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61"/>
              <a:gd name="T17" fmla="*/ 61 w 61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61">
                <a:moveTo>
                  <a:pt x="0" y="34"/>
                </a:moveTo>
                <a:lnTo>
                  <a:pt x="27" y="0"/>
                </a:lnTo>
                <a:lnTo>
                  <a:pt x="61" y="26"/>
                </a:lnTo>
                <a:lnTo>
                  <a:pt x="35" y="61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3" name="Freeform 3517"/>
          <p:cNvSpPr>
            <a:spLocks/>
          </p:cNvSpPr>
          <p:nvPr/>
        </p:nvSpPr>
        <p:spPr bwMode="auto">
          <a:xfrm>
            <a:off x="3921125" y="3051175"/>
            <a:ext cx="47625" cy="30163"/>
          </a:xfrm>
          <a:custGeom>
            <a:avLst/>
            <a:gdLst>
              <a:gd name="T0" fmla="*/ 0 w 130"/>
              <a:gd name="T1" fmla="*/ 0 h 104"/>
              <a:gd name="T2" fmla="*/ 0 w 130"/>
              <a:gd name="T3" fmla="*/ 0 h 104"/>
              <a:gd name="T4" fmla="*/ 0 w 130"/>
              <a:gd name="T5" fmla="*/ 0 h 104"/>
              <a:gd name="T6" fmla="*/ 0 w 130"/>
              <a:gd name="T7" fmla="*/ 0 h 104"/>
              <a:gd name="T8" fmla="*/ 0 w 130"/>
              <a:gd name="T9" fmla="*/ 0 h 104"/>
              <a:gd name="T10" fmla="*/ 0 w 130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"/>
              <a:gd name="T19" fmla="*/ 0 h 104"/>
              <a:gd name="T20" fmla="*/ 130 w 130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" h="104">
                <a:moveTo>
                  <a:pt x="0" y="26"/>
                </a:moveTo>
                <a:lnTo>
                  <a:pt x="0" y="35"/>
                </a:lnTo>
                <a:lnTo>
                  <a:pt x="104" y="104"/>
                </a:lnTo>
                <a:lnTo>
                  <a:pt x="130" y="70"/>
                </a:ln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4" name="Freeform 3518"/>
          <p:cNvSpPr>
            <a:spLocks/>
          </p:cNvSpPr>
          <p:nvPr/>
        </p:nvSpPr>
        <p:spPr bwMode="auto">
          <a:xfrm>
            <a:off x="3914775" y="3051175"/>
            <a:ext cx="15875" cy="9525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35" y="0"/>
                </a:moveTo>
                <a:lnTo>
                  <a:pt x="35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7"/>
                </a:lnTo>
                <a:lnTo>
                  <a:pt x="9" y="26"/>
                </a:lnTo>
                <a:lnTo>
                  <a:pt x="9" y="35"/>
                </a:lnTo>
                <a:lnTo>
                  <a:pt x="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5" name="Freeform 3519"/>
          <p:cNvSpPr>
            <a:spLocks/>
          </p:cNvSpPr>
          <p:nvPr/>
        </p:nvSpPr>
        <p:spPr bwMode="auto">
          <a:xfrm>
            <a:off x="3910013" y="3043238"/>
            <a:ext cx="25400" cy="14287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0" y="26"/>
                </a:moveTo>
                <a:lnTo>
                  <a:pt x="34" y="0"/>
                </a:lnTo>
                <a:lnTo>
                  <a:pt x="61" y="35"/>
                </a:lnTo>
                <a:lnTo>
                  <a:pt x="26" y="52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6" name="Freeform 3520"/>
          <p:cNvSpPr>
            <a:spLocks/>
          </p:cNvSpPr>
          <p:nvPr/>
        </p:nvSpPr>
        <p:spPr bwMode="auto">
          <a:xfrm>
            <a:off x="3813175" y="2947988"/>
            <a:ext cx="53975" cy="44450"/>
          </a:xfrm>
          <a:custGeom>
            <a:avLst/>
            <a:gdLst>
              <a:gd name="T0" fmla="*/ 0 w 139"/>
              <a:gd name="T1" fmla="*/ 0 h 157"/>
              <a:gd name="T2" fmla="*/ 0 w 139"/>
              <a:gd name="T3" fmla="*/ 0 h 157"/>
              <a:gd name="T4" fmla="*/ 0 w 139"/>
              <a:gd name="T5" fmla="*/ 0 h 157"/>
              <a:gd name="T6" fmla="*/ 0 w 139"/>
              <a:gd name="T7" fmla="*/ 0 h 157"/>
              <a:gd name="T8" fmla="*/ 0 w 139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57"/>
              <a:gd name="T17" fmla="*/ 139 w 139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57">
                <a:moveTo>
                  <a:pt x="0" y="17"/>
                </a:moveTo>
                <a:lnTo>
                  <a:pt x="35" y="0"/>
                </a:lnTo>
                <a:lnTo>
                  <a:pt x="139" y="131"/>
                </a:lnTo>
                <a:lnTo>
                  <a:pt x="105" y="157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7" name="Freeform 3521"/>
          <p:cNvSpPr>
            <a:spLocks/>
          </p:cNvSpPr>
          <p:nvPr/>
        </p:nvSpPr>
        <p:spPr bwMode="auto">
          <a:xfrm>
            <a:off x="3684588" y="2894013"/>
            <a:ext cx="65087" cy="28575"/>
          </a:xfrm>
          <a:custGeom>
            <a:avLst/>
            <a:gdLst>
              <a:gd name="T0" fmla="*/ 0 w 174"/>
              <a:gd name="T1" fmla="*/ 0 h 96"/>
              <a:gd name="T2" fmla="*/ 0 w 174"/>
              <a:gd name="T3" fmla="*/ 0 h 96"/>
              <a:gd name="T4" fmla="*/ 0 w 174"/>
              <a:gd name="T5" fmla="*/ 0 h 96"/>
              <a:gd name="T6" fmla="*/ 0 w 174"/>
              <a:gd name="T7" fmla="*/ 0 h 96"/>
              <a:gd name="T8" fmla="*/ 0 w 174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96"/>
              <a:gd name="T17" fmla="*/ 174 w 17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96">
                <a:moveTo>
                  <a:pt x="0" y="35"/>
                </a:moveTo>
                <a:lnTo>
                  <a:pt x="17" y="0"/>
                </a:lnTo>
                <a:lnTo>
                  <a:pt x="174" y="53"/>
                </a:lnTo>
                <a:lnTo>
                  <a:pt x="157" y="96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8" name="Freeform 3522"/>
          <p:cNvSpPr>
            <a:spLocks/>
          </p:cNvSpPr>
          <p:nvPr/>
        </p:nvSpPr>
        <p:spPr bwMode="auto">
          <a:xfrm>
            <a:off x="3568700" y="2868613"/>
            <a:ext cx="28575" cy="12700"/>
          </a:xfrm>
          <a:custGeom>
            <a:avLst/>
            <a:gdLst>
              <a:gd name="T0" fmla="*/ 0 w 69"/>
              <a:gd name="T1" fmla="*/ 0 h 52"/>
              <a:gd name="T2" fmla="*/ 0 w 69"/>
              <a:gd name="T3" fmla="*/ 0 h 52"/>
              <a:gd name="T4" fmla="*/ 0 w 69"/>
              <a:gd name="T5" fmla="*/ 0 h 52"/>
              <a:gd name="T6" fmla="*/ 0 w 69"/>
              <a:gd name="T7" fmla="*/ 0 h 52"/>
              <a:gd name="T8" fmla="*/ 0 w 69"/>
              <a:gd name="T9" fmla="*/ 0 h 52"/>
              <a:gd name="T10" fmla="*/ 0 w 69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52"/>
              <a:gd name="T20" fmla="*/ 69 w 69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52">
                <a:moveTo>
                  <a:pt x="0" y="26"/>
                </a:moveTo>
                <a:lnTo>
                  <a:pt x="8" y="34"/>
                </a:lnTo>
                <a:lnTo>
                  <a:pt x="61" y="52"/>
                </a:lnTo>
                <a:lnTo>
                  <a:pt x="69" y="17"/>
                </a:lnTo>
                <a:lnTo>
                  <a:pt x="17" y="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19" name="Freeform 3523"/>
          <p:cNvSpPr>
            <a:spLocks/>
          </p:cNvSpPr>
          <p:nvPr/>
        </p:nvSpPr>
        <p:spPr bwMode="auto">
          <a:xfrm>
            <a:off x="3568700" y="2868613"/>
            <a:ext cx="7938" cy="7937"/>
          </a:xfrm>
          <a:custGeom>
            <a:avLst/>
            <a:gdLst>
              <a:gd name="T0" fmla="*/ 0 w 26"/>
              <a:gd name="T1" fmla="*/ 0 h 34"/>
              <a:gd name="T2" fmla="*/ 0 w 26"/>
              <a:gd name="T3" fmla="*/ 0 h 34"/>
              <a:gd name="T4" fmla="*/ 0 w 26"/>
              <a:gd name="T5" fmla="*/ 0 h 34"/>
              <a:gd name="T6" fmla="*/ 0 w 26"/>
              <a:gd name="T7" fmla="*/ 0 h 34"/>
              <a:gd name="T8" fmla="*/ 0 w 26"/>
              <a:gd name="T9" fmla="*/ 0 h 34"/>
              <a:gd name="T10" fmla="*/ 0 w 26"/>
              <a:gd name="T11" fmla="*/ 0 h 34"/>
              <a:gd name="T12" fmla="*/ 0 w 26"/>
              <a:gd name="T13" fmla="*/ 0 h 34"/>
              <a:gd name="T14" fmla="*/ 0 w 26"/>
              <a:gd name="T15" fmla="*/ 0 h 34"/>
              <a:gd name="T16" fmla="*/ 0 w 26"/>
              <a:gd name="T17" fmla="*/ 0 h 34"/>
              <a:gd name="T18" fmla="*/ 0 w 26"/>
              <a:gd name="T19" fmla="*/ 0 h 34"/>
              <a:gd name="T20" fmla="*/ 0 w 26"/>
              <a:gd name="T21" fmla="*/ 0 h 34"/>
              <a:gd name="T22" fmla="*/ 0 w 26"/>
              <a:gd name="T23" fmla="*/ 0 h 34"/>
              <a:gd name="T24" fmla="*/ 0 w 26"/>
              <a:gd name="T25" fmla="*/ 0 h 34"/>
              <a:gd name="T26" fmla="*/ 0 w 26"/>
              <a:gd name="T27" fmla="*/ 0 h 34"/>
              <a:gd name="T28" fmla="*/ 0 w 26"/>
              <a:gd name="T29" fmla="*/ 0 h 34"/>
              <a:gd name="T30" fmla="*/ 0 w 26"/>
              <a:gd name="T31" fmla="*/ 0 h 34"/>
              <a:gd name="T32" fmla="*/ 0 w 26"/>
              <a:gd name="T33" fmla="*/ 0 h 34"/>
              <a:gd name="T34" fmla="*/ 0 w 26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34"/>
              <a:gd name="T56" fmla="*/ 26 w 26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34">
                <a:moveTo>
                  <a:pt x="26" y="0"/>
                </a:move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9" y="34"/>
                </a:lnTo>
                <a:lnTo>
                  <a:pt x="17" y="34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0" name="Freeform 3524"/>
          <p:cNvSpPr>
            <a:spLocks/>
          </p:cNvSpPr>
          <p:nvPr/>
        </p:nvSpPr>
        <p:spPr bwMode="auto">
          <a:xfrm>
            <a:off x="3543300" y="2843213"/>
            <a:ext cx="36513" cy="30162"/>
          </a:xfrm>
          <a:custGeom>
            <a:avLst/>
            <a:gdLst>
              <a:gd name="T0" fmla="*/ 0 w 96"/>
              <a:gd name="T1" fmla="*/ 0 h 105"/>
              <a:gd name="T2" fmla="*/ 0 w 96"/>
              <a:gd name="T3" fmla="*/ 0 h 105"/>
              <a:gd name="T4" fmla="*/ 0 w 96"/>
              <a:gd name="T5" fmla="*/ 0 h 105"/>
              <a:gd name="T6" fmla="*/ 0 w 96"/>
              <a:gd name="T7" fmla="*/ 0 h 105"/>
              <a:gd name="T8" fmla="*/ 0 w 96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05"/>
              <a:gd name="T17" fmla="*/ 96 w 96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05">
                <a:moveTo>
                  <a:pt x="0" y="26"/>
                </a:moveTo>
                <a:lnTo>
                  <a:pt x="26" y="0"/>
                </a:lnTo>
                <a:lnTo>
                  <a:pt x="96" y="79"/>
                </a:lnTo>
                <a:lnTo>
                  <a:pt x="70" y="105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1" name="Freeform 3525"/>
          <p:cNvSpPr>
            <a:spLocks/>
          </p:cNvSpPr>
          <p:nvPr/>
        </p:nvSpPr>
        <p:spPr bwMode="auto">
          <a:xfrm>
            <a:off x="3454400" y="2782888"/>
            <a:ext cx="33338" cy="19050"/>
          </a:xfrm>
          <a:custGeom>
            <a:avLst/>
            <a:gdLst>
              <a:gd name="T0" fmla="*/ 0 w 87"/>
              <a:gd name="T1" fmla="*/ 0 h 69"/>
              <a:gd name="T2" fmla="*/ 0 w 87"/>
              <a:gd name="T3" fmla="*/ 0 h 69"/>
              <a:gd name="T4" fmla="*/ 0 w 87"/>
              <a:gd name="T5" fmla="*/ 0 h 69"/>
              <a:gd name="T6" fmla="*/ 0 w 87"/>
              <a:gd name="T7" fmla="*/ 0 h 69"/>
              <a:gd name="T8" fmla="*/ 0 w 87"/>
              <a:gd name="T9" fmla="*/ 0 h 69"/>
              <a:gd name="T10" fmla="*/ 0 w 87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69"/>
              <a:gd name="T20" fmla="*/ 87 w 87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69">
                <a:moveTo>
                  <a:pt x="0" y="34"/>
                </a:moveTo>
                <a:lnTo>
                  <a:pt x="9" y="43"/>
                </a:lnTo>
                <a:lnTo>
                  <a:pt x="70" y="69"/>
                </a:lnTo>
                <a:lnTo>
                  <a:pt x="87" y="26"/>
                </a:lnTo>
                <a:lnTo>
                  <a:pt x="26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2" name="Freeform 3526"/>
          <p:cNvSpPr>
            <a:spLocks/>
          </p:cNvSpPr>
          <p:nvPr/>
        </p:nvSpPr>
        <p:spPr bwMode="auto">
          <a:xfrm>
            <a:off x="3454400" y="2782888"/>
            <a:ext cx="11113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17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43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3" name="Freeform 3527"/>
          <p:cNvSpPr>
            <a:spLocks/>
          </p:cNvSpPr>
          <p:nvPr/>
        </p:nvSpPr>
        <p:spPr bwMode="auto">
          <a:xfrm>
            <a:off x="3429000" y="2765425"/>
            <a:ext cx="41275" cy="28575"/>
          </a:xfrm>
          <a:custGeom>
            <a:avLst/>
            <a:gdLst>
              <a:gd name="T0" fmla="*/ 0 w 105"/>
              <a:gd name="T1" fmla="*/ 0 h 95"/>
              <a:gd name="T2" fmla="*/ 0 w 105"/>
              <a:gd name="T3" fmla="*/ 0 h 95"/>
              <a:gd name="T4" fmla="*/ 0 w 105"/>
              <a:gd name="T5" fmla="*/ 0 h 95"/>
              <a:gd name="T6" fmla="*/ 0 w 105"/>
              <a:gd name="T7" fmla="*/ 0 h 95"/>
              <a:gd name="T8" fmla="*/ 0 w 105"/>
              <a:gd name="T9" fmla="*/ 0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95"/>
              <a:gd name="T17" fmla="*/ 105 w 105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95">
                <a:moveTo>
                  <a:pt x="0" y="34"/>
                </a:moveTo>
                <a:lnTo>
                  <a:pt x="26" y="0"/>
                </a:lnTo>
                <a:lnTo>
                  <a:pt x="105" y="69"/>
                </a:lnTo>
                <a:lnTo>
                  <a:pt x="70" y="95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4" name="Freeform 3528"/>
          <p:cNvSpPr>
            <a:spLocks/>
          </p:cNvSpPr>
          <p:nvPr/>
        </p:nvSpPr>
        <p:spPr bwMode="auto">
          <a:xfrm>
            <a:off x="3330575" y="2722563"/>
            <a:ext cx="25400" cy="19050"/>
          </a:xfrm>
          <a:custGeom>
            <a:avLst/>
            <a:gdLst>
              <a:gd name="T0" fmla="*/ 0 w 70"/>
              <a:gd name="T1" fmla="*/ 0 h 60"/>
              <a:gd name="T2" fmla="*/ 0 w 70"/>
              <a:gd name="T3" fmla="*/ 0 h 60"/>
              <a:gd name="T4" fmla="*/ 0 w 70"/>
              <a:gd name="T5" fmla="*/ 0 h 60"/>
              <a:gd name="T6" fmla="*/ 0 w 70"/>
              <a:gd name="T7" fmla="*/ 0 h 60"/>
              <a:gd name="T8" fmla="*/ 0 w 70"/>
              <a:gd name="T9" fmla="*/ 0 h 60"/>
              <a:gd name="T10" fmla="*/ 0 w 70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60"/>
              <a:gd name="T20" fmla="*/ 70 w 70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60">
                <a:moveTo>
                  <a:pt x="0" y="34"/>
                </a:moveTo>
                <a:lnTo>
                  <a:pt x="18" y="43"/>
                </a:lnTo>
                <a:lnTo>
                  <a:pt x="61" y="60"/>
                </a:lnTo>
                <a:lnTo>
                  <a:pt x="70" y="17"/>
                </a:lnTo>
                <a:lnTo>
                  <a:pt x="26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5" name="Freeform 3529"/>
          <p:cNvSpPr>
            <a:spLocks/>
          </p:cNvSpPr>
          <p:nvPr/>
        </p:nvSpPr>
        <p:spPr bwMode="auto">
          <a:xfrm>
            <a:off x="3330575" y="2722563"/>
            <a:ext cx="9525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18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4"/>
                </a:lnTo>
                <a:lnTo>
                  <a:pt x="9" y="34"/>
                </a:lnTo>
                <a:lnTo>
                  <a:pt x="9" y="43"/>
                </a:lnTo>
                <a:lnTo>
                  <a:pt x="18" y="43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6" name="Freeform 3530"/>
          <p:cNvSpPr>
            <a:spLocks/>
          </p:cNvSpPr>
          <p:nvPr/>
        </p:nvSpPr>
        <p:spPr bwMode="auto">
          <a:xfrm>
            <a:off x="3302000" y="2700338"/>
            <a:ext cx="41275" cy="31750"/>
          </a:xfrm>
          <a:custGeom>
            <a:avLst/>
            <a:gdLst>
              <a:gd name="T0" fmla="*/ 0 w 105"/>
              <a:gd name="T1" fmla="*/ 0 h 113"/>
              <a:gd name="T2" fmla="*/ 0 w 105"/>
              <a:gd name="T3" fmla="*/ 0 h 113"/>
              <a:gd name="T4" fmla="*/ 0 w 105"/>
              <a:gd name="T5" fmla="*/ 0 h 113"/>
              <a:gd name="T6" fmla="*/ 0 w 105"/>
              <a:gd name="T7" fmla="*/ 0 h 113"/>
              <a:gd name="T8" fmla="*/ 0 w 105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13"/>
              <a:gd name="T17" fmla="*/ 105 w 105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13">
                <a:moveTo>
                  <a:pt x="0" y="26"/>
                </a:moveTo>
                <a:lnTo>
                  <a:pt x="27" y="0"/>
                </a:lnTo>
                <a:lnTo>
                  <a:pt x="105" y="87"/>
                </a:lnTo>
                <a:lnTo>
                  <a:pt x="70" y="113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7" name="Freeform 3531"/>
          <p:cNvSpPr>
            <a:spLocks/>
          </p:cNvSpPr>
          <p:nvPr/>
        </p:nvSpPr>
        <p:spPr bwMode="auto">
          <a:xfrm>
            <a:off x="3251200" y="2668588"/>
            <a:ext cx="15875" cy="46037"/>
          </a:xfrm>
          <a:custGeom>
            <a:avLst/>
            <a:gdLst>
              <a:gd name="T0" fmla="*/ 0 w 44"/>
              <a:gd name="T1" fmla="*/ 0 h 165"/>
              <a:gd name="T2" fmla="*/ 0 w 44"/>
              <a:gd name="T3" fmla="*/ 0 h 165"/>
              <a:gd name="T4" fmla="*/ 0 w 44"/>
              <a:gd name="T5" fmla="*/ 0 h 165"/>
              <a:gd name="T6" fmla="*/ 0 w 44"/>
              <a:gd name="T7" fmla="*/ 0 h 165"/>
              <a:gd name="T8" fmla="*/ 0 w 44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165"/>
              <a:gd name="T17" fmla="*/ 44 w 44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165">
                <a:moveTo>
                  <a:pt x="44" y="165"/>
                </a:moveTo>
                <a:lnTo>
                  <a:pt x="9" y="165"/>
                </a:lnTo>
                <a:lnTo>
                  <a:pt x="0" y="0"/>
                </a:lnTo>
                <a:lnTo>
                  <a:pt x="35" y="0"/>
                </a:lnTo>
                <a:lnTo>
                  <a:pt x="44" y="1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8" name="Freeform 3532"/>
          <p:cNvSpPr>
            <a:spLocks/>
          </p:cNvSpPr>
          <p:nvPr/>
        </p:nvSpPr>
        <p:spPr bwMode="auto">
          <a:xfrm>
            <a:off x="3254375" y="2787650"/>
            <a:ext cx="14288" cy="46038"/>
          </a:xfrm>
          <a:custGeom>
            <a:avLst/>
            <a:gdLst>
              <a:gd name="T0" fmla="*/ 0 w 43"/>
              <a:gd name="T1" fmla="*/ 0 h 165"/>
              <a:gd name="T2" fmla="*/ 0 w 43"/>
              <a:gd name="T3" fmla="*/ 0 h 165"/>
              <a:gd name="T4" fmla="*/ 0 w 43"/>
              <a:gd name="T5" fmla="*/ 0 h 165"/>
              <a:gd name="T6" fmla="*/ 0 w 43"/>
              <a:gd name="T7" fmla="*/ 0 h 165"/>
              <a:gd name="T8" fmla="*/ 0 w 43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65"/>
              <a:gd name="T17" fmla="*/ 43 w 43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65">
                <a:moveTo>
                  <a:pt x="35" y="165"/>
                </a:moveTo>
                <a:lnTo>
                  <a:pt x="0" y="165"/>
                </a:lnTo>
                <a:lnTo>
                  <a:pt x="9" y="0"/>
                </a:lnTo>
                <a:lnTo>
                  <a:pt x="43" y="0"/>
                </a:lnTo>
                <a:lnTo>
                  <a:pt x="35" y="1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29" name="Freeform 3533"/>
          <p:cNvSpPr>
            <a:spLocks/>
          </p:cNvSpPr>
          <p:nvPr/>
        </p:nvSpPr>
        <p:spPr bwMode="auto">
          <a:xfrm>
            <a:off x="3251200" y="2903538"/>
            <a:ext cx="17463" cy="42862"/>
          </a:xfrm>
          <a:custGeom>
            <a:avLst/>
            <a:gdLst>
              <a:gd name="T0" fmla="*/ 0 w 52"/>
              <a:gd name="T1" fmla="*/ 0 h 148"/>
              <a:gd name="T2" fmla="*/ 0 w 52"/>
              <a:gd name="T3" fmla="*/ 0 h 148"/>
              <a:gd name="T4" fmla="*/ 0 w 52"/>
              <a:gd name="T5" fmla="*/ 0 h 148"/>
              <a:gd name="T6" fmla="*/ 0 w 52"/>
              <a:gd name="T7" fmla="*/ 0 h 148"/>
              <a:gd name="T8" fmla="*/ 0 w 52"/>
              <a:gd name="T9" fmla="*/ 0 h 148"/>
              <a:gd name="T10" fmla="*/ 0 w 52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148"/>
              <a:gd name="T20" fmla="*/ 52 w 52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148">
                <a:moveTo>
                  <a:pt x="52" y="148"/>
                </a:moveTo>
                <a:lnTo>
                  <a:pt x="52" y="140"/>
                </a:lnTo>
                <a:lnTo>
                  <a:pt x="35" y="0"/>
                </a:lnTo>
                <a:lnTo>
                  <a:pt x="0" y="9"/>
                </a:lnTo>
                <a:lnTo>
                  <a:pt x="9" y="140"/>
                </a:lnTo>
                <a:lnTo>
                  <a:pt x="52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0" name="Freeform 3534"/>
          <p:cNvSpPr>
            <a:spLocks/>
          </p:cNvSpPr>
          <p:nvPr/>
        </p:nvSpPr>
        <p:spPr bwMode="auto">
          <a:xfrm>
            <a:off x="3251200" y="2941638"/>
            <a:ext cx="17463" cy="12700"/>
          </a:xfrm>
          <a:custGeom>
            <a:avLst/>
            <a:gdLst>
              <a:gd name="T0" fmla="*/ 0 w 52"/>
              <a:gd name="T1" fmla="*/ 0 h 43"/>
              <a:gd name="T2" fmla="*/ 0 w 52"/>
              <a:gd name="T3" fmla="*/ 0 h 43"/>
              <a:gd name="T4" fmla="*/ 0 w 52"/>
              <a:gd name="T5" fmla="*/ 0 h 43"/>
              <a:gd name="T6" fmla="*/ 0 w 52"/>
              <a:gd name="T7" fmla="*/ 0 h 43"/>
              <a:gd name="T8" fmla="*/ 0 w 5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43"/>
              <a:gd name="T17" fmla="*/ 52 w 5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43">
                <a:moveTo>
                  <a:pt x="35" y="43"/>
                </a:moveTo>
                <a:lnTo>
                  <a:pt x="0" y="35"/>
                </a:lnTo>
                <a:lnTo>
                  <a:pt x="9" y="0"/>
                </a:lnTo>
                <a:lnTo>
                  <a:pt x="52" y="17"/>
                </a:lnTo>
                <a:lnTo>
                  <a:pt x="35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1" name="Freeform 3535"/>
          <p:cNvSpPr>
            <a:spLocks/>
          </p:cNvSpPr>
          <p:nvPr/>
        </p:nvSpPr>
        <p:spPr bwMode="auto">
          <a:xfrm>
            <a:off x="3209925" y="3019425"/>
            <a:ext cx="23813" cy="14288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w 61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52"/>
              <a:gd name="T20" fmla="*/ 61 w 61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52">
                <a:moveTo>
                  <a:pt x="0" y="52"/>
                </a:moveTo>
                <a:lnTo>
                  <a:pt x="43" y="52"/>
                </a:lnTo>
                <a:lnTo>
                  <a:pt x="61" y="8"/>
                </a:lnTo>
                <a:lnTo>
                  <a:pt x="17" y="0"/>
                </a:lnTo>
                <a:lnTo>
                  <a:pt x="0" y="35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2" name="Freeform 3536"/>
          <p:cNvSpPr>
            <a:spLocks/>
          </p:cNvSpPr>
          <p:nvPr/>
        </p:nvSpPr>
        <p:spPr bwMode="auto">
          <a:xfrm>
            <a:off x="3209925" y="3028950"/>
            <a:ext cx="19050" cy="9525"/>
          </a:xfrm>
          <a:custGeom>
            <a:avLst/>
            <a:gdLst>
              <a:gd name="T0" fmla="*/ 0 w 43"/>
              <a:gd name="T1" fmla="*/ 0 h 34"/>
              <a:gd name="T2" fmla="*/ 0 w 43"/>
              <a:gd name="T3" fmla="*/ 0 h 34"/>
              <a:gd name="T4" fmla="*/ 0 w 43"/>
              <a:gd name="T5" fmla="*/ 0 h 34"/>
              <a:gd name="T6" fmla="*/ 0 w 43"/>
              <a:gd name="T7" fmla="*/ 0 h 34"/>
              <a:gd name="T8" fmla="*/ 0 w 43"/>
              <a:gd name="T9" fmla="*/ 0 h 34"/>
              <a:gd name="T10" fmla="*/ 0 w 43"/>
              <a:gd name="T11" fmla="*/ 0 h 34"/>
              <a:gd name="T12" fmla="*/ 0 w 43"/>
              <a:gd name="T13" fmla="*/ 0 h 34"/>
              <a:gd name="T14" fmla="*/ 0 w 43"/>
              <a:gd name="T15" fmla="*/ 0 h 34"/>
              <a:gd name="T16" fmla="*/ 0 w 43"/>
              <a:gd name="T17" fmla="*/ 0 h 34"/>
              <a:gd name="T18" fmla="*/ 0 w 43"/>
              <a:gd name="T19" fmla="*/ 0 h 34"/>
              <a:gd name="T20" fmla="*/ 0 w 43"/>
              <a:gd name="T21" fmla="*/ 0 h 34"/>
              <a:gd name="T22" fmla="*/ 0 w 43"/>
              <a:gd name="T23" fmla="*/ 0 h 34"/>
              <a:gd name="T24" fmla="*/ 0 w 43"/>
              <a:gd name="T25" fmla="*/ 0 h 34"/>
              <a:gd name="T26" fmla="*/ 0 w 43"/>
              <a:gd name="T27" fmla="*/ 0 h 34"/>
              <a:gd name="T28" fmla="*/ 0 w 43"/>
              <a:gd name="T29" fmla="*/ 0 h 34"/>
              <a:gd name="T30" fmla="*/ 0 w 43"/>
              <a:gd name="T31" fmla="*/ 0 h 34"/>
              <a:gd name="T32" fmla="*/ 0 w 43"/>
              <a:gd name="T33" fmla="*/ 0 h 34"/>
              <a:gd name="T34" fmla="*/ 0 w 43"/>
              <a:gd name="T35" fmla="*/ 0 h 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4"/>
              <a:gd name="T56" fmla="*/ 43 w 43"/>
              <a:gd name="T57" fmla="*/ 34 h 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4">
                <a:moveTo>
                  <a:pt x="0" y="0"/>
                </a:moveTo>
                <a:lnTo>
                  <a:pt x="0" y="8"/>
                </a:lnTo>
                <a:lnTo>
                  <a:pt x="0" y="17"/>
                </a:lnTo>
                <a:lnTo>
                  <a:pt x="8" y="26"/>
                </a:lnTo>
                <a:lnTo>
                  <a:pt x="17" y="26"/>
                </a:lnTo>
                <a:lnTo>
                  <a:pt x="17" y="34"/>
                </a:lnTo>
                <a:lnTo>
                  <a:pt x="26" y="34"/>
                </a:lnTo>
                <a:lnTo>
                  <a:pt x="35" y="26"/>
                </a:lnTo>
                <a:lnTo>
                  <a:pt x="43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3" name="Freeform 3537"/>
          <p:cNvSpPr>
            <a:spLocks/>
          </p:cNvSpPr>
          <p:nvPr/>
        </p:nvSpPr>
        <p:spPr bwMode="auto">
          <a:xfrm>
            <a:off x="3209925" y="3030538"/>
            <a:ext cx="31750" cy="34925"/>
          </a:xfrm>
          <a:custGeom>
            <a:avLst/>
            <a:gdLst>
              <a:gd name="T0" fmla="*/ 0 w 78"/>
              <a:gd name="T1" fmla="*/ 0 h 122"/>
              <a:gd name="T2" fmla="*/ 0 w 78"/>
              <a:gd name="T3" fmla="*/ 0 h 122"/>
              <a:gd name="T4" fmla="*/ 0 w 78"/>
              <a:gd name="T5" fmla="*/ 0 h 122"/>
              <a:gd name="T6" fmla="*/ 0 w 78"/>
              <a:gd name="T7" fmla="*/ 0 h 122"/>
              <a:gd name="T8" fmla="*/ 0 w 78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22"/>
              <a:gd name="T17" fmla="*/ 78 w 7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22">
                <a:moveTo>
                  <a:pt x="78" y="113"/>
                </a:moveTo>
                <a:lnTo>
                  <a:pt x="35" y="122"/>
                </a:lnTo>
                <a:lnTo>
                  <a:pt x="0" y="9"/>
                </a:lnTo>
                <a:lnTo>
                  <a:pt x="43" y="0"/>
                </a:lnTo>
                <a:lnTo>
                  <a:pt x="78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4" name="Freeform 3538"/>
          <p:cNvSpPr>
            <a:spLocks/>
          </p:cNvSpPr>
          <p:nvPr/>
        </p:nvSpPr>
        <p:spPr bwMode="auto">
          <a:xfrm>
            <a:off x="3217863" y="3128963"/>
            <a:ext cx="15875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3"/>
              <a:gd name="T20" fmla="*/ 44 w 44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3">
                <a:moveTo>
                  <a:pt x="35" y="43"/>
                </a:moveTo>
                <a:lnTo>
                  <a:pt x="35" y="34"/>
                </a:lnTo>
                <a:lnTo>
                  <a:pt x="44" y="17"/>
                </a:lnTo>
                <a:lnTo>
                  <a:pt x="0" y="0"/>
                </a:lnTo>
                <a:lnTo>
                  <a:pt x="0" y="26"/>
                </a:lnTo>
                <a:lnTo>
                  <a:pt x="35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5" name="Freeform 3539"/>
          <p:cNvSpPr>
            <a:spLocks/>
          </p:cNvSpPr>
          <p:nvPr/>
        </p:nvSpPr>
        <p:spPr bwMode="auto">
          <a:xfrm>
            <a:off x="3217863" y="3138488"/>
            <a:ext cx="15875" cy="7937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0 w 35"/>
              <a:gd name="T5" fmla="*/ 0 h 26"/>
              <a:gd name="T6" fmla="*/ 0 w 35"/>
              <a:gd name="T7" fmla="*/ 0 h 26"/>
              <a:gd name="T8" fmla="*/ 0 w 35"/>
              <a:gd name="T9" fmla="*/ 0 h 26"/>
              <a:gd name="T10" fmla="*/ 0 w 35"/>
              <a:gd name="T11" fmla="*/ 0 h 26"/>
              <a:gd name="T12" fmla="*/ 0 w 35"/>
              <a:gd name="T13" fmla="*/ 0 h 26"/>
              <a:gd name="T14" fmla="*/ 0 w 35"/>
              <a:gd name="T15" fmla="*/ 0 h 26"/>
              <a:gd name="T16" fmla="*/ 0 w 35"/>
              <a:gd name="T17" fmla="*/ 0 h 26"/>
              <a:gd name="T18" fmla="*/ 0 w 35"/>
              <a:gd name="T19" fmla="*/ 0 h 26"/>
              <a:gd name="T20" fmla="*/ 0 w 35"/>
              <a:gd name="T21" fmla="*/ 0 h 26"/>
              <a:gd name="T22" fmla="*/ 0 w 35"/>
              <a:gd name="T23" fmla="*/ 0 h 26"/>
              <a:gd name="T24" fmla="*/ 0 w 35"/>
              <a:gd name="T25" fmla="*/ 0 h 26"/>
              <a:gd name="T26" fmla="*/ 0 w 35"/>
              <a:gd name="T27" fmla="*/ 0 h 26"/>
              <a:gd name="T28" fmla="*/ 0 w 35"/>
              <a:gd name="T29" fmla="*/ 0 h 26"/>
              <a:gd name="T30" fmla="*/ 0 w 35"/>
              <a:gd name="T31" fmla="*/ 0 h 26"/>
              <a:gd name="T32" fmla="*/ 0 w 35"/>
              <a:gd name="T33" fmla="*/ 0 h 26"/>
              <a:gd name="T34" fmla="*/ 0 w 35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26"/>
              <a:gd name="T56" fmla="*/ 35 w 35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26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9" y="26"/>
                </a:lnTo>
                <a:lnTo>
                  <a:pt x="18" y="26"/>
                </a:lnTo>
                <a:lnTo>
                  <a:pt x="26" y="26"/>
                </a:lnTo>
                <a:lnTo>
                  <a:pt x="26" y="17"/>
                </a:lnTo>
                <a:lnTo>
                  <a:pt x="35" y="17"/>
                </a:lnTo>
                <a:lnTo>
                  <a:pt x="35" y="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6" name="Freeform 3540"/>
          <p:cNvSpPr>
            <a:spLocks/>
          </p:cNvSpPr>
          <p:nvPr/>
        </p:nvSpPr>
        <p:spPr bwMode="auto">
          <a:xfrm>
            <a:off x="3192463" y="3135313"/>
            <a:ext cx="41275" cy="42862"/>
          </a:xfrm>
          <a:custGeom>
            <a:avLst/>
            <a:gdLst>
              <a:gd name="T0" fmla="*/ 0 w 105"/>
              <a:gd name="T1" fmla="*/ 0 h 148"/>
              <a:gd name="T2" fmla="*/ 0 w 105"/>
              <a:gd name="T3" fmla="*/ 0 h 148"/>
              <a:gd name="T4" fmla="*/ 0 w 105"/>
              <a:gd name="T5" fmla="*/ 0 h 148"/>
              <a:gd name="T6" fmla="*/ 0 w 105"/>
              <a:gd name="T7" fmla="*/ 0 h 148"/>
              <a:gd name="T8" fmla="*/ 0 w 105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48"/>
              <a:gd name="T17" fmla="*/ 105 w 105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48">
                <a:moveTo>
                  <a:pt x="35" y="148"/>
                </a:moveTo>
                <a:lnTo>
                  <a:pt x="0" y="131"/>
                </a:lnTo>
                <a:lnTo>
                  <a:pt x="70" y="0"/>
                </a:lnTo>
                <a:lnTo>
                  <a:pt x="105" y="26"/>
                </a:lnTo>
                <a:lnTo>
                  <a:pt x="35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7" name="Freeform 3541"/>
          <p:cNvSpPr>
            <a:spLocks/>
          </p:cNvSpPr>
          <p:nvPr/>
        </p:nvSpPr>
        <p:spPr bwMode="auto">
          <a:xfrm>
            <a:off x="3159125" y="3243263"/>
            <a:ext cx="25400" cy="47625"/>
          </a:xfrm>
          <a:custGeom>
            <a:avLst/>
            <a:gdLst>
              <a:gd name="T0" fmla="*/ 0 w 70"/>
              <a:gd name="T1" fmla="*/ 0 h 175"/>
              <a:gd name="T2" fmla="*/ 0 w 70"/>
              <a:gd name="T3" fmla="*/ 0 h 175"/>
              <a:gd name="T4" fmla="*/ 0 w 70"/>
              <a:gd name="T5" fmla="*/ 0 h 175"/>
              <a:gd name="T6" fmla="*/ 0 w 70"/>
              <a:gd name="T7" fmla="*/ 0 h 175"/>
              <a:gd name="T8" fmla="*/ 0 w 70"/>
              <a:gd name="T9" fmla="*/ 0 h 1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175"/>
              <a:gd name="T17" fmla="*/ 70 w 70"/>
              <a:gd name="T18" fmla="*/ 175 h 1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175">
                <a:moveTo>
                  <a:pt x="44" y="175"/>
                </a:moveTo>
                <a:lnTo>
                  <a:pt x="0" y="166"/>
                </a:lnTo>
                <a:lnTo>
                  <a:pt x="27" y="0"/>
                </a:lnTo>
                <a:lnTo>
                  <a:pt x="70" y="9"/>
                </a:lnTo>
                <a:lnTo>
                  <a:pt x="44" y="1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8" name="Freeform 3542"/>
          <p:cNvSpPr>
            <a:spLocks/>
          </p:cNvSpPr>
          <p:nvPr/>
        </p:nvSpPr>
        <p:spPr bwMode="auto">
          <a:xfrm>
            <a:off x="3103563" y="3355975"/>
            <a:ext cx="49212" cy="41275"/>
          </a:xfrm>
          <a:custGeom>
            <a:avLst/>
            <a:gdLst>
              <a:gd name="T0" fmla="*/ 0 w 131"/>
              <a:gd name="T1" fmla="*/ 0 h 148"/>
              <a:gd name="T2" fmla="*/ 0 w 131"/>
              <a:gd name="T3" fmla="*/ 0 h 148"/>
              <a:gd name="T4" fmla="*/ 0 w 131"/>
              <a:gd name="T5" fmla="*/ 0 h 148"/>
              <a:gd name="T6" fmla="*/ 0 w 131"/>
              <a:gd name="T7" fmla="*/ 0 h 148"/>
              <a:gd name="T8" fmla="*/ 0 w 131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"/>
              <a:gd name="T16" fmla="*/ 0 h 148"/>
              <a:gd name="T17" fmla="*/ 131 w 131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" h="148">
                <a:moveTo>
                  <a:pt x="26" y="148"/>
                </a:moveTo>
                <a:lnTo>
                  <a:pt x="0" y="122"/>
                </a:lnTo>
                <a:lnTo>
                  <a:pt x="105" y="0"/>
                </a:lnTo>
                <a:lnTo>
                  <a:pt x="131" y="26"/>
                </a:lnTo>
                <a:lnTo>
                  <a:pt x="26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39" name="Freeform 3543"/>
          <p:cNvSpPr>
            <a:spLocks/>
          </p:cNvSpPr>
          <p:nvPr/>
        </p:nvSpPr>
        <p:spPr bwMode="auto">
          <a:xfrm>
            <a:off x="3036888" y="3448050"/>
            <a:ext cx="15875" cy="12700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4"/>
              <a:gd name="T20" fmla="*/ 44 w 44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4">
                <a:moveTo>
                  <a:pt x="35" y="44"/>
                </a:moveTo>
                <a:lnTo>
                  <a:pt x="35" y="35"/>
                </a:lnTo>
                <a:lnTo>
                  <a:pt x="44" y="26"/>
                </a:lnTo>
                <a:lnTo>
                  <a:pt x="18" y="0"/>
                </a:lnTo>
                <a:lnTo>
                  <a:pt x="0" y="9"/>
                </a:lnTo>
                <a:lnTo>
                  <a:pt x="35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0" name="Freeform 3544"/>
          <p:cNvSpPr>
            <a:spLocks/>
          </p:cNvSpPr>
          <p:nvPr/>
        </p:nvSpPr>
        <p:spPr bwMode="auto">
          <a:xfrm>
            <a:off x="3036888" y="3449638"/>
            <a:ext cx="12700" cy="11112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1" name="Freeform 3545"/>
          <p:cNvSpPr>
            <a:spLocks/>
          </p:cNvSpPr>
          <p:nvPr/>
        </p:nvSpPr>
        <p:spPr bwMode="auto">
          <a:xfrm>
            <a:off x="2997200" y="3449638"/>
            <a:ext cx="52388" cy="38100"/>
          </a:xfrm>
          <a:custGeom>
            <a:avLst/>
            <a:gdLst>
              <a:gd name="T0" fmla="*/ 0 w 139"/>
              <a:gd name="T1" fmla="*/ 0 h 131"/>
              <a:gd name="T2" fmla="*/ 0 w 139"/>
              <a:gd name="T3" fmla="*/ 0 h 131"/>
              <a:gd name="T4" fmla="*/ 0 w 139"/>
              <a:gd name="T5" fmla="*/ 0 h 131"/>
              <a:gd name="T6" fmla="*/ 0 w 139"/>
              <a:gd name="T7" fmla="*/ 0 h 131"/>
              <a:gd name="T8" fmla="*/ 0 w 139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1"/>
              <a:gd name="T17" fmla="*/ 139 w 139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1">
                <a:moveTo>
                  <a:pt x="26" y="131"/>
                </a:moveTo>
                <a:lnTo>
                  <a:pt x="0" y="96"/>
                </a:lnTo>
                <a:lnTo>
                  <a:pt x="104" y="0"/>
                </a:lnTo>
                <a:lnTo>
                  <a:pt x="139" y="35"/>
                </a:lnTo>
                <a:lnTo>
                  <a:pt x="26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2" name="Freeform 3546"/>
          <p:cNvSpPr>
            <a:spLocks/>
          </p:cNvSpPr>
          <p:nvPr/>
        </p:nvSpPr>
        <p:spPr bwMode="auto">
          <a:xfrm>
            <a:off x="2973388" y="3551238"/>
            <a:ext cx="19050" cy="46037"/>
          </a:xfrm>
          <a:custGeom>
            <a:avLst/>
            <a:gdLst>
              <a:gd name="T0" fmla="*/ 0 w 52"/>
              <a:gd name="T1" fmla="*/ 0 h 166"/>
              <a:gd name="T2" fmla="*/ 0 w 52"/>
              <a:gd name="T3" fmla="*/ 0 h 166"/>
              <a:gd name="T4" fmla="*/ 0 w 52"/>
              <a:gd name="T5" fmla="*/ 0 h 166"/>
              <a:gd name="T6" fmla="*/ 0 w 52"/>
              <a:gd name="T7" fmla="*/ 0 h 166"/>
              <a:gd name="T8" fmla="*/ 0 w 52"/>
              <a:gd name="T9" fmla="*/ 0 h 166"/>
              <a:gd name="T10" fmla="*/ 0 w 52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166"/>
              <a:gd name="T20" fmla="*/ 52 w 52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166">
                <a:moveTo>
                  <a:pt x="52" y="166"/>
                </a:moveTo>
                <a:lnTo>
                  <a:pt x="52" y="166"/>
                </a:lnTo>
                <a:lnTo>
                  <a:pt x="43" y="0"/>
                </a:lnTo>
                <a:lnTo>
                  <a:pt x="0" y="0"/>
                </a:lnTo>
                <a:lnTo>
                  <a:pt x="8" y="166"/>
                </a:lnTo>
                <a:lnTo>
                  <a:pt x="52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3" name="Freeform 3547"/>
          <p:cNvSpPr>
            <a:spLocks/>
          </p:cNvSpPr>
          <p:nvPr/>
        </p:nvSpPr>
        <p:spPr bwMode="auto">
          <a:xfrm>
            <a:off x="2976563" y="3597275"/>
            <a:ext cx="15875" cy="3175"/>
          </a:xfrm>
          <a:custGeom>
            <a:avLst/>
            <a:gdLst>
              <a:gd name="T0" fmla="*/ 0 w 44"/>
              <a:gd name="T1" fmla="*/ 0 h 17"/>
              <a:gd name="T2" fmla="*/ 0 w 44"/>
              <a:gd name="T3" fmla="*/ 0 h 17"/>
              <a:gd name="T4" fmla="*/ 0 w 44"/>
              <a:gd name="T5" fmla="*/ 0 h 17"/>
              <a:gd name="T6" fmla="*/ 0 w 44"/>
              <a:gd name="T7" fmla="*/ 0 h 17"/>
              <a:gd name="T8" fmla="*/ 0 w 44"/>
              <a:gd name="T9" fmla="*/ 0 h 17"/>
              <a:gd name="T10" fmla="*/ 0 w 44"/>
              <a:gd name="T11" fmla="*/ 0 h 17"/>
              <a:gd name="T12" fmla="*/ 0 w 44"/>
              <a:gd name="T13" fmla="*/ 0 h 17"/>
              <a:gd name="T14" fmla="*/ 0 w 44"/>
              <a:gd name="T15" fmla="*/ 0 h 17"/>
              <a:gd name="T16" fmla="*/ 0 w 44"/>
              <a:gd name="T17" fmla="*/ 0 h 17"/>
              <a:gd name="T18" fmla="*/ 0 w 44"/>
              <a:gd name="T19" fmla="*/ 0 h 17"/>
              <a:gd name="T20" fmla="*/ 0 w 44"/>
              <a:gd name="T21" fmla="*/ 0 h 17"/>
              <a:gd name="T22" fmla="*/ 0 w 44"/>
              <a:gd name="T23" fmla="*/ 0 h 17"/>
              <a:gd name="T24" fmla="*/ 0 w 44"/>
              <a:gd name="T25" fmla="*/ 0 h 17"/>
              <a:gd name="T26" fmla="*/ 0 w 44"/>
              <a:gd name="T27" fmla="*/ 0 h 17"/>
              <a:gd name="T28" fmla="*/ 0 w 44"/>
              <a:gd name="T29" fmla="*/ 0 h 17"/>
              <a:gd name="T30" fmla="*/ 0 w 44"/>
              <a:gd name="T31" fmla="*/ 0 h 17"/>
              <a:gd name="T32" fmla="*/ 0 w 44"/>
              <a:gd name="T33" fmla="*/ 0 h 17"/>
              <a:gd name="T34" fmla="*/ 0 w 44"/>
              <a:gd name="T35" fmla="*/ 0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17"/>
              <a:gd name="T56" fmla="*/ 44 w 44"/>
              <a:gd name="T57" fmla="*/ 17 h 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17">
                <a:moveTo>
                  <a:pt x="0" y="0"/>
                </a:moveTo>
                <a:lnTo>
                  <a:pt x="0" y="8"/>
                </a:lnTo>
                <a:lnTo>
                  <a:pt x="9" y="17"/>
                </a:lnTo>
                <a:lnTo>
                  <a:pt x="18" y="17"/>
                </a:lnTo>
                <a:lnTo>
                  <a:pt x="27" y="17"/>
                </a:lnTo>
                <a:lnTo>
                  <a:pt x="35" y="17"/>
                </a:lnTo>
                <a:lnTo>
                  <a:pt x="35" y="8"/>
                </a:lnTo>
                <a:lnTo>
                  <a:pt x="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4" name="Freeform 3548"/>
          <p:cNvSpPr>
            <a:spLocks/>
          </p:cNvSpPr>
          <p:nvPr/>
        </p:nvSpPr>
        <p:spPr bwMode="auto">
          <a:xfrm>
            <a:off x="2976563" y="3597275"/>
            <a:ext cx="15875" cy="1588"/>
          </a:xfrm>
          <a:custGeom>
            <a:avLst/>
            <a:gdLst>
              <a:gd name="T0" fmla="*/ 0 w 44"/>
              <a:gd name="T1" fmla="*/ 0 h 8"/>
              <a:gd name="T2" fmla="*/ 0 w 44"/>
              <a:gd name="T3" fmla="*/ 0 h 8"/>
              <a:gd name="T4" fmla="*/ 0 w 44"/>
              <a:gd name="T5" fmla="*/ 0 h 8"/>
              <a:gd name="T6" fmla="*/ 0 w 44"/>
              <a:gd name="T7" fmla="*/ 0 h 8"/>
              <a:gd name="T8" fmla="*/ 0 w 44"/>
              <a:gd name="T9" fmla="*/ 0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8"/>
              <a:gd name="T17" fmla="*/ 44 w 44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8">
                <a:moveTo>
                  <a:pt x="44" y="8"/>
                </a:moveTo>
                <a:lnTo>
                  <a:pt x="0" y="0"/>
                </a:lnTo>
                <a:lnTo>
                  <a:pt x="44" y="0"/>
                </a:lnTo>
                <a:lnTo>
                  <a:pt x="44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5" name="Freeform 3549"/>
          <p:cNvSpPr>
            <a:spLocks/>
          </p:cNvSpPr>
          <p:nvPr/>
        </p:nvSpPr>
        <p:spPr bwMode="auto">
          <a:xfrm>
            <a:off x="2959100" y="3665538"/>
            <a:ext cx="17463" cy="6350"/>
          </a:xfrm>
          <a:custGeom>
            <a:avLst/>
            <a:gdLst>
              <a:gd name="T0" fmla="*/ 0 w 43"/>
              <a:gd name="T1" fmla="*/ 0 h 18"/>
              <a:gd name="T2" fmla="*/ 0 w 43"/>
              <a:gd name="T3" fmla="*/ 0 h 18"/>
              <a:gd name="T4" fmla="*/ 0 w 43"/>
              <a:gd name="T5" fmla="*/ 0 h 18"/>
              <a:gd name="T6" fmla="*/ 0 w 43"/>
              <a:gd name="T7" fmla="*/ 0 h 18"/>
              <a:gd name="T8" fmla="*/ 0 w 43"/>
              <a:gd name="T9" fmla="*/ 0 h 18"/>
              <a:gd name="T10" fmla="*/ 0 w 43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18"/>
              <a:gd name="T20" fmla="*/ 43 w 43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18">
                <a:moveTo>
                  <a:pt x="43" y="18"/>
                </a:moveTo>
                <a:lnTo>
                  <a:pt x="43" y="18"/>
                </a:lnTo>
                <a:lnTo>
                  <a:pt x="43" y="9"/>
                </a:lnTo>
                <a:lnTo>
                  <a:pt x="0" y="0"/>
                </a:lnTo>
                <a:lnTo>
                  <a:pt x="0" y="9"/>
                </a:lnTo>
                <a:lnTo>
                  <a:pt x="43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6" name="Freeform 3550"/>
          <p:cNvSpPr>
            <a:spLocks/>
          </p:cNvSpPr>
          <p:nvPr/>
        </p:nvSpPr>
        <p:spPr bwMode="auto">
          <a:xfrm>
            <a:off x="2959100" y="3670300"/>
            <a:ext cx="17463" cy="4763"/>
          </a:xfrm>
          <a:custGeom>
            <a:avLst/>
            <a:gdLst>
              <a:gd name="T0" fmla="*/ 0 w 43"/>
              <a:gd name="T1" fmla="*/ 0 h 26"/>
              <a:gd name="T2" fmla="*/ 0 w 43"/>
              <a:gd name="T3" fmla="*/ 0 h 26"/>
              <a:gd name="T4" fmla="*/ 0 w 43"/>
              <a:gd name="T5" fmla="*/ 0 h 26"/>
              <a:gd name="T6" fmla="*/ 0 w 43"/>
              <a:gd name="T7" fmla="*/ 0 h 26"/>
              <a:gd name="T8" fmla="*/ 0 w 43"/>
              <a:gd name="T9" fmla="*/ 0 h 26"/>
              <a:gd name="T10" fmla="*/ 0 w 43"/>
              <a:gd name="T11" fmla="*/ 0 h 26"/>
              <a:gd name="T12" fmla="*/ 0 w 43"/>
              <a:gd name="T13" fmla="*/ 0 h 26"/>
              <a:gd name="T14" fmla="*/ 0 w 43"/>
              <a:gd name="T15" fmla="*/ 0 h 26"/>
              <a:gd name="T16" fmla="*/ 0 w 43"/>
              <a:gd name="T17" fmla="*/ 0 h 26"/>
              <a:gd name="T18" fmla="*/ 0 w 43"/>
              <a:gd name="T19" fmla="*/ 0 h 26"/>
              <a:gd name="T20" fmla="*/ 0 w 43"/>
              <a:gd name="T21" fmla="*/ 0 h 26"/>
              <a:gd name="T22" fmla="*/ 0 w 43"/>
              <a:gd name="T23" fmla="*/ 0 h 26"/>
              <a:gd name="T24" fmla="*/ 0 w 43"/>
              <a:gd name="T25" fmla="*/ 0 h 26"/>
              <a:gd name="T26" fmla="*/ 0 w 43"/>
              <a:gd name="T27" fmla="*/ 0 h 26"/>
              <a:gd name="T28" fmla="*/ 0 w 43"/>
              <a:gd name="T29" fmla="*/ 0 h 26"/>
              <a:gd name="T30" fmla="*/ 0 w 43"/>
              <a:gd name="T31" fmla="*/ 0 h 26"/>
              <a:gd name="T32" fmla="*/ 0 w 43"/>
              <a:gd name="T33" fmla="*/ 0 h 26"/>
              <a:gd name="T34" fmla="*/ 0 w 43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26"/>
              <a:gd name="T56" fmla="*/ 43 w 43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26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17" y="18"/>
                </a:lnTo>
                <a:lnTo>
                  <a:pt x="17" y="26"/>
                </a:lnTo>
                <a:lnTo>
                  <a:pt x="26" y="26"/>
                </a:lnTo>
                <a:lnTo>
                  <a:pt x="26" y="18"/>
                </a:lnTo>
                <a:lnTo>
                  <a:pt x="35" y="18"/>
                </a:lnTo>
                <a:lnTo>
                  <a:pt x="35" y="9"/>
                </a:lnTo>
                <a:lnTo>
                  <a:pt x="43" y="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7" name="Freeform 3551"/>
          <p:cNvSpPr>
            <a:spLocks/>
          </p:cNvSpPr>
          <p:nvPr/>
        </p:nvSpPr>
        <p:spPr bwMode="auto">
          <a:xfrm>
            <a:off x="2941638" y="3665538"/>
            <a:ext cx="34925" cy="47625"/>
          </a:xfrm>
          <a:custGeom>
            <a:avLst/>
            <a:gdLst>
              <a:gd name="T0" fmla="*/ 0 w 95"/>
              <a:gd name="T1" fmla="*/ 0 h 166"/>
              <a:gd name="T2" fmla="*/ 0 w 95"/>
              <a:gd name="T3" fmla="*/ 0 h 166"/>
              <a:gd name="T4" fmla="*/ 0 w 95"/>
              <a:gd name="T5" fmla="*/ 0 h 166"/>
              <a:gd name="T6" fmla="*/ 0 w 95"/>
              <a:gd name="T7" fmla="*/ 0 h 166"/>
              <a:gd name="T8" fmla="*/ 0 w 95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166"/>
              <a:gd name="T17" fmla="*/ 95 w 95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166">
                <a:moveTo>
                  <a:pt x="35" y="166"/>
                </a:moveTo>
                <a:lnTo>
                  <a:pt x="0" y="157"/>
                </a:lnTo>
                <a:lnTo>
                  <a:pt x="52" y="0"/>
                </a:lnTo>
                <a:lnTo>
                  <a:pt x="95" y="18"/>
                </a:lnTo>
                <a:lnTo>
                  <a:pt x="35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8" name="Freeform 3552"/>
          <p:cNvSpPr>
            <a:spLocks/>
          </p:cNvSpPr>
          <p:nvPr/>
        </p:nvSpPr>
        <p:spPr bwMode="auto">
          <a:xfrm>
            <a:off x="2909888" y="3779838"/>
            <a:ext cx="31750" cy="50800"/>
          </a:xfrm>
          <a:custGeom>
            <a:avLst/>
            <a:gdLst>
              <a:gd name="T0" fmla="*/ 0 w 79"/>
              <a:gd name="T1" fmla="*/ 0 h 174"/>
              <a:gd name="T2" fmla="*/ 0 w 79"/>
              <a:gd name="T3" fmla="*/ 0 h 174"/>
              <a:gd name="T4" fmla="*/ 0 w 79"/>
              <a:gd name="T5" fmla="*/ 0 h 174"/>
              <a:gd name="T6" fmla="*/ 0 w 79"/>
              <a:gd name="T7" fmla="*/ 0 h 174"/>
              <a:gd name="T8" fmla="*/ 0 w 79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74"/>
              <a:gd name="T17" fmla="*/ 79 w 79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74">
                <a:moveTo>
                  <a:pt x="44" y="174"/>
                </a:moveTo>
                <a:lnTo>
                  <a:pt x="0" y="165"/>
                </a:lnTo>
                <a:lnTo>
                  <a:pt x="35" y="0"/>
                </a:lnTo>
                <a:lnTo>
                  <a:pt x="79" y="9"/>
                </a:lnTo>
                <a:lnTo>
                  <a:pt x="44" y="1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49" name="Freeform 3553"/>
          <p:cNvSpPr>
            <a:spLocks/>
          </p:cNvSpPr>
          <p:nvPr/>
        </p:nvSpPr>
        <p:spPr bwMode="auto">
          <a:xfrm>
            <a:off x="2897188" y="3898900"/>
            <a:ext cx="19050" cy="26988"/>
          </a:xfrm>
          <a:custGeom>
            <a:avLst/>
            <a:gdLst>
              <a:gd name="T0" fmla="*/ 0 w 43"/>
              <a:gd name="T1" fmla="*/ 0 h 87"/>
              <a:gd name="T2" fmla="*/ 0 w 43"/>
              <a:gd name="T3" fmla="*/ 0 h 87"/>
              <a:gd name="T4" fmla="*/ 0 w 43"/>
              <a:gd name="T5" fmla="*/ 0 h 87"/>
              <a:gd name="T6" fmla="*/ 0 w 43"/>
              <a:gd name="T7" fmla="*/ 0 h 87"/>
              <a:gd name="T8" fmla="*/ 0 w 43"/>
              <a:gd name="T9" fmla="*/ 0 h 87"/>
              <a:gd name="T10" fmla="*/ 0 w 43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87"/>
              <a:gd name="T20" fmla="*/ 43 w 43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87">
                <a:moveTo>
                  <a:pt x="43" y="87"/>
                </a:moveTo>
                <a:lnTo>
                  <a:pt x="43" y="87"/>
                </a:lnTo>
                <a:lnTo>
                  <a:pt x="43" y="0"/>
                </a:lnTo>
                <a:lnTo>
                  <a:pt x="0" y="0"/>
                </a:lnTo>
                <a:lnTo>
                  <a:pt x="0" y="87"/>
                </a:lnTo>
                <a:lnTo>
                  <a:pt x="43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0" name="Freeform 3554"/>
          <p:cNvSpPr>
            <a:spLocks/>
          </p:cNvSpPr>
          <p:nvPr/>
        </p:nvSpPr>
        <p:spPr bwMode="auto">
          <a:xfrm>
            <a:off x="2897188" y="3925888"/>
            <a:ext cx="19050" cy="3175"/>
          </a:xfrm>
          <a:custGeom>
            <a:avLst/>
            <a:gdLst>
              <a:gd name="T0" fmla="*/ 0 w 43"/>
              <a:gd name="T1" fmla="*/ 0 h 18"/>
              <a:gd name="T2" fmla="*/ 0 w 43"/>
              <a:gd name="T3" fmla="*/ 0 h 18"/>
              <a:gd name="T4" fmla="*/ 0 w 43"/>
              <a:gd name="T5" fmla="*/ 0 h 18"/>
              <a:gd name="T6" fmla="*/ 0 w 43"/>
              <a:gd name="T7" fmla="*/ 0 h 18"/>
              <a:gd name="T8" fmla="*/ 0 w 43"/>
              <a:gd name="T9" fmla="*/ 0 h 18"/>
              <a:gd name="T10" fmla="*/ 0 w 43"/>
              <a:gd name="T11" fmla="*/ 0 h 18"/>
              <a:gd name="T12" fmla="*/ 0 w 43"/>
              <a:gd name="T13" fmla="*/ 0 h 18"/>
              <a:gd name="T14" fmla="*/ 0 w 43"/>
              <a:gd name="T15" fmla="*/ 0 h 18"/>
              <a:gd name="T16" fmla="*/ 0 w 43"/>
              <a:gd name="T17" fmla="*/ 0 h 18"/>
              <a:gd name="T18" fmla="*/ 0 w 43"/>
              <a:gd name="T19" fmla="*/ 0 h 18"/>
              <a:gd name="T20" fmla="*/ 0 w 43"/>
              <a:gd name="T21" fmla="*/ 0 h 18"/>
              <a:gd name="T22" fmla="*/ 0 w 43"/>
              <a:gd name="T23" fmla="*/ 0 h 18"/>
              <a:gd name="T24" fmla="*/ 0 w 43"/>
              <a:gd name="T25" fmla="*/ 0 h 18"/>
              <a:gd name="T26" fmla="*/ 0 w 43"/>
              <a:gd name="T27" fmla="*/ 0 h 18"/>
              <a:gd name="T28" fmla="*/ 0 w 43"/>
              <a:gd name="T29" fmla="*/ 0 h 18"/>
              <a:gd name="T30" fmla="*/ 0 w 43"/>
              <a:gd name="T31" fmla="*/ 0 h 18"/>
              <a:gd name="T32" fmla="*/ 0 w 43"/>
              <a:gd name="T33" fmla="*/ 0 h 18"/>
              <a:gd name="T34" fmla="*/ 0 w 43"/>
              <a:gd name="T35" fmla="*/ 0 h 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18"/>
              <a:gd name="T56" fmla="*/ 43 w 43"/>
              <a:gd name="T57" fmla="*/ 18 h 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18">
                <a:moveTo>
                  <a:pt x="0" y="0"/>
                </a:moveTo>
                <a:lnTo>
                  <a:pt x="0" y="0"/>
                </a:lnTo>
                <a:lnTo>
                  <a:pt x="8" y="9"/>
                </a:lnTo>
                <a:lnTo>
                  <a:pt x="8" y="18"/>
                </a:lnTo>
                <a:lnTo>
                  <a:pt x="17" y="18"/>
                </a:lnTo>
                <a:lnTo>
                  <a:pt x="26" y="18"/>
                </a:lnTo>
                <a:lnTo>
                  <a:pt x="34" y="18"/>
                </a:lnTo>
                <a:lnTo>
                  <a:pt x="34" y="9"/>
                </a:lnTo>
                <a:lnTo>
                  <a:pt x="43" y="9"/>
                </a:ln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1" name="Freeform 3555"/>
          <p:cNvSpPr>
            <a:spLocks/>
          </p:cNvSpPr>
          <p:nvPr/>
        </p:nvSpPr>
        <p:spPr bwMode="auto">
          <a:xfrm>
            <a:off x="2892425" y="3921125"/>
            <a:ext cx="23813" cy="26988"/>
          </a:xfrm>
          <a:custGeom>
            <a:avLst/>
            <a:gdLst>
              <a:gd name="T0" fmla="*/ 0 w 61"/>
              <a:gd name="T1" fmla="*/ 0 h 87"/>
              <a:gd name="T2" fmla="*/ 0 w 61"/>
              <a:gd name="T3" fmla="*/ 0 h 87"/>
              <a:gd name="T4" fmla="*/ 0 w 61"/>
              <a:gd name="T5" fmla="*/ 0 h 87"/>
              <a:gd name="T6" fmla="*/ 0 w 61"/>
              <a:gd name="T7" fmla="*/ 0 h 87"/>
              <a:gd name="T8" fmla="*/ 0 w 6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87"/>
              <a:gd name="T17" fmla="*/ 61 w 6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87">
                <a:moveTo>
                  <a:pt x="35" y="87"/>
                </a:moveTo>
                <a:lnTo>
                  <a:pt x="0" y="79"/>
                </a:lnTo>
                <a:lnTo>
                  <a:pt x="18" y="0"/>
                </a:lnTo>
                <a:lnTo>
                  <a:pt x="61" y="9"/>
                </a:lnTo>
                <a:lnTo>
                  <a:pt x="35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2" name="Freeform 3556"/>
          <p:cNvSpPr>
            <a:spLocks/>
          </p:cNvSpPr>
          <p:nvPr/>
        </p:nvSpPr>
        <p:spPr bwMode="auto">
          <a:xfrm>
            <a:off x="2849563" y="4011613"/>
            <a:ext cx="25400" cy="30162"/>
          </a:xfrm>
          <a:custGeom>
            <a:avLst/>
            <a:gdLst>
              <a:gd name="T0" fmla="*/ 0 w 70"/>
              <a:gd name="T1" fmla="*/ 0 h 104"/>
              <a:gd name="T2" fmla="*/ 0 w 70"/>
              <a:gd name="T3" fmla="*/ 0 h 104"/>
              <a:gd name="T4" fmla="*/ 0 w 70"/>
              <a:gd name="T5" fmla="*/ 0 h 104"/>
              <a:gd name="T6" fmla="*/ 0 w 70"/>
              <a:gd name="T7" fmla="*/ 0 h 104"/>
              <a:gd name="T8" fmla="*/ 0 w 70"/>
              <a:gd name="T9" fmla="*/ 0 h 104"/>
              <a:gd name="T10" fmla="*/ 0 w 70"/>
              <a:gd name="T11" fmla="*/ 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104"/>
              <a:gd name="T20" fmla="*/ 70 w 70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104">
                <a:moveTo>
                  <a:pt x="0" y="96"/>
                </a:moveTo>
                <a:lnTo>
                  <a:pt x="35" y="104"/>
                </a:lnTo>
                <a:lnTo>
                  <a:pt x="70" y="9"/>
                </a:lnTo>
                <a:lnTo>
                  <a:pt x="26" y="0"/>
                </a:lnTo>
                <a:lnTo>
                  <a:pt x="0" y="87"/>
                </a:lnTo>
                <a:lnTo>
                  <a:pt x="0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3" name="Freeform 3557"/>
          <p:cNvSpPr>
            <a:spLocks/>
          </p:cNvSpPr>
          <p:nvPr/>
        </p:nvSpPr>
        <p:spPr bwMode="auto">
          <a:xfrm>
            <a:off x="2849563" y="4037013"/>
            <a:ext cx="12700" cy="7937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0 w 35"/>
              <a:gd name="T5" fmla="*/ 0 h 26"/>
              <a:gd name="T6" fmla="*/ 0 w 35"/>
              <a:gd name="T7" fmla="*/ 0 h 26"/>
              <a:gd name="T8" fmla="*/ 0 w 35"/>
              <a:gd name="T9" fmla="*/ 0 h 26"/>
              <a:gd name="T10" fmla="*/ 0 w 35"/>
              <a:gd name="T11" fmla="*/ 0 h 26"/>
              <a:gd name="T12" fmla="*/ 0 w 35"/>
              <a:gd name="T13" fmla="*/ 0 h 26"/>
              <a:gd name="T14" fmla="*/ 0 w 35"/>
              <a:gd name="T15" fmla="*/ 0 h 26"/>
              <a:gd name="T16" fmla="*/ 0 w 35"/>
              <a:gd name="T17" fmla="*/ 0 h 26"/>
              <a:gd name="T18" fmla="*/ 0 w 35"/>
              <a:gd name="T19" fmla="*/ 0 h 26"/>
              <a:gd name="T20" fmla="*/ 0 w 35"/>
              <a:gd name="T21" fmla="*/ 0 h 26"/>
              <a:gd name="T22" fmla="*/ 0 w 35"/>
              <a:gd name="T23" fmla="*/ 0 h 26"/>
              <a:gd name="T24" fmla="*/ 0 w 35"/>
              <a:gd name="T25" fmla="*/ 0 h 26"/>
              <a:gd name="T26" fmla="*/ 0 w 35"/>
              <a:gd name="T27" fmla="*/ 0 h 26"/>
              <a:gd name="T28" fmla="*/ 0 w 35"/>
              <a:gd name="T29" fmla="*/ 0 h 26"/>
              <a:gd name="T30" fmla="*/ 0 w 35"/>
              <a:gd name="T31" fmla="*/ 0 h 26"/>
              <a:gd name="T32" fmla="*/ 0 w 35"/>
              <a:gd name="T33" fmla="*/ 0 h 26"/>
              <a:gd name="T34" fmla="*/ 0 w 35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26"/>
              <a:gd name="T56" fmla="*/ 35 w 35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26">
                <a:moveTo>
                  <a:pt x="0" y="0"/>
                </a:move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17" y="26"/>
                </a:lnTo>
                <a:lnTo>
                  <a:pt x="26" y="26"/>
                </a:lnTo>
                <a:lnTo>
                  <a:pt x="35" y="26"/>
                </a:lnTo>
                <a:lnTo>
                  <a:pt x="35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4" name="Freeform 3558"/>
          <p:cNvSpPr>
            <a:spLocks/>
          </p:cNvSpPr>
          <p:nvPr/>
        </p:nvSpPr>
        <p:spPr bwMode="auto">
          <a:xfrm>
            <a:off x="2844800" y="4038600"/>
            <a:ext cx="22225" cy="19050"/>
          </a:xfrm>
          <a:custGeom>
            <a:avLst/>
            <a:gdLst>
              <a:gd name="T0" fmla="*/ 0 w 52"/>
              <a:gd name="T1" fmla="*/ 0 h 69"/>
              <a:gd name="T2" fmla="*/ 0 w 52"/>
              <a:gd name="T3" fmla="*/ 0 h 69"/>
              <a:gd name="T4" fmla="*/ 0 w 52"/>
              <a:gd name="T5" fmla="*/ 0 h 69"/>
              <a:gd name="T6" fmla="*/ 0 w 52"/>
              <a:gd name="T7" fmla="*/ 0 h 69"/>
              <a:gd name="T8" fmla="*/ 0 w 52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69"/>
              <a:gd name="T17" fmla="*/ 52 w 52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69">
                <a:moveTo>
                  <a:pt x="35" y="69"/>
                </a:moveTo>
                <a:lnTo>
                  <a:pt x="0" y="69"/>
                </a:lnTo>
                <a:lnTo>
                  <a:pt x="9" y="0"/>
                </a:lnTo>
                <a:lnTo>
                  <a:pt x="52" y="0"/>
                </a:lnTo>
                <a:lnTo>
                  <a:pt x="35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5" name="Freeform 3559"/>
          <p:cNvSpPr>
            <a:spLocks/>
          </p:cNvSpPr>
          <p:nvPr/>
        </p:nvSpPr>
        <p:spPr bwMode="auto">
          <a:xfrm>
            <a:off x="2838450" y="4129088"/>
            <a:ext cx="23813" cy="25400"/>
          </a:xfrm>
          <a:custGeom>
            <a:avLst/>
            <a:gdLst>
              <a:gd name="T0" fmla="*/ 0 w 61"/>
              <a:gd name="T1" fmla="*/ 0 h 96"/>
              <a:gd name="T2" fmla="*/ 0 w 61"/>
              <a:gd name="T3" fmla="*/ 0 h 96"/>
              <a:gd name="T4" fmla="*/ 0 w 61"/>
              <a:gd name="T5" fmla="*/ 0 h 96"/>
              <a:gd name="T6" fmla="*/ 0 w 61"/>
              <a:gd name="T7" fmla="*/ 0 h 96"/>
              <a:gd name="T8" fmla="*/ 0 w 61"/>
              <a:gd name="T9" fmla="*/ 0 h 96"/>
              <a:gd name="T10" fmla="*/ 0 w 61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"/>
              <a:gd name="T19" fmla="*/ 0 h 96"/>
              <a:gd name="T20" fmla="*/ 61 w 61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" h="96">
                <a:moveTo>
                  <a:pt x="26" y="96"/>
                </a:moveTo>
                <a:lnTo>
                  <a:pt x="61" y="79"/>
                </a:lnTo>
                <a:lnTo>
                  <a:pt x="43" y="0"/>
                </a:lnTo>
                <a:lnTo>
                  <a:pt x="0" y="9"/>
                </a:lnTo>
                <a:lnTo>
                  <a:pt x="17" y="87"/>
                </a:lnTo>
                <a:lnTo>
                  <a:pt x="26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6" name="Freeform 3560"/>
          <p:cNvSpPr>
            <a:spLocks/>
          </p:cNvSpPr>
          <p:nvPr/>
        </p:nvSpPr>
        <p:spPr bwMode="auto">
          <a:xfrm>
            <a:off x="2844800" y="4151313"/>
            <a:ext cx="17463" cy="7937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0" y="8"/>
                </a:moveTo>
                <a:lnTo>
                  <a:pt x="0" y="8"/>
                </a:lnTo>
                <a:lnTo>
                  <a:pt x="9" y="17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35" y="17"/>
                </a:lnTo>
                <a:lnTo>
                  <a:pt x="44" y="17"/>
                </a:lnTo>
                <a:lnTo>
                  <a:pt x="44" y="8"/>
                </a:lnTo>
                <a:lnTo>
                  <a:pt x="44" y="0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7" name="Freeform 3561"/>
          <p:cNvSpPr>
            <a:spLocks/>
          </p:cNvSpPr>
          <p:nvPr/>
        </p:nvSpPr>
        <p:spPr bwMode="auto">
          <a:xfrm>
            <a:off x="2849563" y="4149725"/>
            <a:ext cx="28575" cy="25400"/>
          </a:xfrm>
          <a:custGeom>
            <a:avLst/>
            <a:gdLst>
              <a:gd name="T0" fmla="*/ 0 w 78"/>
              <a:gd name="T1" fmla="*/ 0 h 96"/>
              <a:gd name="T2" fmla="*/ 0 w 78"/>
              <a:gd name="T3" fmla="*/ 0 h 96"/>
              <a:gd name="T4" fmla="*/ 0 w 78"/>
              <a:gd name="T5" fmla="*/ 0 h 96"/>
              <a:gd name="T6" fmla="*/ 0 w 78"/>
              <a:gd name="T7" fmla="*/ 0 h 96"/>
              <a:gd name="T8" fmla="*/ 0 w 78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96"/>
              <a:gd name="T17" fmla="*/ 78 w 78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96">
                <a:moveTo>
                  <a:pt x="78" y="69"/>
                </a:moveTo>
                <a:lnTo>
                  <a:pt x="43" y="96"/>
                </a:lnTo>
                <a:lnTo>
                  <a:pt x="0" y="26"/>
                </a:lnTo>
                <a:lnTo>
                  <a:pt x="35" y="0"/>
                </a:lnTo>
                <a:lnTo>
                  <a:pt x="78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8" name="Freeform 3562"/>
          <p:cNvSpPr>
            <a:spLocks/>
          </p:cNvSpPr>
          <p:nvPr/>
        </p:nvSpPr>
        <p:spPr bwMode="auto">
          <a:xfrm>
            <a:off x="2874963" y="4237038"/>
            <a:ext cx="20637" cy="25400"/>
          </a:xfrm>
          <a:custGeom>
            <a:avLst/>
            <a:gdLst>
              <a:gd name="T0" fmla="*/ 0 w 52"/>
              <a:gd name="T1" fmla="*/ 0 h 87"/>
              <a:gd name="T2" fmla="*/ 0 w 52"/>
              <a:gd name="T3" fmla="*/ 0 h 87"/>
              <a:gd name="T4" fmla="*/ 0 w 52"/>
              <a:gd name="T5" fmla="*/ 0 h 87"/>
              <a:gd name="T6" fmla="*/ 0 w 52"/>
              <a:gd name="T7" fmla="*/ 0 h 87"/>
              <a:gd name="T8" fmla="*/ 0 w 52"/>
              <a:gd name="T9" fmla="*/ 0 h 87"/>
              <a:gd name="T10" fmla="*/ 0 w 52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87"/>
              <a:gd name="T20" fmla="*/ 52 w 52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87">
                <a:moveTo>
                  <a:pt x="43" y="87"/>
                </a:moveTo>
                <a:lnTo>
                  <a:pt x="43" y="79"/>
                </a:lnTo>
                <a:lnTo>
                  <a:pt x="52" y="9"/>
                </a:lnTo>
                <a:lnTo>
                  <a:pt x="8" y="0"/>
                </a:lnTo>
                <a:lnTo>
                  <a:pt x="0" y="79"/>
                </a:lnTo>
                <a:lnTo>
                  <a:pt x="43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59" name="Freeform 3563"/>
          <p:cNvSpPr>
            <a:spLocks/>
          </p:cNvSpPr>
          <p:nvPr/>
        </p:nvSpPr>
        <p:spPr bwMode="auto">
          <a:xfrm>
            <a:off x="2874963" y="4259263"/>
            <a:ext cx="17462" cy="6350"/>
          </a:xfrm>
          <a:custGeom>
            <a:avLst/>
            <a:gdLst>
              <a:gd name="T0" fmla="*/ 0 w 43"/>
              <a:gd name="T1" fmla="*/ 0 h 17"/>
              <a:gd name="T2" fmla="*/ 0 w 43"/>
              <a:gd name="T3" fmla="*/ 0 h 17"/>
              <a:gd name="T4" fmla="*/ 0 w 43"/>
              <a:gd name="T5" fmla="*/ 0 h 17"/>
              <a:gd name="T6" fmla="*/ 0 w 43"/>
              <a:gd name="T7" fmla="*/ 0 h 17"/>
              <a:gd name="T8" fmla="*/ 0 w 43"/>
              <a:gd name="T9" fmla="*/ 0 h 17"/>
              <a:gd name="T10" fmla="*/ 0 w 43"/>
              <a:gd name="T11" fmla="*/ 0 h 17"/>
              <a:gd name="T12" fmla="*/ 0 w 43"/>
              <a:gd name="T13" fmla="*/ 0 h 17"/>
              <a:gd name="T14" fmla="*/ 0 w 43"/>
              <a:gd name="T15" fmla="*/ 0 h 17"/>
              <a:gd name="T16" fmla="*/ 0 w 43"/>
              <a:gd name="T17" fmla="*/ 0 h 17"/>
              <a:gd name="T18" fmla="*/ 0 w 43"/>
              <a:gd name="T19" fmla="*/ 0 h 17"/>
              <a:gd name="T20" fmla="*/ 0 w 43"/>
              <a:gd name="T21" fmla="*/ 0 h 17"/>
              <a:gd name="T22" fmla="*/ 0 w 43"/>
              <a:gd name="T23" fmla="*/ 0 h 17"/>
              <a:gd name="T24" fmla="*/ 0 w 43"/>
              <a:gd name="T25" fmla="*/ 0 h 17"/>
              <a:gd name="T26" fmla="*/ 0 w 43"/>
              <a:gd name="T27" fmla="*/ 0 h 17"/>
              <a:gd name="T28" fmla="*/ 0 w 43"/>
              <a:gd name="T29" fmla="*/ 0 h 17"/>
              <a:gd name="T30" fmla="*/ 0 w 43"/>
              <a:gd name="T31" fmla="*/ 0 h 17"/>
              <a:gd name="T32" fmla="*/ 0 w 43"/>
              <a:gd name="T33" fmla="*/ 0 h 17"/>
              <a:gd name="T34" fmla="*/ 0 w 43"/>
              <a:gd name="T35" fmla="*/ 0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17"/>
              <a:gd name="T56" fmla="*/ 43 w 43"/>
              <a:gd name="T57" fmla="*/ 17 h 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17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lnTo>
                  <a:pt x="8" y="17"/>
                </a:lnTo>
                <a:lnTo>
                  <a:pt x="17" y="17"/>
                </a:lnTo>
                <a:lnTo>
                  <a:pt x="26" y="17"/>
                </a:lnTo>
                <a:lnTo>
                  <a:pt x="34" y="17"/>
                </a:lnTo>
                <a:lnTo>
                  <a:pt x="43" y="8"/>
                </a:ln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0" name="Freeform 3564"/>
          <p:cNvSpPr>
            <a:spLocks/>
          </p:cNvSpPr>
          <p:nvPr/>
        </p:nvSpPr>
        <p:spPr bwMode="auto">
          <a:xfrm>
            <a:off x="2862263" y="4257675"/>
            <a:ext cx="30162" cy="28575"/>
          </a:xfrm>
          <a:custGeom>
            <a:avLst/>
            <a:gdLst>
              <a:gd name="T0" fmla="*/ 0 w 78"/>
              <a:gd name="T1" fmla="*/ 0 h 96"/>
              <a:gd name="T2" fmla="*/ 0 w 78"/>
              <a:gd name="T3" fmla="*/ 0 h 96"/>
              <a:gd name="T4" fmla="*/ 0 w 78"/>
              <a:gd name="T5" fmla="*/ 0 h 96"/>
              <a:gd name="T6" fmla="*/ 0 w 78"/>
              <a:gd name="T7" fmla="*/ 0 h 96"/>
              <a:gd name="T8" fmla="*/ 0 w 78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96"/>
              <a:gd name="T17" fmla="*/ 78 w 78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96">
                <a:moveTo>
                  <a:pt x="35" y="96"/>
                </a:moveTo>
                <a:lnTo>
                  <a:pt x="0" y="78"/>
                </a:lnTo>
                <a:lnTo>
                  <a:pt x="43" y="0"/>
                </a:lnTo>
                <a:lnTo>
                  <a:pt x="78" y="17"/>
                </a:lnTo>
                <a:lnTo>
                  <a:pt x="35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1" name="Freeform 3565"/>
          <p:cNvSpPr>
            <a:spLocks/>
          </p:cNvSpPr>
          <p:nvPr/>
        </p:nvSpPr>
        <p:spPr bwMode="auto">
          <a:xfrm>
            <a:off x="2782888" y="4341813"/>
            <a:ext cx="46037" cy="47625"/>
          </a:xfrm>
          <a:custGeom>
            <a:avLst/>
            <a:gdLst>
              <a:gd name="T0" fmla="*/ 0 w 122"/>
              <a:gd name="T1" fmla="*/ 0 h 165"/>
              <a:gd name="T2" fmla="*/ 0 w 122"/>
              <a:gd name="T3" fmla="*/ 0 h 165"/>
              <a:gd name="T4" fmla="*/ 0 w 122"/>
              <a:gd name="T5" fmla="*/ 0 h 165"/>
              <a:gd name="T6" fmla="*/ 0 w 122"/>
              <a:gd name="T7" fmla="*/ 0 h 165"/>
              <a:gd name="T8" fmla="*/ 0 w 122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65"/>
              <a:gd name="T17" fmla="*/ 122 w 122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65">
                <a:moveTo>
                  <a:pt x="43" y="165"/>
                </a:moveTo>
                <a:lnTo>
                  <a:pt x="0" y="148"/>
                </a:lnTo>
                <a:lnTo>
                  <a:pt x="87" y="0"/>
                </a:lnTo>
                <a:lnTo>
                  <a:pt x="122" y="17"/>
                </a:lnTo>
                <a:lnTo>
                  <a:pt x="43" y="1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2" name="Freeform 3566"/>
          <p:cNvSpPr>
            <a:spLocks/>
          </p:cNvSpPr>
          <p:nvPr/>
        </p:nvSpPr>
        <p:spPr bwMode="auto">
          <a:xfrm>
            <a:off x="2755900" y="4452938"/>
            <a:ext cx="17463" cy="12700"/>
          </a:xfrm>
          <a:custGeom>
            <a:avLst/>
            <a:gdLst>
              <a:gd name="T0" fmla="*/ 0 w 44"/>
              <a:gd name="T1" fmla="*/ 0 h 43"/>
              <a:gd name="T2" fmla="*/ 0 w 44"/>
              <a:gd name="T3" fmla="*/ 0 h 43"/>
              <a:gd name="T4" fmla="*/ 0 w 44"/>
              <a:gd name="T5" fmla="*/ 0 h 43"/>
              <a:gd name="T6" fmla="*/ 0 w 44"/>
              <a:gd name="T7" fmla="*/ 0 h 43"/>
              <a:gd name="T8" fmla="*/ 0 w 44"/>
              <a:gd name="T9" fmla="*/ 0 h 43"/>
              <a:gd name="T10" fmla="*/ 0 w 44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3"/>
              <a:gd name="T20" fmla="*/ 44 w 44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3">
                <a:moveTo>
                  <a:pt x="35" y="43"/>
                </a:moveTo>
                <a:lnTo>
                  <a:pt x="44" y="43"/>
                </a:lnTo>
                <a:lnTo>
                  <a:pt x="44" y="9"/>
                </a:lnTo>
                <a:lnTo>
                  <a:pt x="9" y="0"/>
                </a:lnTo>
                <a:lnTo>
                  <a:pt x="0" y="35"/>
                </a:lnTo>
                <a:lnTo>
                  <a:pt x="35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3" name="Freeform 3567"/>
          <p:cNvSpPr>
            <a:spLocks/>
          </p:cNvSpPr>
          <p:nvPr/>
        </p:nvSpPr>
        <p:spPr bwMode="auto">
          <a:xfrm>
            <a:off x="2755900" y="4464050"/>
            <a:ext cx="17463" cy="4763"/>
          </a:xfrm>
          <a:custGeom>
            <a:avLst/>
            <a:gdLst>
              <a:gd name="T0" fmla="*/ 0 w 44"/>
              <a:gd name="T1" fmla="*/ 0 h 17"/>
              <a:gd name="T2" fmla="*/ 0 w 44"/>
              <a:gd name="T3" fmla="*/ 0 h 17"/>
              <a:gd name="T4" fmla="*/ 0 w 44"/>
              <a:gd name="T5" fmla="*/ 0 h 17"/>
              <a:gd name="T6" fmla="*/ 0 w 44"/>
              <a:gd name="T7" fmla="*/ 0 h 17"/>
              <a:gd name="T8" fmla="*/ 0 w 44"/>
              <a:gd name="T9" fmla="*/ 0 h 17"/>
              <a:gd name="T10" fmla="*/ 0 w 44"/>
              <a:gd name="T11" fmla="*/ 0 h 17"/>
              <a:gd name="T12" fmla="*/ 0 w 44"/>
              <a:gd name="T13" fmla="*/ 0 h 17"/>
              <a:gd name="T14" fmla="*/ 0 w 44"/>
              <a:gd name="T15" fmla="*/ 0 h 17"/>
              <a:gd name="T16" fmla="*/ 0 w 44"/>
              <a:gd name="T17" fmla="*/ 0 h 17"/>
              <a:gd name="T18" fmla="*/ 0 w 44"/>
              <a:gd name="T19" fmla="*/ 0 h 17"/>
              <a:gd name="T20" fmla="*/ 0 w 44"/>
              <a:gd name="T21" fmla="*/ 0 h 17"/>
              <a:gd name="T22" fmla="*/ 0 w 44"/>
              <a:gd name="T23" fmla="*/ 0 h 17"/>
              <a:gd name="T24" fmla="*/ 0 w 44"/>
              <a:gd name="T25" fmla="*/ 0 h 17"/>
              <a:gd name="T26" fmla="*/ 0 w 44"/>
              <a:gd name="T27" fmla="*/ 0 h 17"/>
              <a:gd name="T28" fmla="*/ 0 w 44"/>
              <a:gd name="T29" fmla="*/ 0 h 17"/>
              <a:gd name="T30" fmla="*/ 0 w 44"/>
              <a:gd name="T31" fmla="*/ 0 h 17"/>
              <a:gd name="T32" fmla="*/ 0 w 44"/>
              <a:gd name="T33" fmla="*/ 0 h 17"/>
              <a:gd name="T34" fmla="*/ 0 w 44"/>
              <a:gd name="T35" fmla="*/ 0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17"/>
              <a:gd name="T56" fmla="*/ 44 w 44"/>
              <a:gd name="T57" fmla="*/ 17 h 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17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26" y="17"/>
                </a:lnTo>
                <a:lnTo>
                  <a:pt x="35" y="17"/>
                </a:lnTo>
                <a:lnTo>
                  <a:pt x="35" y="8"/>
                </a:lnTo>
                <a:lnTo>
                  <a:pt x="44" y="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4" name="Freeform 3568"/>
          <p:cNvSpPr>
            <a:spLocks/>
          </p:cNvSpPr>
          <p:nvPr/>
        </p:nvSpPr>
        <p:spPr bwMode="auto">
          <a:xfrm>
            <a:off x="2736850" y="4460875"/>
            <a:ext cx="33338" cy="41275"/>
          </a:xfrm>
          <a:custGeom>
            <a:avLst/>
            <a:gdLst>
              <a:gd name="T0" fmla="*/ 0 w 87"/>
              <a:gd name="T1" fmla="*/ 0 h 139"/>
              <a:gd name="T2" fmla="*/ 0 w 87"/>
              <a:gd name="T3" fmla="*/ 0 h 139"/>
              <a:gd name="T4" fmla="*/ 0 w 87"/>
              <a:gd name="T5" fmla="*/ 0 h 139"/>
              <a:gd name="T6" fmla="*/ 0 w 87"/>
              <a:gd name="T7" fmla="*/ 0 h 139"/>
              <a:gd name="T8" fmla="*/ 0 w 87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39"/>
              <a:gd name="T17" fmla="*/ 87 w 87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39">
                <a:moveTo>
                  <a:pt x="43" y="139"/>
                </a:moveTo>
                <a:lnTo>
                  <a:pt x="0" y="122"/>
                </a:lnTo>
                <a:lnTo>
                  <a:pt x="52" y="0"/>
                </a:lnTo>
                <a:lnTo>
                  <a:pt x="87" y="17"/>
                </a:lnTo>
                <a:lnTo>
                  <a:pt x="43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5" name="Freeform 3569"/>
          <p:cNvSpPr>
            <a:spLocks/>
          </p:cNvSpPr>
          <p:nvPr/>
        </p:nvSpPr>
        <p:spPr bwMode="auto">
          <a:xfrm>
            <a:off x="2744788" y="4565650"/>
            <a:ext cx="33337" cy="46038"/>
          </a:xfrm>
          <a:custGeom>
            <a:avLst/>
            <a:gdLst>
              <a:gd name="T0" fmla="*/ 0 w 87"/>
              <a:gd name="T1" fmla="*/ 0 h 165"/>
              <a:gd name="T2" fmla="*/ 0 w 87"/>
              <a:gd name="T3" fmla="*/ 0 h 165"/>
              <a:gd name="T4" fmla="*/ 0 w 87"/>
              <a:gd name="T5" fmla="*/ 0 h 165"/>
              <a:gd name="T6" fmla="*/ 0 w 87"/>
              <a:gd name="T7" fmla="*/ 0 h 165"/>
              <a:gd name="T8" fmla="*/ 0 w 87"/>
              <a:gd name="T9" fmla="*/ 0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65"/>
              <a:gd name="T17" fmla="*/ 87 w 87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65">
                <a:moveTo>
                  <a:pt x="87" y="156"/>
                </a:moveTo>
                <a:lnTo>
                  <a:pt x="44" y="165"/>
                </a:lnTo>
                <a:lnTo>
                  <a:pt x="0" y="8"/>
                </a:lnTo>
                <a:lnTo>
                  <a:pt x="35" y="0"/>
                </a:lnTo>
                <a:lnTo>
                  <a:pt x="87" y="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6" name="Freeform 3570"/>
          <p:cNvSpPr>
            <a:spLocks/>
          </p:cNvSpPr>
          <p:nvPr/>
        </p:nvSpPr>
        <p:spPr bwMode="auto">
          <a:xfrm>
            <a:off x="2711450" y="4675188"/>
            <a:ext cx="33338" cy="36512"/>
          </a:xfrm>
          <a:custGeom>
            <a:avLst/>
            <a:gdLst>
              <a:gd name="T0" fmla="*/ 0 w 87"/>
              <a:gd name="T1" fmla="*/ 0 h 130"/>
              <a:gd name="T2" fmla="*/ 0 w 87"/>
              <a:gd name="T3" fmla="*/ 0 h 130"/>
              <a:gd name="T4" fmla="*/ 0 w 87"/>
              <a:gd name="T5" fmla="*/ 0 h 130"/>
              <a:gd name="T6" fmla="*/ 0 w 87"/>
              <a:gd name="T7" fmla="*/ 0 h 130"/>
              <a:gd name="T8" fmla="*/ 0 w 87"/>
              <a:gd name="T9" fmla="*/ 0 h 130"/>
              <a:gd name="T10" fmla="*/ 0 w 87"/>
              <a:gd name="T11" fmla="*/ 0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30"/>
              <a:gd name="T20" fmla="*/ 87 w 87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30">
                <a:moveTo>
                  <a:pt x="0" y="122"/>
                </a:moveTo>
                <a:lnTo>
                  <a:pt x="44" y="130"/>
                </a:lnTo>
                <a:lnTo>
                  <a:pt x="87" y="17"/>
                </a:lnTo>
                <a:lnTo>
                  <a:pt x="44" y="0"/>
                </a:lnTo>
                <a:lnTo>
                  <a:pt x="9" y="122"/>
                </a:lnTo>
                <a:lnTo>
                  <a:pt x="0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7" name="Freeform 3571"/>
          <p:cNvSpPr>
            <a:spLocks/>
          </p:cNvSpPr>
          <p:nvPr/>
        </p:nvSpPr>
        <p:spPr bwMode="auto">
          <a:xfrm>
            <a:off x="2711450" y="4708525"/>
            <a:ext cx="15875" cy="7938"/>
          </a:xfrm>
          <a:custGeom>
            <a:avLst/>
            <a:gdLst>
              <a:gd name="T0" fmla="*/ 0 w 44"/>
              <a:gd name="T1" fmla="*/ 0 h 26"/>
              <a:gd name="T2" fmla="*/ 0 w 44"/>
              <a:gd name="T3" fmla="*/ 0 h 26"/>
              <a:gd name="T4" fmla="*/ 0 w 44"/>
              <a:gd name="T5" fmla="*/ 0 h 26"/>
              <a:gd name="T6" fmla="*/ 0 w 44"/>
              <a:gd name="T7" fmla="*/ 0 h 26"/>
              <a:gd name="T8" fmla="*/ 0 w 44"/>
              <a:gd name="T9" fmla="*/ 0 h 26"/>
              <a:gd name="T10" fmla="*/ 0 w 44"/>
              <a:gd name="T11" fmla="*/ 0 h 26"/>
              <a:gd name="T12" fmla="*/ 0 w 44"/>
              <a:gd name="T13" fmla="*/ 0 h 26"/>
              <a:gd name="T14" fmla="*/ 0 w 44"/>
              <a:gd name="T15" fmla="*/ 0 h 26"/>
              <a:gd name="T16" fmla="*/ 0 w 44"/>
              <a:gd name="T17" fmla="*/ 0 h 26"/>
              <a:gd name="T18" fmla="*/ 0 w 44"/>
              <a:gd name="T19" fmla="*/ 0 h 26"/>
              <a:gd name="T20" fmla="*/ 0 w 44"/>
              <a:gd name="T21" fmla="*/ 0 h 26"/>
              <a:gd name="T22" fmla="*/ 0 w 44"/>
              <a:gd name="T23" fmla="*/ 0 h 26"/>
              <a:gd name="T24" fmla="*/ 0 w 44"/>
              <a:gd name="T25" fmla="*/ 0 h 26"/>
              <a:gd name="T26" fmla="*/ 0 w 44"/>
              <a:gd name="T27" fmla="*/ 0 h 26"/>
              <a:gd name="T28" fmla="*/ 0 w 44"/>
              <a:gd name="T29" fmla="*/ 0 h 26"/>
              <a:gd name="T30" fmla="*/ 0 w 44"/>
              <a:gd name="T31" fmla="*/ 0 h 26"/>
              <a:gd name="T32" fmla="*/ 0 w 44"/>
              <a:gd name="T33" fmla="*/ 0 h 26"/>
              <a:gd name="T34" fmla="*/ 0 w 44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"/>
              <a:gd name="T55" fmla="*/ 0 h 26"/>
              <a:gd name="T56" fmla="*/ 44 w 44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" h="2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8"/>
                </a:lnTo>
                <a:lnTo>
                  <a:pt x="9" y="17"/>
                </a:lnTo>
                <a:lnTo>
                  <a:pt x="18" y="26"/>
                </a:lnTo>
                <a:lnTo>
                  <a:pt x="26" y="26"/>
                </a:lnTo>
                <a:lnTo>
                  <a:pt x="35" y="26"/>
                </a:lnTo>
                <a:lnTo>
                  <a:pt x="35" y="17"/>
                </a:lnTo>
                <a:lnTo>
                  <a:pt x="44" y="17"/>
                </a:lnTo>
                <a:lnTo>
                  <a:pt x="44" y="8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8" name="Freeform 3572"/>
          <p:cNvSpPr>
            <a:spLocks/>
          </p:cNvSpPr>
          <p:nvPr/>
        </p:nvSpPr>
        <p:spPr bwMode="auto">
          <a:xfrm>
            <a:off x="2711450" y="4708525"/>
            <a:ext cx="15875" cy="15875"/>
          </a:xfrm>
          <a:custGeom>
            <a:avLst/>
            <a:gdLst>
              <a:gd name="T0" fmla="*/ 0 w 44"/>
              <a:gd name="T1" fmla="*/ 0 h 52"/>
              <a:gd name="T2" fmla="*/ 0 w 44"/>
              <a:gd name="T3" fmla="*/ 0 h 52"/>
              <a:gd name="T4" fmla="*/ 0 w 44"/>
              <a:gd name="T5" fmla="*/ 0 h 52"/>
              <a:gd name="T6" fmla="*/ 0 w 44"/>
              <a:gd name="T7" fmla="*/ 0 h 52"/>
              <a:gd name="T8" fmla="*/ 0 w 4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52"/>
              <a:gd name="T17" fmla="*/ 44 w 4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52">
                <a:moveTo>
                  <a:pt x="35" y="52"/>
                </a:moveTo>
                <a:lnTo>
                  <a:pt x="0" y="43"/>
                </a:lnTo>
                <a:lnTo>
                  <a:pt x="0" y="0"/>
                </a:lnTo>
                <a:lnTo>
                  <a:pt x="44" y="8"/>
                </a:lnTo>
                <a:lnTo>
                  <a:pt x="35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69" name="Freeform 3573"/>
          <p:cNvSpPr>
            <a:spLocks/>
          </p:cNvSpPr>
          <p:nvPr/>
        </p:nvSpPr>
        <p:spPr bwMode="auto">
          <a:xfrm>
            <a:off x="2655888" y="4787900"/>
            <a:ext cx="33337" cy="31750"/>
          </a:xfrm>
          <a:custGeom>
            <a:avLst/>
            <a:gdLst>
              <a:gd name="T0" fmla="*/ 0 w 87"/>
              <a:gd name="T1" fmla="*/ 0 h 113"/>
              <a:gd name="T2" fmla="*/ 0 w 87"/>
              <a:gd name="T3" fmla="*/ 0 h 113"/>
              <a:gd name="T4" fmla="*/ 0 w 87"/>
              <a:gd name="T5" fmla="*/ 0 h 113"/>
              <a:gd name="T6" fmla="*/ 0 w 87"/>
              <a:gd name="T7" fmla="*/ 0 h 113"/>
              <a:gd name="T8" fmla="*/ 0 w 87"/>
              <a:gd name="T9" fmla="*/ 0 h 113"/>
              <a:gd name="T10" fmla="*/ 0 w 87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113"/>
              <a:gd name="T20" fmla="*/ 87 w 87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113">
                <a:moveTo>
                  <a:pt x="0" y="95"/>
                </a:moveTo>
                <a:lnTo>
                  <a:pt x="43" y="113"/>
                </a:lnTo>
                <a:lnTo>
                  <a:pt x="87" y="17"/>
                </a:lnTo>
                <a:lnTo>
                  <a:pt x="52" y="0"/>
                </a:lnTo>
                <a:lnTo>
                  <a:pt x="9" y="87"/>
                </a:lnTo>
                <a:lnTo>
                  <a:pt x="0" y="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0" name="Freeform 3574"/>
          <p:cNvSpPr>
            <a:spLocks/>
          </p:cNvSpPr>
          <p:nvPr/>
        </p:nvSpPr>
        <p:spPr bwMode="auto">
          <a:xfrm>
            <a:off x="2655888" y="4811713"/>
            <a:ext cx="17462" cy="9525"/>
          </a:xfrm>
          <a:custGeom>
            <a:avLst/>
            <a:gdLst>
              <a:gd name="T0" fmla="*/ 0 w 43"/>
              <a:gd name="T1" fmla="*/ 0 h 35"/>
              <a:gd name="T2" fmla="*/ 0 w 43"/>
              <a:gd name="T3" fmla="*/ 0 h 35"/>
              <a:gd name="T4" fmla="*/ 0 w 43"/>
              <a:gd name="T5" fmla="*/ 0 h 35"/>
              <a:gd name="T6" fmla="*/ 0 w 43"/>
              <a:gd name="T7" fmla="*/ 0 h 35"/>
              <a:gd name="T8" fmla="*/ 0 w 43"/>
              <a:gd name="T9" fmla="*/ 0 h 35"/>
              <a:gd name="T10" fmla="*/ 0 w 43"/>
              <a:gd name="T11" fmla="*/ 0 h 35"/>
              <a:gd name="T12" fmla="*/ 0 w 43"/>
              <a:gd name="T13" fmla="*/ 0 h 35"/>
              <a:gd name="T14" fmla="*/ 0 w 43"/>
              <a:gd name="T15" fmla="*/ 0 h 35"/>
              <a:gd name="T16" fmla="*/ 0 w 43"/>
              <a:gd name="T17" fmla="*/ 0 h 35"/>
              <a:gd name="T18" fmla="*/ 0 w 43"/>
              <a:gd name="T19" fmla="*/ 0 h 35"/>
              <a:gd name="T20" fmla="*/ 0 w 43"/>
              <a:gd name="T21" fmla="*/ 0 h 35"/>
              <a:gd name="T22" fmla="*/ 0 w 43"/>
              <a:gd name="T23" fmla="*/ 0 h 35"/>
              <a:gd name="T24" fmla="*/ 0 w 43"/>
              <a:gd name="T25" fmla="*/ 0 h 35"/>
              <a:gd name="T26" fmla="*/ 0 w 43"/>
              <a:gd name="T27" fmla="*/ 0 h 35"/>
              <a:gd name="T28" fmla="*/ 0 w 43"/>
              <a:gd name="T29" fmla="*/ 0 h 35"/>
              <a:gd name="T30" fmla="*/ 0 w 43"/>
              <a:gd name="T31" fmla="*/ 0 h 35"/>
              <a:gd name="T32" fmla="*/ 0 w 43"/>
              <a:gd name="T33" fmla="*/ 0 h 35"/>
              <a:gd name="T34" fmla="*/ 0 w 43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"/>
              <a:gd name="T55" fmla="*/ 0 h 35"/>
              <a:gd name="T56" fmla="*/ 43 w 43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" h="35">
                <a:moveTo>
                  <a:pt x="9" y="0"/>
                </a:moveTo>
                <a:lnTo>
                  <a:pt x="0" y="8"/>
                </a:lnTo>
                <a:lnTo>
                  <a:pt x="0" y="17"/>
                </a:lnTo>
                <a:lnTo>
                  <a:pt x="9" y="26"/>
                </a:lnTo>
                <a:lnTo>
                  <a:pt x="17" y="35"/>
                </a:lnTo>
                <a:lnTo>
                  <a:pt x="26" y="35"/>
                </a:lnTo>
                <a:lnTo>
                  <a:pt x="35" y="35"/>
                </a:lnTo>
                <a:lnTo>
                  <a:pt x="35" y="26"/>
                </a:lnTo>
                <a:lnTo>
                  <a:pt x="43" y="2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1" name="Rectangle 3575"/>
          <p:cNvSpPr>
            <a:spLocks noChangeArrowheads="1"/>
          </p:cNvSpPr>
          <p:nvPr/>
        </p:nvSpPr>
        <p:spPr bwMode="auto">
          <a:xfrm>
            <a:off x="2655888" y="4813300"/>
            <a:ext cx="17462" cy="20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2" name="Freeform 3576"/>
          <p:cNvSpPr>
            <a:spLocks/>
          </p:cNvSpPr>
          <p:nvPr/>
        </p:nvSpPr>
        <p:spPr bwMode="auto">
          <a:xfrm>
            <a:off x="2652713" y="4902200"/>
            <a:ext cx="20637" cy="50800"/>
          </a:xfrm>
          <a:custGeom>
            <a:avLst/>
            <a:gdLst>
              <a:gd name="T0" fmla="*/ 0 w 52"/>
              <a:gd name="T1" fmla="*/ 0 h 174"/>
              <a:gd name="T2" fmla="*/ 0 w 52"/>
              <a:gd name="T3" fmla="*/ 0 h 174"/>
              <a:gd name="T4" fmla="*/ 0 w 52"/>
              <a:gd name="T5" fmla="*/ 0 h 174"/>
              <a:gd name="T6" fmla="*/ 0 w 52"/>
              <a:gd name="T7" fmla="*/ 0 h 174"/>
              <a:gd name="T8" fmla="*/ 0 w 52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74"/>
              <a:gd name="T17" fmla="*/ 52 w 52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74">
                <a:moveTo>
                  <a:pt x="44" y="174"/>
                </a:moveTo>
                <a:lnTo>
                  <a:pt x="0" y="165"/>
                </a:lnTo>
                <a:lnTo>
                  <a:pt x="9" y="0"/>
                </a:lnTo>
                <a:lnTo>
                  <a:pt x="52" y="0"/>
                </a:lnTo>
                <a:lnTo>
                  <a:pt x="44" y="1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3" name="Freeform 3577"/>
          <p:cNvSpPr>
            <a:spLocks/>
          </p:cNvSpPr>
          <p:nvPr/>
        </p:nvSpPr>
        <p:spPr bwMode="auto">
          <a:xfrm>
            <a:off x="2633663" y="5019675"/>
            <a:ext cx="26987" cy="49213"/>
          </a:xfrm>
          <a:custGeom>
            <a:avLst/>
            <a:gdLst>
              <a:gd name="T0" fmla="*/ 0 w 70"/>
              <a:gd name="T1" fmla="*/ 0 h 174"/>
              <a:gd name="T2" fmla="*/ 0 w 70"/>
              <a:gd name="T3" fmla="*/ 0 h 174"/>
              <a:gd name="T4" fmla="*/ 0 w 70"/>
              <a:gd name="T5" fmla="*/ 0 h 174"/>
              <a:gd name="T6" fmla="*/ 0 w 70"/>
              <a:gd name="T7" fmla="*/ 0 h 174"/>
              <a:gd name="T8" fmla="*/ 0 w 70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174"/>
              <a:gd name="T17" fmla="*/ 70 w 70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174">
                <a:moveTo>
                  <a:pt x="35" y="174"/>
                </a:moveTo>
                <a:lnTo>
                  <a:pt x="0" y="166"/>
                </a:lnTo>
                <a:lnTo>
                  <a:pt x="26" y="0"/>
                </a:lnTo>
                <a:lnTo>
                  <a:pt x="70" y="9"/>
                </a:lnTo>
                <a:lnTo>
                  <a:pt x="35" y="1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4" name="Rectangle 3578"/>
          <p:cNvSpPr>
            <a:spLocks noChangeArrowheads="1"/>
          </p:cNvSpPr>
          <p:nvPr/>
        </p:nvSpPr>
        <p:spPr bwMode="auto">
          <a:xfrm>
            <a:off x="2627313" y="5140325"/>
            <a:ext cx="12700" cy="46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5" name="Freeform 3579"/>
          <p:cNvSpPr>
            <a:spLocks/>
          </p:cNvSpPr>
          <p:nvPr/>
        </p:nvSpPr>
        <p:spPr bwMode="auto">
          <a:xfrm>
            <a:off x="2622550" y="5259388"/>
            <a:ext cx="17463" cy="46037"/>
          </a:xfrm>
          <a:custGeom>
            <a:avLst/>
            <a:gdLst>
              <a:gd name="T0" fmla="*/ 0 w 43"/>
              <a:gd name="T1" fmla="*/ 0 h 166"/>
              <a:gd name="T2" fmla="*/ 0 w 43"/>
              <a:gd name="T3" fmla="*/ 0 h 166"/>
              <a:gd name="T4" fmla="*/ 0 w 43"/>
              <a:gd name="T5" fmla="*/ 0 h 166"/>
              <a:gd name="T6" fmla="*/ 0 w 43"/>
              <a:gd name="T7" fmla="*/ 0 h 166"/>
              <a:gd name="T8" fmla="*/ 0 w 43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66"/>
              <a:gd name="T17" fmla="*/ 43 w 43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66">
                <a:moveTo>
                  <a:pt x="43" y="166"/>
                </a:moveTo>
                <a:lnTo>
                  <a:pt x="0" y="166"/>
                </a:lnTo>
                <a:lnTo>
                  <a:pt x="9" y="0"/>
                </a:lnTo>
                <a:lnTo>
                  <a:pt x="43" y="0"/>
                </a:lnTo>
                <a:lnTo>
                  <a:pt x="43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6" name="Freeform 3580"/>
          <p:cNvSpPr>
            <a:spLocks/>
          </p:cNvSpPr>
          <p:nvPr/>
        </p:nvSpPr>
        <p:spPr bwMode="auto">
          <a:xfrm>
            <a:off x="2597150" y="5375275"/>
            <a:ext cx="33338" cy="47625"/>
          </a:xfrm>
          <a:custGeom>
            <a:avLst/>
            <a:gdLst>
              <a:gd name="T0" fmla="*/ 0 w 87"/>
              <a:gd name="T1" fmla="*/ 0 h 166"/>
              <a:gd name="T2" fmla="*/ 0 w 87"/>
              <a:gd name="T3" fmla="*/ 0 h 166"/>
              <a:gd name="T4" fmla="*/ 0 w 87"/>
              <a:gd name="T5" fmla="*/ 0 h 166"/>
              <a:gd name="T6" fmla="*/ 0 w 87"/>
              <a:gd name="T7" fmla="*/ 0 h 166"/>
              <a:gd name="T8" fmla="*/ 0 w 87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66"/>
              <a:gd name="T17" fmla="*/ 87 w 87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66">
                <a:moveTo>
                  <a:pt x="44" y="166"/>
                </a:moveTo>
                <a:lnTo>
                  <a:pt x="87" y="9"/>
                </a:lnTo>
                <a:lnTo>
                  <a:pt x="52" y="0"/>
                </a:lnTo>
                <a:lnTo>
                  <a:pt x="0" y="148"/>
                </a:lnTo>
                <a:lnTo>
                  <a:pt x="44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7" name="Freeform 3582"/>
          <p:cNvSpPr>
            <a:spLocks/>
          </p:cNvSpPr>
          <p:nvPr/>
        </p:nvSpPr>
        <p:spPr bwMode="auto">
          <a:xfrm>
            <a:off x="7874000" y="4319588"/>
            <a:ext cx="60325" cy="30162"/>
          </a:xfrm>
          <a:custGeom>
            <a:avLst/>
            <a:gdLst>
              <a:gd name="T0" fmla="*/ 0 w 165"/>
              <a:gd name="T1" fmla="*/ 0 h 104"/>
              <a:gd name="T2" fmla="*/ 0 w 165"/>
              <a:gd name="T3" fmla="*/ 0 h 104"/>
              <a:gd name="T4" fmla="*/ 0 w 165"/>
              <a:gd name="T5" fmla="*/ 0 h 104"/>
              <a:gd name="T6" fmla="*/ 0 w 165"/>
              <a:gd name="T7" fmla="*/ 0 h 104"/>
              <a:gd name="T8" fmla="*/ 0 w 165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04"/>
              <a:gd name="T17" fmla="*/ 165 w 165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04">
                <a:moveTo>
                  <a:pt x="17" y="104"/>
                </a:moveTo>
                <a:lnTo>
                  <a:pt x="0" y="69"/>
                </a:lnTo>
                <a:lnTo>
                  <a:pt x="148" y="0"/>
                </a:lnTo>
                <a:lnTo>
                  <a:pt x="165" y="34"/>
                </a:lnTo>
                <a:lnTo>
                  <a:pt x="1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8" name="Freeform 3583"/>
          <p:cNvSpPr>
            <a:spLocks/>
          </p:cNvSpPr>
          <p:nvPr/>
        </p:nvSpPr>
        <p:spPr bwMode="auto">
          <a:xfrm>
            <a:off x="7773988" y="4384675"/>
            <a:ext cx="36512" cy="36513"/>
          </a:xfrm>
          <a:custGeom>
            <a:avLst/>
            <a:gdLst>
              <a:gd name="T0" fmla="*/ 0 w 96"/>
              <a:gd name="T1" fmla="*/ 0 h 131"/>
              <a:gd name="T2" fmla="*/ 0 w 96"/>
              <a:gd name="T3" fmla="*/ 0 h 131"/>
              <a:gd name="T4" fmla="*/ 0 w 96"/>
              <a:gd name="T5" fmla="*/ 0 h 131"/>
              <a:gd name="T6" fmla="*/ 0 w 96"/>
              <a:gd name="T7" fmla="*/ 0 h 131"/>
              <a:gd name="T8" fmla="*/ 0 w 96"/>
              <a:gd name="T9" fmla="*/ 0 h 131"/>
              <a:gd name="T10" fmla="*/ 0 w 96"/>
              <a:gd name="T11" fmla="*/ 0 h 1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31"/>
              <a:gd name="T20" fmla="*/ 96 w 96"/>
              <a:gd name="T21" fmla="*/ 131 h 1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31">
                <a:moveTo>
                  <a:pt x="27" y="131"/>
                </a:moveTo>
                <a:lnTo>
                  <a:pt x="35" y="122"/>
                </a:lnTo>
                <a:lnTo>
                  <a:pt x="96" y="17"/>
                </a:lnTo>
                <a:lnTo>
                  <a:pt x="61" y="0"/>
                </a:lnTo>
                <a:lnTo>
                  <a:pt x="0" y="105"/>
                </a:lnTo>
                <a:lnTo>
                  <a:pt x="27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79" name="Freeform 3584"/>
          <p:cNvSpPr>
            <a:spLocks/>
          </p:cNvSpPr>
          <p:nvPr/>
        </p:nvSpPr>
        <p:spPr bwMode="auto">
          <a:xfrm>
            <a:off x="7773988" y="4414838"/>
            <a:ext cx="11112" cy="6350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0 w 35"/>
              <a:gd name="T5" fmla="*/ 0 h 26"/>
              <a:gd name="T6" fmla="*/ 0 w 35"/>
              <a:gd name="T7" fmla="*/ 0 h 26"/>
              <a:gd name="T8" fmla="*/ 0 w 35"/>
              <a:gd name="T9" fmla="*/ 0 h 26"/>
              <a:gd name="T10" fmla="*/ 0 w 35"/>
              <a:gd name="T11" fmla="*/ 0 h 26"/>
              <a:gd name="T12" fmla="*/ 0 w 35"/>
              <a:gd name="T13" fmla="*/ 0 h 26"/>
              <a:gd name="T14" fmla="*/ 0 w 35"/>
              <a:gd name="T15" fmla="*/ 0 h 26"/>
              <a:gd name="T16" fmla="*/ 0 w 35"/>
              <a:gd name="T17" fmla="*/ 0 h 26"/>
              <a:gd name="T18" fmla="*/ 0 w 35"/>
              <a:gd name="T19" fmla="*/ 0 h 26"/>
              <a:gd name="T20" fmla="*/ 0 w 35"/>
              <a:gd name="T21" fmla="*/ 0 h 26"/>
              <a:gd name="T22" fmla="*/ 0 w 35"/>
              <a:gd name="T23" fmla="*/ 0 h 26"/>
              <a:gd name="T24" fmla="*/ 0 w 35"/>
              <a:gd name="T25" fmla="*/ 0 h 26"/>
              <a:gd name="T26" fmla="*/ 0 w 35"/>
              <a:gd name="T27" fmla="*/ 0 h 26"/>
              <a:gd name="T28" fmla="*/ 0 w 35"/>
              <a:gd name="T29" fmla="*/ 0 h 26"/>
              <a:gd name="T30" fmla="*/ 0 w 35"/>
              <a:gd name="T31" fmla="*/ 0 h 26"/>
              <a:gd name="T32" fmla="*/ 0 w 35"/>
              <a:gd name="T33" fmla="*/ 0 h 26"/>
              <a:gd name="T34" fmla="*/ 0 w 35"/>
              <a:gd name="T35" fmla="*/ 0 h 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26"/>
              <a:gd name="T56" fmla="*/ 35 w 35"/>
              <a:gd name="T57" fmla="*/ 26 h 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26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9" y="26"/>
                </a:lnTo>
                <a:lnTo>
                  <a:pt x="18" y="26"/>
                </a:lnTo>
                <a:lnTo>
                  <a:pt x="27" y="26"/>
                </a:lnTo>
                <a:lnTo>
                  <a:pt x="35" y="26"/>
                </a:lnTo>
                <a:lnTo>
                  <a:pt x="35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0" name="Freeform 3585"/>
          <p:cNvSpPr>
            <a:spLocks/>
          </p:cNvSpPr>
          <p:nvPr/>
        </p:nvSpPr>
        <p:spPr bwMode="auto">
          <a:xfrm>
            <a:off x="7759700" y="4411663"/>
            <a:ext cx="22225" cy="15875"/>
          </a:xfrm>
          <a:custGeom>
            <a:avLst/>
            <a:gdLst>
              <a:gd name="T0" fmla="*/ 0 w 61"/>
              <a:gd name="T1" fmla="*/ 0 h 52"/>
              <a:gd name="T2" fmla="*/ 0 w 61"/>
              <a:gd name="T3" fmla="*/ 0 h 52"/>
              <a:gd name="T4" fmla="*/ 0 w 61"/>
              <a:gd name="T5" fmla="*/ 0 h 52"/>
              <a:gd name="T6" fmla="*/ 0 w 61"/>
              <a:gd name="T7" fmla="*/ 0 h 52"/>
              <a:gd name="T8" fmla="*/ 0 w 61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52"/>
              <a:gd name="T17" fmla="*/ 61 w 61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52">
                <a:moveTo>
                  <a:pt x="17" y="52"/>
                </a:moveTo>
                <a:lnTo>
                  <a:pt x="0" y="17"/>
                </a:lnTo>
                <a:lnTo>
                  <a:pt x="43" y="0"/>
                </a:lnTo>
                <a:lnTo>
                  <a:pt x="61" y="35"/>
                </a:lnTo>
                <a:lnTo>
                  <a:pt x="17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1" name="Freeform 3586"/>
          <p:cNvSpPr>
            <a:spLocks/>
          </p:cNvSpPr>
          <p:nvPr/>
        </p:nvSpPr>
        <p:spPr bwMode="auto">
          <a:xfrm>
            <a:off x="7620000" y="4446588"/>
            <a:ext cx="60325" cy="33337"/>
          </a:xfrm>
          <a:custGeom>
            <a:avLst/>
            <a:gdLst>
              <a:gd name="T0" fmla="*/ 0 w 166"/>
              <a:gd name="T1" fmla="*/ 0 h 113"/>
              <a:gd name="T2" fmla="*/ 0 w 166"/>
              <a:gd name="T3" fmla="*/ 0 h 113"/>
              <a:gd name="T4" fmla="*/ 0 w 166"/>
              <a:gd name="T5" fmla="*/ 0 h 113"/>
              <a:gd name="T6" fmla="*/ 0 w 166"/>
              <a:gd name="T7" fmla="*/ 0 h 113"/>
              <a:gd name="T8" fmla="*/ 0 w 166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13"/>
              <a:gd name="T17" fmla="*/ 166 w 166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13">
                <a:moveTo>
                  <a:pt x="18" y="113"/>
                </a:moveTo>
                <a:lnTo>
                  <a:pt x="0" y="78"/>
                </a:lnTo>
                <a:lnTo>
                  <a:pt x="148" y="0"/>
                </a:lnTo>
                <a:lnTo>
                  <a:pt x="166" y="43"/>
                </a:lnTo>
                <a:lnTo>
                  <a:pt x="18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2" name="Freeform 3587"/>
          <p:cNvSpPr>
            <a:spLocks/>
          </p:cNvSpPr>
          <p:nvPr/>
        </p:nvSpPr>
        <p:spPr bwMode="auto">
          <a:xfrm>
            <a:off x="7486650" y="4503738"/>
            <a:ext cx="58738" cy="39687"/>
          </a:xfrm>
          <a:custGeom>
            <a:avLst/>
            <a:gdLst>
              <a:gd name="T0" fmla="*/ 0 w 157"/>
              <a:gd name="T1" fmla="*/ 0 h 139"/>
              <a:gd name="T2" fmla="*/ 0 w 157"/>
              <a:gd name="T3" fmla="*/ 0 h 139"/>
              <a:gd name="T4" fmla="*/ 0 w 157"/>
              <a:gd name="T5" fmla="*/ 0 h 139"/>
              <a:gd name="T6" fmla="*/ 0 w 157"/>
              <a:gd name="T7" fmla="*/ 0 h 139"/>
              <a:gd name="T8" fmla="*/ 0 w 157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"/>
              <a:gd name="T16" fmla="*/ 0 h 139"/>
              <a:gd name="T17" fmla="*/ 157 w 157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" h="139">
                <a:moveTo>
                  <a:pt x="26" y="139"/>
                </a:moveTo>
                <a:lnTo>
                  <a:pt x="0" y="105"/>
                </a:lnTo>
                <a:lnTo>
                  <a:pt x="130" y="0"/>
                </a:lnTo>
                <a:lnTo>
                  <a:pt x="157" y="26"/>
                </a:lnTo>
                <a:lnTo>
                  <a:pt x="26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3" name="Freeform 3588"/>
          <p:cNvSpPr>
            <a:spLocks/>
          </p:cNvSpPr>
          <p:nvPr/>
        </p:nvSpPr>
        <p:spPr bwMode="auto">
          <a:xfrm>
            <a:off x="7364413" y="4578350"/>
            <a:ext cx="58737" cy="39688"/>
          </a:xfrm>
          <a:custGeom>
            <a:avLst/>
            <a:gdLst>
              <a:gd name="T0" fmla="*/ 0 w 156"/>
              <a:gd name="T1" fmla="*/ 0 h 140"/>
              <a:gd name="T2" fmla="*/ 0 w 156"/>
              <a:gd name="T3" fmla="*/ 0 h 140"/>
              <a:gd name="T4" fmla="*/ 0 w 156"/>
              <a:gd name="T5" fmla="*/ 0 h 140"/>
              <a:gd name="T6" fmla="*/ 0 w 156"/>
              <a:gd name="T7" fmla="*/ 0 h 140"/>
              <a:gd name="T8" fmla="*/ 0 w 156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40"/>
              <a:gd name="T17" fmla="*/ 156 w 156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40">
                <a:moveTo>
                  <a:pt x="26" y="140"/>
                </a:moveTo>
                <a:lnTo>
                  <a:pt x="0" y="105"/>
                </a:lnTo>
                <a:lnTo>
                  <a:pt x="130" y="0"/>
                </a:lnTo>
                <a:lnTo>
                  <a:pt x="156" y="35"/>
                </a:lnTo>
                <a:lnTo>
                  <a:pt x="26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4" name="Freeform 3589"/>
          <p:cNvSpPr>
            <a:spLocks/>
          </p:cNvSpPr>
          <p:nvPr/>
        </p:nvSpPr>
        <p:spPr bwMode="auto">
          <a:xfrm>
            <a:off x="7261225" y="4662488"/>
            <a:ext cx="50800" cy="42862"/>
          </a:xfrm>
          <a:custGeom>
            <a:avLst/>
            <a:gdLst>
              <a:gd name="T0" fmla="*/ 0 w 139"/>
              <a:gd name="T1" fmla="*/ 0 h 148"/>
              <a:gd name="T2" fmla="*/ 0 w 139"/>
              <a:gd name="T3" fmla="*/ 0 h 148"/>
              <a:gd name="T4" fmla="*/ 0 w 139"/>
              <a:gd name="T5" fmla="*/ 0 h 148"/>
              <a:gd name="T6" fmla="*/ 0 w 139"/>
              <a:gd name="T7" fmla="*/ 0 h 148"/>
              <a:gd name="T8" fmla="*/ 0 w 139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48"/>
              <a:gd name="T17" fmla="*/ 139 w 139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48">
                <a:moveTo>
                  <a:pt x="26" y="148"/>
                </a:moveTo>
                <a:lnTo>
                  <a:pt x="0" y="122"/>
                </a:lnTo>
                <a:lnTo>
                  <a:pt x="105" y="0"/>
                </a:lnTo>
                <a:lnTo>
                  <a:pt x="139" y="26"/>
                </a:lnTo>
                <a:lnTo>
                  <a:pt x="26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5" name="Freeform 3590"/>
          <p:cNvSpPr>
            <a:spLocks/>
          </p:cNvSpPr>
          <p:nvPr/>
        </p:nvSpPr>
        <p:spPr bwMode="auto">
          <a:xfrm>
            <a:off x="7134225" y="4738688"/>
            <a:ext cx="63500" cy="34925"/>
          </a:xfrm>
          <a:custGeom>
            <a:avLst/>
            <a:gdLst>
              <a:gd name="T0" fmla="*/ 0 w 166"/>
              <a:gd name="T1" fmla="*/ 0 h 122"/>
              <a:gd name="T2" fmla="*/ 0 w 166"/>
              <a:gd name="T3" fmla="*/ 0 h 122"/>
              <a:gd name="T4" fmla="*/ 0 w 166"/>
              <a:gd name="T5" fmla="*/ 0 h 122"/>
              <a:gd name="T6" fmla="*/ 0 w 166"/>
              <a:gd name="T7" fmla="*/ 0 h 122"/>
              <a:gd name="T8" fmla="*/ 0 w 166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22"/>
              <a:gd name="T17" fmla="*/ 166 w 16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22">
                <a:moveTo>
                  <a:pt x="18" y="122"/>
                </a:moveTo>
                <a:lnTo>
                  <a:pt x="0" y="87"/>
                </a:lnTo>
                <a:lnTo>
                  <a:pt x="148" y="0"/>
                </a:lnTo>
                <a:lnTo>
                  <a:pt x="166" y="44"/>
                </a:lnTo>
                <a:lnTo>
                  <a:pt x="18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6" name="Freeform 3591"/>
          <p:cNvSpPr>
            <a:spLocks/>
          </p:cNvSpPr>
          <p:nvPr/>
        </p:nvSpPr>
        <p:spPr bwMode="auto">
          <a:xfrm>
            <a:off x="7029450" y="4816475"/>
            <a:ext cx="50800" cy="46038"/>
          </a:xfrm>
          <a:custGeom>
            <a:avLst/>
            <a:gdLst>
              <a:gd name="T0" fmla="*/ 0 w 130"/>
              <a:gd name="T1" fmla="*/ 0 h 157"/>
              <a:gd name="T2" fmla="*/ 0 w 130"/>
              <a:gd name="T3" fmla="*/ 0 h 157"/>
              <a:gd name="T4" fmla="*/ 0 w 130"/>
              <a:gd name="T5" fmla="*/ 0 h 157"/>
              <a:gd name="T6" fmla="*/ 0 w 130"/>
              <a:gd name="T7" fmla="*/ 0 h 157"/>
              <a:gd name="T8" fmla="*/ 0 w 130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57"/>
              <a:gd name="T17" fmla="*/ 130 w 130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57">
                <a:moveTo>
                  <a:pt x="34" y="157"/>
                </a:moveTo>
                <a:lnTo>
                  <a:pt x="0" y="131"/>
                </a:lnTo>
                <a:lnTo>
                  <a:pt x="104" y="0"/>
                </a:lnTo>
                <a:lnTo>
                  <a:pt x="130" y="26"/>
                </a:lnTo>
                <a:lnTo>
                  <a:pt x="34" y="1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7" name="Freeform 3592"/>
          <p:cNvSpPr>
            <a:spLocks/>
          </p:cNvSpPr>
          <p:nvPr/>
        </p:nvSpPr>
        <p:spPr bwMode="auto">
          <a:xfrm>
            <a:off x="6950075" y="4910138"/>
            <a:ext cx="36513" cy="34925"/>
          </a:xfrm>
          <a:custGeom>
            <a:avLst/>
            <a:gdLst>
              <a:gd name="T0" fmla="*/ 0 w 95"/>
              <a:gd name="T1" fmla="*/ 0 h 122"/>
              <a:gd name="T2" fmla="*/ 0 w 95"/>
              <a:gd name="T3" fmla="*/ 0 h 122"/>
              <a:gd name="T4" fmla="*/ 0 w 95"/>
              <a:gd name="T5" fmla="*/ 0 h 122"/>
              <a:gd name="T6" fmla="*/ 0 w 95"/>
              <a:gd name="T7" fmla="*/ 0 h 122"/>
              <a:gd name="T8" fmla="*/ 0 w 95"/>
              <a:gd name="T9" fmla="*/ 0 h 122"/>
              <a:gd name="T10" fmla="*/ 0 w 95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"/>
              <a:gd name="T19" fmla="*/ 0 h 122"/>
              <a:gd name="T20" fmla="*/ 95 w 95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" h="122">
                <a:moveTo>
                  <a:pt x="26" y="122"/>
                </a:moveTo>
                <a:lnTo>
                  <a:pt x="26" y="122"/>
                </a:lnTo>
                <a:lnTo>
                  <a:pt x="95" y="26"/>
                </a:lnTo>
                <a:lnTo>
                  <a:pt x="61" y="0"/>
                </a:lnTo>
                <a:lnTo>
                  <a:pt x="0" y="96"/>
                </a:lnTo>
                <a:lnTo>
                  <a:pt x="26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8" name="Freeform 3593"/>
          <p:cNvSpPr>
            <a:spLocks/>
          </p:cNvSpPr>
          <p:nvPr/>
        </p:nvSpPr>
        <p:spPr bwMode="auto">
          <a:xfrm>
            <a:off x="6945313" y="4938713"/>
            <a:ext cx="12700" cy="9525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9" y="0"/>
                </a:moveTo>
                <a:lnTo>
                  <a:pt x="0" y="0"/>
                </a:lnTo>
                <a:lnTo>
                  <a:pt x="0" y="9"/>
                </a:lnTo>
                <a:lnTo>
                  <a:pt x="0" y="17"/>
                </a:lnTo>
                <a:lnTo>
                  <a:pt x="9" y="26"/>
                </a:lnTo>
                <a:lnTo>
                  <a:pt x="17" y="26"/>
                </a:lnTo>
                <a:lnTo>
                  <a:pt x="17" y="35"/>
                </a:lnTo>
                <a:lnTo>
                  <a:pt x="26" y="35"/>
                </a:lnTo>
                <a:lnTo>
                  <a:pt x="26" y="26"/>
                </a:lnTo>
                <a:lnTo>
                  <a:pt x="35" y="2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89" name="Freeform 3594"/>
          <p:cNvSpPr>
            <a:spLocks/>
          </p:cNvSpPr>
          <p:nvPr/>
        </p:nvSpPr>
        <p:spPr bwMode="auto">
          <a:xfrm>
            <a:off x="6932613" y="4933950"/>
            <a:ext cx="25400" cy="19050"/>
          </a:xfrm>
          <a:custGeom>
            <a:avLst/>
            <a:gdLst>
              <a:gd name="T0" fmla="*/ 0 w 70"/>
              <a:gd name="T1" fmla="*/ 0 h 61"/>
              <a:gd name="T2" fmla="*/ 0 w 70"/>
              <a:gd name="T3" fmla="*/ 0 h 61"/>
              <a:gd name="T4" fmla="*/ 0 w 70"/>
              <a:gd name="T5" fmla="*/ 0 h 61"/>
              <a:gd name="T6" fmla="*/ 0 w 70"/>
              <a:gd name="T7" fmla="*/ 0 h 61"/>
              <a:gd name="T8" fmla="*/ 0 w 7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61"/>
              <a:gd name="T17" fmla="*/ 70 w 7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61">
                <a:moveTo>
                  <a:pt x="26" y="61"/>
                </a:moveTo>
                <a:lnTo>
                  <a:pt x="0" y="26"/>
                </a:lnTo>
                <a:lnTo>
                  <a:pt x="44" y="0"/>
                </a:lnTo>
                <a:lnTo>
                  <a:pt x="70" y="35"/>
                </a:lnTo>
                <a:lnTo>
                  <a:pt x="26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0" name="Freeform 3595"/>
          <p:cNvSpPr>
            <a:spLocks/>
          </p:cNvSpPr>
          <p:nvPr/>
        </p:nvSpPr>
        <p:spPr bwMode="auto">
          <a:xfrm>
            <a:off x="6797675" y="4983163"/>
            <a:ext cx="63500" cy="30162"/>
          </a:xfrm>
          <a:custGeom>
            <a:avLst/>
            <a:gdLst>
              <a:gd name="T0" fmla="*/ 0 w 166"/>
              <a:gd name="T1" fmla="*/ 0 h 104"/>
              <a:gd name="T2" fmla="*/ 0 w 166"/>
              <a:gd name="T3" fmla="*/ 0 h 104"/>
              <a:gd name="T4" fmla="*/ 0 w 166"/>
              <a:gd name="T5" fmla="*/ 0 h 104"/>
              <a:gd name="T6" fmla="*/ 0 w 166"/>
              <a:gd name="T7" fmla="*/ 0 h 104"/>
              <a:gd name="T8" fmla="*/ 0 w 166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104"/>
              <a:gd name="T17" fmla="*/ 166 w 166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104">
                <a:moveTo>
                  <a:pt x="17" y="104"/>
                </a:moveTo>
                <a:lnTo>
                  <a:pt x="0" y="61"/>
                </a:lnTo>
                <a:lnTo>
                  <a:pt x="148" y="0"/>
                </a:lnTo>
                <a:lnTo>
                  <a:pt x="166" y="34"/>
                </a:lnTo>
                <a:lnTo>
                  <a:pt x="1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1" name="Freeform 3596"/>
          <p:cNvSpPr>
            <a:spLocks/>
          </p:cNvSpPr>
          <p:nvPr/>
        </p:nvSpPr>
        <p:spPr bwMode="auto">
          <a:xfrm>
            <a:off x="6708775" y="5029200"/>
            <a:ext cx="9525" cy="14288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44"/>
              <a:gd name="T20" fmla="*/ 26 w 26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44">
                <a:moveTo>
                  <a:pt x="0" y="9"/>
                </a:moveTo>
                <a:lnTo>
                  <a:pt x="17" y="44"/>
                </a:lnTo>
                <a:lnTo>
                  <a:pt x="26" y="44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2" name="Freeform 3597"/>
          <p:cNvSpPr>
            <a:spLocks/>
          </p:cNvSpPr>
          <p:nvPr/>
        </p:nvSpPr>
        <p:spPr bwMode="auto">
          <a:xfrm>
            <a:off x="6705600" y="5033963"/>
            <a:ext cx="7938" cy="9525"/>
          </a:xfrm>
          <a:custGeom>
            <a:avLst/>
            <a:gdLst>
              <a:gd name="T0" fmla="*/ 0 w 26"/>
              <a:gd name="T1" fmla="*/ 0 h 35"/>
              <a:gd name="T2" fmla="*/ 0 w 26"/>
              <a:gd name="T3" fmla="*/ 0 h 35"/>
              <a:gd name="T4" fmla="*/ 0 w 26"/>
              <a:gd name="T5" fmla="*/ 0 h 35"/>
              <a:gd name="T6" fmla="*/ 0 w 26"/>
              <a:gd name="T7" fmla="*/ 0 h 35"/>
              <a:gd name="T8" fmla="*/ 0 w 26"/>
              <a:gd name="T9" fmla="*/ 0 h 35"/>
              <a:gd name="T10" fmla="*/ 0 w 26"/>
              <a:gd name="T11" fmla="*/ 0 h 35"/>
              <a:gd name="T12" fmla="*/ 0 w 26"/>
              <a:gd name="T13" fmla="*/ 0 h 35"/>
              <a:gd name="T14" fmla="*/ 0 w 26"/>
              <a:gd name="T15" fmla="*/ 0 h 35"/>
              <a:gd name="T16" fmla="*/ 0 w 26"/>
              <a:gd name="T17" fmla="*/ 0 h 35"/>
              <a:gd name="T18" fmla="*/ 0 w 26"/>
              <a:gd name="T19" fmla="*/ 0 h 35"/>
              <a:gd name="T20" fmla="*/ 0 w 26"/>
              <a:gd name="T21" fmla="*/ 0 h 35"/>
              <a:gd name="T22" fmla="*/ 0 w 26"/>
              <a:gd name="T23" fmla="*/ 0 h 35"/>
              <a:gd name="T24" fmla="*/ 0 w 26"/>
              <a:gd name="T25" fmla="*/ 0 h 35"/>
              <a:gd name="T26" fmla="*/ 0 w 26"/>
              <a:gd name="T27" fmla="*/ 0 h 35"/>
              <a:gd name="T28" fmla="*/ 0 w 26"/>
              <a:gd name="T29" fmla="*/ 0 h 35"/>
              <a:gd name="T30" fmla="*/ 0 w 26"/>
              <a:gd name="T31" fmla="*/ 0 h 35"/>
              <a:gd name="T32" fmla="*/ 0 w 26"/>
              <a:gd name="T33" fmla="*/ 0 h 35"/>
              <a:gd name="T34" fmla="*/ 0 w 26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35"/>
              <a:gd name="T56" fmla="*/ 26 w 26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35">
                <a:moveTo>
                  <a:pt x="9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3" name="Freeform 3598"/>
          <p:cNvSpPr>
            <a:spLocks/>
          </p:cNvSpPr>
          <p:nvPr/>
        </p:nvSpPr>
        <p:spPr bwMode="auto">
          <a:xfrm>
            <a:off x="6657975" y="5033963"/>
            <a:ext cx="55563" cy="33337"/>
          </a:xfrm>
          <a:custGeom>
            <a:avLst/>
            <a:gdLst>
              <a:gd name="T0" fmla="*/ 0 w 148"/>
              <a:gd name="T1" fmla="*/ 0 h 122"/>
              <a:gd name="T2" fmla="*/ 0 w 148"/>
              <a:gd name="T3" fmla="*/ 0 h 122"/>
              <a:gd name="T4" fmla="*/ 0 w 148"/>
              <a:gd name="T5" fmla="*/ 0 h 122"/>
              <a:gd name="T6" fmla="*/ 0 w 148"/>
              <a:gd name="T7" fmla="*/ 0 h 122"/>
              <a:gd name="T8" fmla="*/ 0 w 148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2"/>
              <a:gd name="T17" fmla="*/ 148 w 14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2">
                <a:moveTo>
                  <a:pt x="18" y="122"/>
                </a:moveTo>
                <a:lnTo>
                  <a:pt x="0" y="87"/>
                </a:lnTo>
                <a:lnTo>
                  <a:pt x="131" y="0"/>
                </a:lnTo>
                <a:lnTo>
                  <a:pt x="148" y="35"/>
                </a:lnTo>
                <a:lnTo>
                  <a:pt x="18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4" name="Freeform 3599"/>
          <p:cNvSpPr>
            <a:spLocks/>
          </p:cNvSpPr>
          <p:nvPr/>
        </p:nvSpPr>
        <p:spPr bwMode="auto">
          <a:xfrm>
            <a:off x="6535738" y="5100638"/>
            <a:ext cx="55562" cy="42862"/>
          </a:xfrm>
          <a:custGeom>
            <a:avLst/>
            <a:gdLst>
              <a:gd name="T0" fmla="*/ 0 w 140"/>
              <a:gd name="T1" fmla="*/ 0 h 157"/>
              <a:gd name="T2" fmla="*/ 0 w 140"/>
              <a:gd name="T3" fmla="*/ 0 h 157"/>
              <a:gd name="T4" fmla="*/ 0 w 140"/>
              <a:gd name="T5" fmla="*/ 0 h 157"/>
              <a:gd name="T6" fmla="*/ 0 w 140"/>
              <a:gd name="T7" fmla="*/ 0 h 157"/>
              <a:gd name="T8" fmla="*/ 0 w 140"/>
              <a:gd name="T9" fmla="*/ 0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157"/>
              <a:gd name="T17" fmla="*/ 140 w 140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157">
                <a:moveTo>
                  <a:pt x="35" y="157"/>
                </a:moveTo>
                <a:lnTo>
                  <a:pt x="0" y="122"/>
                </a:lnTo>
                <a:lnTo>
                  <a:pt x="113" y="0"/>
                </a:lnTo>
                <a:lnTo>
                  <a:pt x="140" y="26"/>
                </a:lnTo>
                <a:lnTo>
                  <a:pt x="35" y="1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5" name="Freeform 3600"/>
          <p:cNvSpPr>
            <a:spLocks/>
          </p:cNvSpPr>
          <p:nvPr/>
        </p:nvSpPr>
        <p:spPr bwMode="auto">
          <a:xfrm>
            <a:off x="6434138" y="5187950"/>
            <a:ext cx="52387" cy="42863"/>
          </a:xfrm>
          <a:custGeom>
            <a:avLst/>
            <a:gdLst>
              <a:gd name="T0" fmla="*/ 0 w 148"/>
              <a:gd name="T1" fmla="*/ 0 h 148"/>
              <a:gd name="T2" fmla="*/ 0 w 148"/>
              <a:gd name="T3" fmla="*/ 0 h 148"/>
              <a:gd name="T4" fmla="*/ 0 w 148"/>
              <a:gd name="T5" fmla="*/ 0 h 148"/>
              <a:gd name="T6" fmla="*/ 0 w 148"/>
              <a:gd name="T7" fmla="*/ 0 h 148"/>
              <a:gd name="T8" fmla="*/ 0 w 148"/>
              <a:gd name="T9" fmla="*/ 0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48"/>
              <a:gd name="T17" fmla="*/ 148 w 148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48">
                <a:moveTo>
                  <a:pt x="34" y="148"/>
                </a:moveTo>
                <a:lnTo>
                  <a:pt x="0" y="122"/>
                </a:lnTo>
                <a:lnTo>
                  <a:pt x="113" y="0"/>
                </a:lnTo>
                <a:lnTo>
                  <a:pt x="148" y="27"/>
                </a:lnTo>
                <a:lnTo>
                  <a:pt x="34" y="1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6" name="Freeform 3601"/>
          <p:cNvSpPr>
            <a:spLocks/>
          </p:cNvSpPr>
          <p:nvPr/>
        </p:nvSpPr>
        <p:spPr bwMode="auto">
          <a:xfrm>
            <a:off x="6332538" y="5270500"/>
            <a:ext cx="39687" cy="28575"/>
          </a:xfrm>
          <a:custGeom>
            <a:avLst/>
            <a:gdLst>
              <a:gd name="T0" fmla="*/ 0 w 105"/>
              <a:gd name="T1" fmla="*/ 0 h 96"/>
              <a:gd name="T2" fmla="*/ 0 w 105"/>
              <a:gd name="T3" fmla="*/ 0 h 96"/>
              <a:gd name="T4" fmla="*/ 0 w 105"/>
              <a:gd name="T5" fmla="*/ 0 h 96"/>
              <a:gd name="T6" fmla="*/ 0 w 105"/>
              <a:gd name="T7" fmla="*/ 0 h 96"/>
              <a:gd name="T8" fmla="*/ 0 w 105"/>
              <a:gd name="T9" fmla="*/ 0 h 96"/>
              <a:gd name="T10" fmla="*/ 0 w 105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96"/>
              <a:gd name="T20" fmla="*/ 105 w 105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96">
                <a:moveTo>
                  <a:pt x="26" y="96"/>
                </a:moveTo>
                <a:lnTo>
                  <a:pt x="26" y="96"/>
                </a:lnTo>
                <a:lnTo>
                  <a:pt x="105" y="26"/>
                </a:lnTo>
                <a:lnTo>
                  <a:pt x="79" y="0"/>
                </a:lnTo>
                <a:lnTo>
                  <a:pt x="0" y="61"/>
                </a:lnTo>
                <a:lnTo>
                  <a:pt x="26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7" name="Freeform 3602"/>
          <p:cNvSpPr>
            <a:spLocks/>
          </p:cNvSpPr>
          <p:nvPr/>
        </p:nvSpPr>
        <p:spPr bwMode="auto">
          <a:xfrm>
            <a:off x="6329363" y="5289550"/>
            <a:ext cx="12700" cy="9525"/>
          </a:xfrm>
          <a:custGeom>
            <a:avLst/>
            <a:gdLst>
              <a:gd name="T0" fmla="*/ 0 w 34"/>
              <a:gd name="T1" fmla="*/ 0 h 35"/>
              <a:gd name="T2" fmla="*/ 0 w 34"/>
              <a:gd name="T3" fmla="*/ 0 h 35"/>
              <a:gd name="T4" fmla="*/ 0 w 34"/>
              <a:gd name="T5" fmla="*/ 0 h 35"/>
              <a:gd name="T6" fmla="*/ 0 w 34"/>
              <a:gd name="T7" fmla="*/ 0 h 35"/>
              <a:gd name="T8" fmla="*/ 0 w 34"/>
              <a:gd name="T9" fmla="*/ 0 h 35"/>
              <a:gd name="T10" fmla="*/ 0 w 34"/>
              <a:gd name="T11" fmla="*/ 0 h 35"/>
              <a:gd name="T12" fmla="*/ 0 w 34"/>
              <a:gd name="T13" fmla="*/ 0 h 35"/>
              <a:gd name="T14" fmla="*/ 0 w 34"/>
              <a:gd name="T15" fmla="*/ 0 h 35"/>
              <a:gd name="T16" fmla="*/ 0 w 34"/>
              <a:gd name="T17" fmla="*/ 0 h 35"/>
              <a:gd name="T18" fmla="*/ 0 w 34"/>
              <a:gd name="T19" fmla="*/ 0 h 35"/>
              <a:gd name="T20" fmla="*/ 0 w 34"/>
              <a:gd name="T21" fmla="*/ 0 h 35"/>
              <a:gd name="T22" fmla="*/ 0 w 34"/>
              <a:gd name="T23" fmla="*/ 0 h 35"/>
              <a:gd name="T24" fmla="*/ 0 w 34"/>
              <a:gd name="T25" fmla="*/ 0 h 35"/>
              <a:gd name="T26" fmla="*/ 0 w 34"/>
              <a:gd name="T27" fmla="*/ 0 h 35"/>
              <a:gd name="T28" fmla="*/ 0 w 34"/>
              <a:gd name="T29" fmla="*/ 0 h 35"/>
              <a:gd name="T30" fmla="*/ 0 w 34"/>
              <a:gd name="T31" fmla="*/ 0 h 35"/>
              <a:gd name="T32" fmla="*/ 0 w 34"/>
              <a:gd name="T33" fmla="*/ 0 h 35"/>
              <a:gd name="T34" fmla="*/ 0 w 3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35"/>
              <a:gd name="T56" fmla="*/ 34 w 3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35">
                <a:moveTo>
                  <a:pt x="8" y="0"/>
                </a:move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0" y="17"/>
                </a:lnTo>
                <a:lnTo>
                  <a:pt x="8" y="26"/>
                </a:lnTo>
                <a:lnTo>
                  <a:pt x="8" y="35"/>
                </a:lnTo>
                <a:lnTo>
                  <a:pt x="17" y="35"/>
                </a:lnTo>
                <a:lnTo>
                  <a:pt x="26" y="35"/>
                </a:lnTo>
                <a:lnTo>
                  <a:pt x="34" y="35"/>
                </a:lnTo>
                <a:lnTo>
                  <a:pt x="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8" name="Freeform 3603"/>
          <p:cNvSpPr>
            <a:spLocks/>
          </p:cNvSpPr>
          <p:nvPr/>
        </p:nvSpPr>
        <p:spPr bwMode="auto">
          <a:xfrm>
            <a:off x="6315075" y="5289550"/>
            <a:ext cx="26988" cy="17463"/>
          </a:xfrm>
          <a:custGeom>
            <a:avLst/>
            <a:gdLst>
              <a:gd name="T0" fmla="*/ 0 w 78"/>
              <a:gd name="T1" fmla="*/ 0 h 69"/>
              <a:gd name="T2" fmla="*/ 0 w 78"/>
              <a:gd name="T3" fmla="*/ 0 h 69"/>
              <a:gd name="T4" fmla="*/ 0 w 78"/>
              <a:gd name="T5" fmla="*/ 0 h 69"/>
              <a:gd name="T6" fmla="*/ 0 w 78"/>
              <a:gd name="T7" fmla="*/ 0 h 69"/>
              <a:gd name="T8" fmla="*/ 0 w 78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9"/>
              <a:gd name="T17" fmla="*/ 78 w 78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9">
                <a:moveTo>
                  <a:pt x="18" y="69"/>
                </a:moveTo>
                <a:lnTo>
                  <a:pt x="0" y="35"/>
                </a:lnTo>
                <a:lnTo>
                  <a:pt x="61" y="0"/>
                </a:lnTo>
                <a:lnTo>
                  <a:pt x="78" y="35"/>
                </a:lnTo>
                <a:lnTo>
                  <a:pt x="18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99" name="Freeform 3604"/>
          <p:cNvSpPr>
            <a:spLocks/>
          </p:cNvSpPr>
          <p:nvPr/>
        </p:nvSpPr>
        <p:spPr bwMode="auto">
          <a:xfrm>
            <a:off x="6224588" y="5334000"/>
            <a:ext cx="15875" cy="11113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4"/>
              <a:gd name="T20" fmla="*/ 44 w 44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4">
                <a:moveTo>
                  <a:pt x="0" y="9"/>
                </a:moveTo>
                <a:lnTo>
                  <a:pt x="26" y="44"/>
                </a:lnTo>
                <a:lnTo>
                  <a:pt x="44" y="35"/>
                </a:lnTo>
                <a:lnTo>
                  <a:pt x="17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0" name="Freeform 3605"/>
          <p:cNvSpPr>
            <a:spLocks/>
          </p:cNvSpPr>
          <p:nvPr/>
        </p:nvSpPr>
        <p:spPr bwMode="auto">
          <a:xfrm>
            <a:off x="6223000" y="5335588"/>
            <a:ext cx="9525" cy="9525"/>
          </a:xfrm>
          <a:custGeom>
            <a:avLst/>
            <a:gdLst>
              <a:gd name="T0" fmla="*/ 0 w 35"/>
              <a:gd name="T1" fmla="*/ 0 h 35"/>
              <a:gd name="T2" fmla="*/ 0 w 35"/>
              <a:gd name="T3" fmla="*/ 0 h 35"/>
              <a:gd name="T4" fmla="*/ 0 w 35"/>
              <a:gd name="T5" fmla="*/ 0 h 35"/>
              <a:gd name="T6" fmla="*/ 0 w 35"/>
              <a:gd name="T7" fmla="*/ 0 h 35"/>
              <a:gd name="T8" fmla="*/ 0 w 35"/>
              <a:gd name="T9" fmla="*/ 0 h 35"/>
              <a:gd name="T10" fmla="*/ 0 w 35"/>
              <a:gd name="T11" fmla="*/ 0 h 35"/>
              <a:gd name="T12" fmla="*/ 0 w 35"/>
              <a:gd name="T13" fmla="*/ 0 h 35"/>
              <a:gd name="T14" fmla="*/ 0 w 35"/>
              <a:gd name="T15" fmla="*/ 0 h 35"/>
              <a:gd name="T16" fmla="*/ 0 w 35"/>
              <a:gd name="T17" fmla="*/ 0 h 35"/>
              <a:gd name="T18" fmla="*/ 0 w 35"/>
              <a:gd name="T19" fmla="*/ 0 h 35"/>
              <a:gd name="T20" fmla="*/ 0 w 35"/>
              <a:gd name="T21" fmla="*/ 0 h 35"/>
              <a:gd name="T22" fmla="*/ 0 w 35"/>
              <a:gd name="T23" fmla="*/ 0 h 35"/>
              <a:gd name="T24" fmla="*/ 0 w 35"/>
              <a:gd name="T25" fmla="*/ 0 h 35"/>
              <a:gd name="T26" fmla="*/ 0 w 35"/>
              <a:gd name="T27" fmla="*/ 0 h 35"/>
              <a:gd name="T28" fmla="*/ 0 w 35"/>
              <a:gd name="T29" fmla="*/ 0 h 35"/>
              <a:gd name="T30" fmla="*/ 0 w 35"/>
              <a:gd name="T31" fmla="*/ 0 h 35"/>
              <a:gd name="T32" fmla="*/ 0 w 35"/>
              <a:gd name="T33" fmla="*/ 0 h 35"/>
              <a:gd name="T34" fmla="*/ 0 w 35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35"/>
              <a:gd name="T56" fmla="*/ 35 w 35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35">
                <a:moveTo>
                  <a:pt x="9" y="0"/>
                </a:move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9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35" y="35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1" name="Freeform 3606"/>
          <p:cNvSpPr>
            <a:spLocks/>
          </p:cNvSpPr>
          <p:nvPr/>
        </p:nvSpPr>
        <p:spPr bwMode="auto">
          <a:xfrm>
            <a:off x="6184900" y="5335588"/>
            <a:ext cx="47625" cy="39687"/>
          </a:xfrm>
          <a:custGeom>
            <a:avLst/>
            <a:gdLst>
              <a:gd name="T0" fmla="*/ 0 w 130"/>
              <a:gd name="T1" fmla="*/ 0 h 139"/>
              <a:gd name="T2" fmla="*/ 0 w 130"/>
              <a:gd name="T3" fmla="*/ 0 h 139"/>
              <a:gd name="T4" fmla="*/ 0 w 130"/>
              <a:gd name="T5" fmla="*/ 0 h 139"/>
              <a:gd name="T6" fmla="*/ 0 w 130"/>
              <a:gd name="T7" fmla="*/ 0 h 139"/>
              <a:gd name="T8" fmla="*/ 0 w 13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39"/>
              <a:gd name="T17" fmla="*/ 130 w 13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39">
                <a:moveTo>
                  <a:pt x="34" y="139"/>
                </a:moveTo>
                <a:lnTo>
                  <a:pt x="0" y="113"/>
                </a:lnTo>
                <a:lnTo>
                  <a:pt x="104" y="0"/>
                </a:lnTo>
                <a:lnTo>
                  <a:pt x="130" y="35"/>
                </a:lnTo>
                <a:lnTo>
                  <a:pt x="34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2" name="Freeform 3607"/>
          <p:cNvSpPr>
            <a:spLocks/>
          </p:cNvSpPr>
          <p:nvPr/>
        </p:nvSpPr>
        <p:spPr bwMode="auto">
          <a:xfrm>
            <a:off x="6054725" y="5410200"/>
            <a:ext cx="66675" cy="23813"/>
          </a:xfrm>
          <a:custGeom>
            <a:avLst/>
            <a:gdLst>
              <a:gd name="T0" fmla="*/ 0 w 174"/>
              <a:gd name="T1" fmla="*/ 0 h 87"/>
              <a:gd name="T2" fmla="*/ 0 w 174"/>
              <a:gd name="T3" fmla="*/ 0 h 87"/>
              <a:gd name="T4" fmla="*/ 0 w 174"/>
              <a:gd name="T5" fmla="*/ 0 h 87"/>
              <a:gd name="T6" fmla="*/ 0 w 174"/>
              <a:gd name="T7" fmla="*/ 0 h 87"/>
              <a:gd name="T8" fmla="*/ 0 w 17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87"/>
              <a:gd name="T17" fmla="*/ 174 w 17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87">
                <a:moveTo>
                  <a:pt x="17" y="87"/>
                </a:moveTo>
                <a:lnTo>
                  <a:pt x="0" y="44"/>
                </a:lnTo>
                <a:lnTo>
                  <a:pt x="157" y="0"/>
                </a:lnTo>
                <a:lnTo>
                  <a:pt x="174" y="35"/>
                </a:lnTo>
                <a:lnTo>
                  <a:pt x="17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3" name="Freeform 3608"/>
          <p:cNvSpPr>
            <a:spLocks/>
          </p:cNvSpPr>
          <p:nvPr/>
        </p:nvSpPr>
        <p:spPr bwMode="auto">
          <a:xfrm>
            <a:off x="5899150" y="5432425"/>
            <a:ext cx="69850" cy="14288"/>
          </a:xfrm>
          <a:custGeom>
            <a:avLst/>
            <a:gdLst>
              <a:gd name="T0" fmla="*/ 0 w 174"/>
              <a:gd name="T1" fmla="*/ 0 h 52"/>
              <a:gd name="T2" fmla="*/ 0 w 174"/>
              <a:gd name="T3" fmla="*/ 0 h 52"/>
              <a:gd name="T4" fmla="*/ 0 w 174"/>
              <a:gd name="T5" fmla="*/ 0 h 52"/>
              <a:gd name="T6" fmla="*/ 0 w 174"/>
              <a:gd name="T7" fmla="*/ 0 h 52"/>
              <a:gd name="T8" fmla="*/ 0 w 174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52"/>
              <a:gd name="T17" fmla="*/ 174 w 17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52">
                <a:moveTo>
                  <a:pt x="8" y="52"/>
                </a:moveTo>
                <a:lnTo>
                  <a:pt x="0" y="8"/>
                </a:lnTo>
                <a:lnTo>
                  <a:pt x="165" y="0"/>
                </a:lnTo>
                <a:lnTo>
                  <a:pt x="174" y="43"/>
                </a:lnTo>
                <a:lnTo>
                  <a:pt x="8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4" name="Freeform 3609"/>
          <p:cNvSpPr>
            <a:spLocks/>
          </p:cNvSpPr>
          <p:nvPr/>
        </p:nvSpPr>
        <p:spPr bwMode="auto">
          <a:xfrm>
            <a:off x="5792788" y="5438775"/>
            <a:ext cx="15875" cy="11113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w 44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44"/>
              <a:gd name="T20" fmla="*/ 44 w 44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44">
                <a:moveTo>
                  <a:pt x="0" y="9"/>
                </a:moveTo>
                <a:lnTo>
                  <a:pt x="9" y="44"/>
                </a:lnTo>
                <a:lnTo>
                  <a:pt x="44" y="44"/>
                </a:lnTo>
                <a:lnTo>
                  <a:pt x="44" y="0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5" name="Freeform 3610"/>
          <p:cNvSpPr>
            <a:spLocks/>
          </p:cNvSpPr>
          <p:nvPr/>
        </p:nvSpPr>
        <p:spPr bwMode="auto">
          <a:xfrm>
            <a:off x="5789613" y="5438775"/>
            <a:ext cx="7937" cy="11113"/>
          </a:xfrm>
          <a:custGeom>
            <a:avLst/>
            <a:gdLst>
              <a:gd name="T0" fmla="*/ 0 w 17"/>
              <a:gd name="T1" fmla="*/ 0 h 44"/>
              <a:gd name="T2" fmla="*/ 0 w 17"/>
              <a:gd name="T3" fmla="*/ 0 h 44"/>
              <a:gd name="T4" fmla="*/ 0 w 17"/>
              <a:gd name="T5" fmla="*/ 0 h 44"/>
              <a:gd name="T6" fmla="*/ 0 w 17"/>
              <a:gd name="T7" fmla="*/ 0 h 44"/>
              <a:gd name="T8" fmla="*/ 0 w 17"/>
              <a:gd name="T9" fmla="*/ 0 h 44"/>
              <a:gd name="T10" fmla="*/ 0 w 17"/>
              <a:gd name="T11" fmla="*/ 0 h 44"/>
              <a:gd name="T12" fmla="*/ 0 w 17"/>
              <a:gd name="T13" fmla="*/ 0 h 44"/>
              <a:gd name="T14" fmla="*/ 0 w 17"/>
              <a:gd name="T15" fmla="*/ 0 h 44"/>
              <a:gd name="T16" fmla="*/ 0 w 17"/>
              <a:gd name="T17" fmla="*/ 0 h 44"/>
              <a:gd name="T18" fmla="*/ 0 w 17"/>
              <a:gd name="T19" fmla="*/ 0 h 44"/>
              <a:gd name="T20" fmla="*/ 0 w 17"/>
              <a:gd name="T21" fmla="*/ 0 h 44"/>
              <a:gd name="T22" fmla="*/ 0 w 17"/>
              <a:gd name="T23" fmla="*/ 0 h 44"/>
              <a:gd name="T24" fmla="*/ 0 w 17"/>
              <a:gd name="T25" fmla="*/ 0 h 44"/>
              <a:gd name="T26" fmla="*/ 0 w 17"/>
              <a:gd name="T27" fmla="*/ 0 h 44"/>
              <a:gd name="T28" fmla="*/ 0 w 17"/>
              <a:gd name="T29" fmla="*/ 0 h 44"/>
              <a:gd name="T30" fmla="*/ 0 w 17"/>
              <a:gd name="T31" fmla="*/ 0 h 44"/>
              <a:gd name="T32" fmla="*/ 0 w 17"/>
              <a:gd name="T33" fmla="*/ 0 h 44"/>
              <a:gd name="T34" fmla="*/ 0 w 17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"/>
              <a:gd name="T55" fmla="*/ 0 h 44"/>
              <a:gd name="T56" fmla="*/ 17 w 17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" h="44">
                <a:moveTo>
                  <a:pt x="17" y="0"/>
                </a:moveTo>
                <a:lnTo>
                  <a:pt x="17" y="0"/>
                </a:lnTo>
                <a:lnTo>
                  <a:pt x="8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8" y="44"/>
                </a:lnTo>
                <a:lnTo>
                  <a:pt x="17" y="44"/>
                </a:ln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6" name="Freeform 3611"/>
          <p:cNvSpPr>
            <a:spLocks/>
          </p:cNvSpPr>
          <p:nvPr/>
        </p:nvSpPr>
        <p:spPr bwMode="auto">
          <a:xfrm>
            <a:off x="5745163" y="5440363"/>
            <a:ext cx="52387" cy="25400"/>
          </a:xfrm>
          <a:custGeom>
            <a:avLst/>
            <a:gdLst>
              <a:gd name="T0" fmla="*/ 0 w 140"/>
              <a:gd name="T1" fmla="*/ 0 h 96"/>
              <a:gd name="T2" fmla="*/ 0 w 140"/>
              <a:gd name="T3" fmla="*/ 0 h 96"/>
              <a:gd name="T4" fmla="*/ 0 w 140"/>
              <a:gd name="T5" fmla="*/ 0 h 96"/>
              <a:gd name="T6" fmla="*/ 0 w 140"/>
              <a:gd name="T7" fmla="*/ 0 h 96"/>
              <a:gd name="T8" fmla="*/ 0 w 140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96"/>
              <a:gd name="T17" fmla="*/ 140 w 140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96">
                <a:moveTo>
                  <a:pt x="27" y="96"/>
                </a:moveTo>
                <a:lnTo>
                  <a:pt x="0" y="61"/>
                </a:lnTo>
                <a:lnTo>
                  <a:pt x="122" y="0"/>
                </a:lnTo>
                <a:lnTo>
                  <a:pt x="140" y="35"/>
                </a:lnTo>
                <a:lnTo>
                  <a:pt x="27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7" name="Freeform 3612"/>
          <p:cNvSpPr>
            <a:spLocks/>
          </p:cNvSpPr>
          <p:nvPr/>
        </p:nvSpPr>
        <p:spPr bwMode="auto">
          <a:xfrm>
            <a:off x="5645150" y="5487988"/>
            <a:ext cx="25400" cy="20637"/>
          </a:xfrm>
          <a:custGeom>
            <a:avLst/>
            <a:gdLst>
              <a:gd name="T0" fmla="*/ 0 w 69"/>
              <a:gd name="T1" fmla="*/ 0 h 70"/>
              <a:gd name="T2" fmla="*/ 0 w 69"/>
              <a:gd name="T3" fmla="*/ 0 h 70"/>
              <a:gd name="T4" fmla="*/ 0 w 69"/>
              <a:gd name="T5" fmla="*/ 0 h 70"/>
              <a:gd name="T6" fmla="*/ 0 w 69"/>
              <a:gd name="T7" fmla="*/ 0 h 70"/>
              <a:gd name="T8" fmla="*/ 0 w 69"/>
              <a:gd name="T9" fmla="*/ 0 h 70"/>
              <a:gd name="T10" fmla="*/ 0 w 69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70"/>
              <a:gd name="T20" fmla="*/ 69 w 69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70">
                <a:moveTo>
                  <a:pt x="8" y="70"/>
                </a:moveTo>
                <a:lnTo>
                  <a:pt x="17" y="61"/>
                </a:lnTo>
                <a:lnTo>
                  <a:pt x="69" y="35"/>
                </a:lnTo>
                <a:lnTo>
                  <a:pt x="52" y="0"/>
                </a:lnTo>
                <a:lnTo>
                  <a:pt x="0" y="26"/>
                </a:lnTo>
                <a:lnTo>
                  <a:pt x="8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8" name="Freeform 3613"/>
          <p:cNvSpPr>
            <a:spLocks/>
          </p:cNvSpPr>
          <p:nvPr/>
        </p:nvSpPr>
        <p:spPr bwMode="auto">
          <a:xfrm>
            <a:off x="5637213" y="5495925"/>
            <a:ext cx="12700" cy="12700"/>
          </a:xfrm>
          <a:custGeom>
            <a:avLst/>
            <a:gdLst>
              <a:gd name="T0" fmla="*/ 0 w 35"/>
              <a:gd name="T1" fmla="*/ 0 h 44"/>
              <a:gd name="T2" fmla="*/ 0 w 35"/>
              <a:gd name="T3" fmla="*/ 0 h 44"/>
              <a:gd name="T4" fmla="*/ 0 w 35"/>
              <a:gd name="T5" fmla="*/ 0 h 44"/>
              <a:gd name="T6" fmla="*/ 0 w 35"/>
              <a:gd name="T7" fmla="*/ 0 h 44"/>
              <a:gd name="T8" fmla="*/ 0 w 35"/>
              <a:gd name="T9" fmla="*/ 0 h 44"/>
              <a:gd name="T10" fmla="*/ 0 w 35"/>
              <a:gd name="T11" fmla="*/ 0 h 44"/>
              <a:gd name="T12" fmla="*/ 0 w 35"/>
              <a:gd name="T13" fmla="*/ 0 h 44"/>
              <a:gd name="T14" fmla="*/ 0 w 35"/>
              <a:gd name="T15" fmla="*/ 0 h 44"/>
              <a:gd name="T16" fmla="*/ 0 w 35"/>
              <a:gd name="T17" fmla="*/ 0 h 44"/>
              <a:gd name="T18" fmla="*/ 0 w 35"/>
              <a:gd name="T19" fmla="*/ 0 h 44"/>
              <a:gd name="T20" fmla="*/ 0 w 35"/>
              <a:gd name="T21" fmla="*/ 0 h 44"/>
              <a:gd name="T22" fmla="*/ 0 w 35"/>
              <a:gd name="T23" fmla="*/ 0 h 44"/>
              <a:gd name="T24" fmla="*/ 0 w 35"/>
              <a:gd name="T25" fmla="*/ 0 h 44"/>
              <a:gd name="T26" fmla="*/ 0 w 35"/>
              <a:gd name="T27" fmla="*/ 0 h 44"/>
              <a:gd name="T28" fmla="*/ 0 w 35"/>
              <a:gd name="T29" fmla="*/ 0 h 44"/>
              <a:gd name="T30" fmla="*/ 0 w 35"/>
              <a:gd name="T31" fmla="*/ 0 h 44"/>
              <a:gd name="T32" fmla="*/ 0 w 35"/>
              <a:gd name="T33" fmla="*/ 0 h 44"/>
              <a:gd name="T34" fmla="*/ 0 w 35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5"/>
              <a:gd name="T55" fmla="*/ 0 h 44"/>
              <a:gd name="T56" fmla="*/ 35 w 35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5" h="44">
                <a:moveTo>
                  <a:pt x="18" y="0"/>
                </a:moveTo>
                <a:lnTo>
                  <a:pt x="9" y="0"/>
                </a:lnTo>
                <a:lnTo>
                  <a:pt x="9" y="9"/>
                </a:lnTo>
                <a:lnTo>
                  <a:pt x="9" y="18"/>
                </a:lnTo>
                <a:lnTo>
                  <a:pt x="0" y="18"/>
                </a:lnTo>
                <a:lnTo>
                  <a:pt x="0" y="26"/>
                </a:lnTo>
                <a:lnTo>
                  <a:pt x="9" y="26"/>
                </a:lnTo>
                <a:lnTo>
                  <a:pt x="9" y="35"/>
                </a:lnTo>
                <a:lnTo>
                  <a:pt x="18" y="35"/>
                </a:lnTo>
                <a:lnTo>
                  <a:pt x="18" y="44"/>
                </a:lnTo>
                <a:lnTo>
                  <a:pt x="26" y="44"/>
                </a:lnTo>
                <a:lnTo>
                  <a:pt x="35" y="35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09" name="Freeform 3614"/>
          <p:cNvSpPr>
            <a:spLocks/>
          </p:cNvSpPr>
          <p:nvPr/>
        </p:nvSpPr>
        <p:spPr bwMode="auto">
          <a:xfrm>
            <a:off x="5603875" y="5495925"/>
            <a:ext cx="41275" cy="14288"/>
          </a:xfrm>
          <a:custGeom>
            <a:avLst/>
            <a:gdLst>
              <a:gd name="T0" fmla="*/ 0 w 113"/>
              <a:gd name="T1" fmla="*/ 0 h 52"/>
              <a:gd name="T2" fmla="*/ 0 w 113"/>
              <a:gd name="T3" fmla="*/ 0 h 52"/>
              <a:gd name="T4" fmla="*/ 0 w 113"/>
              <a:gd name="T5" fmla="*/ 0 h 52"/>
              <a:gd name="T6" fmla="*/ 0 w 113"/>
              <a:gd name="T7" fmla="*/ 0 h 52"/>
              <a:gd name="T8" fmla="*/ 0 w 113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52"/>
              <a:gd name="T17" fmla="*/ 113 w 113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52">
                <a:moveTo>
                  <a:pt x="9" y="52"/>
                </a:moveTo>
                <a:lnTo>
                  <a:pt x="0" y="18"/>
                </a:lnTo>
                <a:lnTo>
                  <a:pt x="105" y="0"/>
                </a:lnTo>
                <a:lnTo>
                  <a:pt x="113" y="44"/>
                </a:lnTo>
                <a:lnTo>
                  <a:pt x="9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0" name="Freeform 3615"/>
          <p:cNvSpPr>
            <a:spLocks/>
          </p:cNvSpPr>
          <p:nvPr/>
        </p:nvSpPr>
        <p:spPr bwMode="auto">
          <a:xfrm>
            <a:off x="5497513" y="5510213"/>
            <a:ext cx="17462" cy="17462"/>
          </a:xfrm>
          <a:custGeom>
            <a:avLst/>
            <a:gdLst>
              <a:gd name="T0" fmla="*/ 0 w 44"/>
              <a:gd name="T1" fmla="*/ 0 h 53"/>
              <a:gd name="T2" fmla="*/ 0 w 44"/>
              <a:gd name="T3" fmla="*/ 0 h 53"/>
              <a:gd name="T4" fmla="*/ 0 w 44"/>
              <a:gd name="T5" fmla="*/ 0 h 53"/>
              <a:gd name="T6" fmla="*/ 0 w 44"/>
              <a:gd name="T7" fmla="*/ 0 h 53"/>
              <a:gd name="T8" fmla="*/ 0 w 44"/>
              <a:gd name="T9" fmla="*/ 0 h 53"/>
              <a:gd name="T10" fmla="*/ 0 w 44"/>
              <a:gd name="T11" fmla="*/ 0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3"/>
              <a:gd name="T20" fmla="*/ 44 w 44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3">
                <a:moveTo>
                  <a:pt x="0" y="53"/>
                </a:moveTo>
                <a:lnTo>
                  <a:pt x="9" y="53"/>
                </a:lnTo>
                <a:lnTo>
                  <a:pt x="44" y="44"/>
                </a:lnTo>
                <a:lnTo>
                  <a:pt x="35" y="0"/>
                </a:lnTo>
                <a:lnTo>
                  <a:pt x="0" y="9"/>
                </a:lnTo>
                <a:lnTo>
                  <a:pt x="0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1" name="Freeform 3616"/>
          <p:cNvSpPr>
            <a:spLocks/>
          </p:cNvSpPr>
          <p:nvPr/>
        </p:nvSpPr>
        <p:spPr bwMode="auto">
          <a:xfrm>
            <a:off x="5492750" y="5514975"/>
            <a:ext cx="9525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17" y="0"/>
                </a:moveTo>
                <a:lnTo>
                  <a:pt x="9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17" y="44"/>
                </a:lnTo>
                <a:lnTo>
                  <a:pt x="26" y="44"/>
                </a:ln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2" name="Freeform 3617"/>
          <p:cNvSpPr>
            <a:spLocks/>
          </p:cNvSpPr>
          <p:nvPr/>
        </p:nvSpPr>
        <p:spPr bwMode="auto">
          <a:xfrm>
            <a:off x="5449888" y="5510213"/>
            <a:ext cx="47625" cy="17462"/>
          </a:xfrm>
          <a:custGeom>
            <a:avLst/>
            <a:gdLst>
              <a:gd name="T0" fmla="*/ 0 w 130"/>
              <a:gd name="T1" fmla="*/ 0 h 53"/>
              <a:gd name="T2" fmla="*/ 0 w 130"/>
              <a:gd name="T3" fmla="*/ 0 h 53"/>
              <a:gd name="T4" fmla="*/ 0 w 130"/>
              <a:gd name="T5" fmla="*/ 0 h 53"/>
              <a:gd name="T6" fmla="*/ 0 w 130"/>
              <a:gd name="T7" fmla="*/ 0 h 53"/>
              <a:gd name="T8" fmla="*/ 0 w 130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53"/>
              <a:gd name="T17" fmla="*/ 130 w 13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53">
                <a:moveTo>
                  <a:pt x="0" y="44"/>
                </a:moveTo>
                <a:lnTo>
                  <a:pt x="9" y="0"/>
                </a:lnTo>
                <a:lnTo>
                  <a:pt x="130" y="9"/>
                </a:lnTo>
                <a:lnTo>
                  <a:pt x="130" y="53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3" name="Freeform 3618"/>
          <p:cNvSpPr>
            <a:spLocks/>
          </p:cNvSpPr>
          <p:nvPr/>
        </p:nvSpPr>
        <p:spPr bwMode="auto">
          <a:xfrm>
            <a:off x="5341938" y="5507038"/>
            <a:ext cx="7937" cy="11112"/>
          </a:xfrm>
          <a:custGeom>
            <a:avLst/>
            <a:gdLst>
              <a:gd name="T0" fmla="*/ 0 w 18"/>
              <a:gd name="T1" fmla="*/ 0 h 44"/>
              <a:gd name="T2" fmla="*/ 0 w 18"/>
              <a:gd name="T3" fmla="*/ 0 h 44"/>
              <a:gd name="T4" fmla="*/ 0 w 18"/>
              <a:gd name="T5" fmla="*/ 0 h 44"/>
              <a:gd name="T6" fmla="*/ 0 w 18"/>
              <a:gd name="T7" fmla="*/ 0 h 44"/>
              <a:gd name="T8" fmla="*/ 0 w 18"/>
              <a:gd name="T9" fmla="*/ 0 h 44"/>
              <a:gd name="T10" fmla="*/ 0 w 18"/>
              <a:gd name="T11" fmla="*/ 0 h 44"/>
              <a:gd name="T12" fmla="*/ 0 w 18"/>
              <a:gd name="T13" fmla="*/ 0 h 44"/>
              <a:gd name="T14" fmla="*/ 0 w 18"/>
              <a:gd name="T15" fmla="*/ 0 h 44"/>
              <a:gd name="T16" fmla="*/ 0 w 18"/>
              <a:gd name="T17" fmla="*/ 0 h 44"/>
              <a:gd name="T18" fmla="*/ 0 w 18"/>
              <a:gd name="T19" fmla="*/ 0 h 44"/>
              <a:gd name="T20" fmla="*/ 0 w 18"/>
              <a:gd name="T21" fmla="*/ 0 h 44"/>
              <a:gd name="T22" fmla="*/ 0 w 18"/>
              <a:gd name="T23" fmla="*/ 0 h 44"/>
              <a:gd name="T24" fmla="*/ 0 w 18"/>
              <a:gd name="T25" fmla="*/ 0 h 44"/>
              <a:gd name="T26" fmla="*/ 0 w 18"/>
              <a:gd name="T27" fmla="*/ 0 h 44"/>
              <a:gd name="T28" fmla="*/ 0 w 18"/>
              <a:gd name="T29" fmla="*/ 0 h 44"/>
              <a:gd name="T30" fmla="*/ 0 w 18"/>
              <a:gd name="T31" fmla="*/ 0 h 44"/>
              <a:gd name="T32" fmla="*/ 0 w 18"/>
              <a:gd name="T33" fmla="*/ 0 h 44"/>
              <a:gd name="T34" fmla="*/ 0 w 18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8"/>
              <a:gd name="T55" fmla="*/ 0 h 44"/>
              <a:gd name="T56" fmla="*/ 18 w 18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8" h="44">
                <a:moveTo>
                  <a:pt x="18" y="0"/>
                </a:move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8" y="44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4" name="Freeform 3619"/>
          <p:cNvSpPr>
            <a:spLocks/>
          </p:cNvSpPr>
          <p:nvPr/>
        </p:nvSpPr>
        <p:spPr bwMode="auto">
          <a:xfrm>
            <a:off x="5294313" y="5499100"/>
            <a:ext cx="58737" cy="19050"/>
          </a:xfrm>
          <a:custGeom>
            <a:avLst/>
            <a:gdLst>
              <a:gd name="T0" fmla="*/ 0 w 156"/>
              <a:gd name="T1" fmla="*/ 0 h 70"/>
              <a:gd name="T2" fmla="*/ 0 w 156"/>
              <a:gd name="T3" fmla="*/ 0 h 70"/>
              <a:gd name="T4" fmla="*/ 0 w 156"/>
              <a:gd name="T5" fmla="*/ 0 h 70"/>
              <a:gd name="T6" fmla="*/ 0 w 156"/>
              <a:gd name="T7" fmla="*/ 0 h 70"/>
              <a:gd name="T8" fmla="*/ 0 w 156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70"/>
              <a:gd name="T17" fmla="*/ 156 w 156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70">
                <a:moveTo>
                  <a:pt x="0" y="35"/>
                </a:moveTo>
                <a:lnTo>
                  <a:pt x="8" y="0"/>
                </a:lnTo>
                <a:lnTo>
                  <a:pt x="156" y="26"/>
                </a:lnTo>
                <a:lnTo>
                  <a:pt x="148" y="7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5" name="Freeform 3620"/>
          <p:cNvSpPr>
            <a:spLocks/>
          </p:cNvSpPr>
          <p:nvPr/>
        </p:nvSpPr>
        <p:spPr bwMode="auto">
          <a:xfrm>
            <a:off x="5138738" y="5483225"/>
            <a:ext cx="63500" cy="12700"/>
          </a:xfrm>
          <a:custGeom>
            <a:avLst/>
            <a:gdLst>
              <a:gd name="T0" fmla="*/ 0 w 166"/>
              <a:gd name="T1" fmla="*/ 0 h 52"/>
              <a:gd name="T2" fmla="*/ 0 w 166"/>
              <a:gd name="T3" fmla="*/ 0 h 52"/>
              <a:gd name="T4" fmla="*/ 0 w 166"/>
              <a:gd name="T5" fmla="*/ 0 h 52"/>
              <a:gd name="T6" fmla="*/ 0 w 166"/>
              <a:gd name="T7" fmla="*/ 0 h 52"/>
              <a:gd name="T8" fmla="*/ 0 w 166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52"/>
              <a:gd name="T17" fmla="*/ 166 w 166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52">
                <a:moveTo>
                  <a:pt x="0" y="43"/>
                </a:moveTo>
                <a:lnTo>
                  <a:pt x="0" y="0"/>
                </a:lnTo>
                <a:lnTo>
                  <a:pt x="166" y="17"/>
                </a:lnTo>
                <a:lnTo>
                  <a:pt x="166" y="52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6" name="Freeform 3621"/>
          <p:cNvSpPr>
            <a:spLocks/>
          </p:cNvSpPr>
          <p:nvPr/>
        </p:nvSpPr>
        <p:spPr bwMode="auto">
          <a:xfrm>
            <a:off x="4981575" y="5470525"/>
            <a:ext cx="65088" cy="15875"/>
          </a:xfrm>
          <a:custGeom>
            <a:avLst/>
            <a:gdLst>
              <a:gd name="T0" fmla="*/ 0 w 175"/>
              <a:gd name="T1" fmla="*/ 0 h 61"/>
              <a:gd name="T2" fmla="*/ 0 w 175"/>
              <a:gd name="T3" fmla="*/ 0 h 61"/>
              <a:gd name="T4" fmla="*/ 0 w 175"/>
              <a:gd name="T5" fmla="*/ 0 h 61"/>
              <a:gd name="T6" fmla="*/ 0 w 175"/>
              <a:gd name="T7" fmla="*/ 0 h 61"/>
              <a:gd name="T8" fmla="*/ 0 w 175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"/>
              <a:gd name="T16" fmla="*/ 0 h 61"/>
              <a:gd name="T17" fmla="*/ 175 w 17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" h="61">
                <a:moveTo>
                  <a:pt x="0" y="44"/>
                </a:moveTo>
                <a:lnTo>
                  <a:pt x="9" y="0"/>
                </a:lnTo>
                <a:lnTo>
                  <a:pt x="175" y="18"/>
                </a:lnTo>
                <a:lnTo>
                  <a:pt x="166" y="61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7" name="Freeform 3622"/>
          <p:cNvSpPr>
            <a:spLocks/>
          </p:cNvSpPr>
          <p:nvPr/>
        </p:nvSpPr>
        <p:spPr bwMode="auto">
          <a:xfrm>
            <a:off x="4826000" y="5478463"/>
            <a:ext cx="66675" cy="26987"/>
          </a:xfrm>
          <a:custGeom>
            <a:avLst/>
            <a:gdLst>
              <a:gd name="T0" fmla="*/ 0 w 174"/>
              <a:gd name="T1" fmla="*/ 0 h 87"/>
              <a:gd name="T2" fmla="*/ 0 w 174"/>
              <a:gd name="T3" fmla="*/ 0 h 87"/>
              <a:gd name="T4" fmla="*/ 0 w 174"/>
              <a:gd name="T5" fmla="*/ 0 h 87"/>
              <a:gd name="T6" fmla="*/ 0 w 174"/>
              <a:gd name="T7" fmla="*/ 0 h 87"/>
              <a:gd name="T8" fmla="*/ 0 w 17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87"/>
              <a:gd name="T17" fmla="*/ 174 w 17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87">
                <a:moveTo>
                  <a:pt x="9" y="87"/>
                </a:moveTo>
                <a:lnTo>
                  <a:pt x="0" y="44"/>
                </a:lnTo>
                <a:lnTo>
                  <a:pt x="166" y="0"/>
                </a:lnTo>
                <a:lnTo>
                  <a:pt x="174" y="44"/>
                </a:lnTo>
                <a:lnTo>
                  <a:pt x="9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8" name="Freeform 3623"/>
          <p:cNvSpPr>
            <a:spLocks/>
          </p:cNvSpPr>
          <p:nvPr/>
        </p:nvSpPr>
        <p:spPr bwMode="auto">
          <a:xfrm>
            <a:off x="4724400" y="5502275"/>
            <a:ext cx="12700" cy="12700"/>
          </a:xfrm>
          <a:custGeom>
            <a:avLst/>
            <a:gdLst>
              <a:gd name="T0" fmla="*/ 0 w 35"/>
              <a:gd name="T1" fmla="*/ 0 h 43"/>
              <a:gd name="T2" fmla="*/ 0 w 35"/>
              <a:gd name="T3" fmla="*/ 0 h 43"/>
              <a:gd name="T4" fmla="*/ 0 w 35"/>
              <a:gd name="T5" fmla="*/ 0 h 43"/>
              <a:gd name="T6" fmla="*/ 0 w 35"/>
              <a:gd name="T7" fmla="*/ 0 h 43"/>
              <a:gd name="T8" fmla="*/ 0 w 35"/>
              <a:gd name="T9" fmla="*/ 0 h 43"/>
              <a:gd name="T10" fmla="*/ 0 w 35"/>
              <a:gd name="T11" fmla="*/ 0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43"/>
              <a:gd name="T20" fmla="*/ 35 w 35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43">
                <a:moveTo>
                  <a:pt x="0" y="43"/>
                </a:moveTo>
                <a:lnTo>
                  <a:pt x="9" y="43"/>
                </a:lnTo>
                <a:lnTo>
                  <a:pt x="35" y="43"/>
                </a:lnTo>
                <a:lnTo>
                  <a:pt x="35" y="0"/>
                </a:lnTo>
                <a:lnTo>
                  <a:pt x="9" y="0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19" name="Freeform 3624"/>
          <p:cNvSpPr>
            <a:spLocks/>
          </p:cNvSpPr>
          <p:nvPr/>
        </p:nvSpPr>
        <p:spPr bwMode="auto">
          <a:xfrm>
            <a:off x="4719638" y="5502275"/>
            <a:ext cx="9525" cy="12700"/>
          </a:xfrm>
          <a:custGeom>
            <a:avLst/>
            <a:gdLst>
              <a:gd name="T0" fmla="*/ 0 w 26"/>
              <a:gd name="T1" fmla="*/ 0 h 43"/>
              <a:gd name="T2" fmla="*/ 0 w 26"/>
              <a:gd name="T3" fmla="*/ 0 h 43"/>
              <a:gd name="T4" fmla="*/ 0 w 26"/>
              <a:gd name="T5" fmla="*/ 0 h 43"/>
              <a:gd name="T6" fmla="*/ 0 w 26"/>
              <a:gd name="T7" fmla="*/ 0 h 43"/>
              <a:gd name="T8" fmla="*/ 0 w 26"/>
              <a:gd name="T9" fmla="*/ 0 h 43"/>
              <a:gd name="T10" fmla="*/ 0 w 26"/>
              <a:gd name="T11" fmla="*/ 0 h 43"/>
              <a:gd name="T12" fmla="*/ 0 w 26"/>
              <a:gd name="T13" fmla="*/ 0 h 43"/>
              <a:gd name="T14" fmla="*/ 0 w 26"/>
              <a:gd name="T15" fmla="*/ 0 h 43"/>
              <a:gd name="T16" fmla="*/ 0 w 26"/>
              <a:gd name="T17" fmla="*/ 0 h 43"/>
              <a:gd name="T18" fmla="*/ 0 w 26"/>
              <a:gd name="T19" fmla="*/ 0 h 43"/>
              <a:gd name="T20" fmla="*/ 0 w 26"/>
              <a:gd name="T21" fmla="*/ 0 h 43"/>
              <a:gd name="T22" fmla="*/ 0 w 26"/>
              <a:gd name="T23" fmla="*/ 0 h 43"/>
              <a:gd name="T24" fmla="*/ 0 w 26"/>
              <a:gd name="T25" fmla="*/ 0 h 43"/>
              <a:gd name="T26" fmla="*/ 0 w 26"/>
              <a:gd name="T27" fmla="*/ 0 h 43"/>
              <a:gd name="T28" fmla="*/ 0 w 26"/>
              <a:gd name="T29" fmla="*/ 0 h 43"/>
              <a:gd name="T30" fmla="*/ 0 w 26"/>
              <a:gd name="T31" fmla="*/ 0 h 43"/>
              <a:gd name="T32" fmla="*/ 0 w 26"/>
              <a:gd name="T33" fmla="*/ 0 h 43"/>
              <a:gd name="T34" fmla="*/ 0 w 26"/>
              <a:gd name="T35" fmla="*/ 0 h 4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3"/>
              <a:gd name="T56" fmla="*/ 26 w 26"/>
              <a:gd name="T57" fmla="*/ 43 h 4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3">
                <a:moveTo>
                  <a:pt x="26" y="0"/>
                </a:moveTo>
                <a:lnTo>
                  <a:pt x="17" y="8"/>
                </a:lnTo>
                <a:lnTo>
                  <a:pt x="9" y="8"/>
                </a:lnTo>
                <a:lnTo>
                  <a:pt x="9" y="17"/>
                </a:lnTo>
                <a:lnTo>
                  <a:pt x="0" y="17"/>
                </a:lnTo>
                <a:lnTo>
                  <a:pt x="0" y="26"/>
                </a:lnTo>
                <a:lnTo>
                  <a:pt x="9" y="34"/>
                </a:lnTo>
                <a:lnTo>
                  <a:pt x="9" y="43"/>
                </a:lnTo>
                <a:lnTo>
                  <a:pt x="17" y="43"/>
                </a:lnTo>
                <a:lnTo>
                  <a:pt x="26" y="43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0" name="Freeform 3625"/>
          <p:cNvSpPr>
            <a:spLocks/>
          </p:cNvSpPr>
          <p:nvPr/>
        </p:nvSpPr>
        <p:spPr bwMode="auto">
          <a:xfrm>
            <a:off x="4670425" y="5495925"/>
            <a:ext cx="58738" cy="19050"/>
          </a:xfrm>
          <a:custGeom>
            <a:avLst/>
            <a:gdLst>
              <a:gd name="T0" fmla="*/ 0 w 148"/>
              <a:gd name="T1" fmla="*/ 0 h 61"/>
              <a:gd name="T2" fmla="*/ 0 w 148"/>
              <a:gd name="T3" fmla="*/ 0 h 61"/>
              <a:gd name="T4" fmla="*/ 0 w 148"/>
              <a:gd name="T5" fmla="*/ 0 h 61"/>
              <a:gd name="T6" fmla="*/ 0 w 148"/>
              <a:gd name="T7" fmla="*/ 0 h 61"/>
              <a:gd name="T8" fmla="*/ 0 w 148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61"/>
              <a:gd name="T17" fmla="*/ 148 w 14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61">
                <a:moveTo>
                  <a:pt x="0" y="44"/>
                </a:moveTo>
                <a:lnTo>
                  <a:pt x="9" y="0"/>
                </a:lnTo>
                <a:lnTo>
                  <a:pt x="148" y="26"/>
                </a:lnTo>
                <a:lnTo>
                  <a:pt x="139" y="61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1" name="Freeform 3626"/>
          <p:cNvSpPr>
            <a:spLocks/>
          </p:cNvSpPr>
          <p:nvPr/>
        </p:nvSpPr>
        <p:spPr bwMode="auto">
          <a:xfrm>
            <a:off x="4543425" y="5508625"/>
            <a:ext cx="38100" cy="15875"/>
          </a:xfrm>
          <a:custGeom>
            <a:avLst/>
            <a:gdLst>
              <a:gd name="T0" fmla="*/ 0 w 105"/>
              <a:gd name="T1" fmla="*/ 0 h 52"/>
              <a:gd name="T2" fmla="*/ 0 w 105"/>
              <a:gd name="T3" fmla="*/ 0 h 52"/>
              <a:gd name="T4" fmla="*/ 0 w 105"/>
              <a:gd name="T5" fmla="*/ 0 h 52"/>
              <a:gd name="T6" fmla="*/ 0 w 105"/>
              <a:gd name="T7" fmla="*/ 0 h 52"/>
              <a:gd name="T8" fmla="*/ 0 w 105"/>
              <a:gd name="T9" fmla="*/ 0 h 52"/>
              <a:gd name="T10" fmla="*/ 0 w 105"/>
              <a:gd name="T11" fmla="*/ 0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52"/>
              <a:gd name="T20" fmla="*/ 105 w 105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52">
                <a:moveTo>
                  <a:pt x="0" y="8"/>
                </a:moveTo>
                <a:lnTo>
                  <a:pt x="9" y="52"/>
                </a:lnTo>
                <a:lnTo>
                  <a:pt x="105" y="35"/>
                </a:lnTo>
                <a:lnTo>
                  <a:pt x="96" y="0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2" name="Freeform 3627"/>
          <p:cNvSpPr>
            <a:spLocks/>
          </p:cNvSpPr>
          <p:nvPr/>
        </p:nvSpPr>
        <p:spPr bwMode="auto">
          <a:xfrm>
            <a:off x="4535488" y="5510213"/>
            <a:ext cx="11112" cy="14287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17" y="0"/>
                </a:moveTo>
                <a:lnTo>
                  <a:pt x="17" y="0"/>
                </a:lnTo>
                <a:lnTo>
                  <a:pt x="9" y="9"/>
                </a:lnTo>
                <a:lnTo>
                  <a:pt x="0" y="9"/>
                </a:lnTo>
                <a:lnTo>
                  <a:pt x="0" y="18"/>
                </a:lnTo>
                <a:lnTo>
                  <a:pt x="0" y="27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7" y="44"/>
                </a:lnTo>
                <a:lnTo>
                  <a:pt x="26" y="44"/>
                </a:ln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3" name="Freeform 3628"/>
          <p:cNvSpPr>
            <a:spLocks/>
          </p:cNvSpPr>
          <p:nvPr/>
        </p:nvSpPr>
        <p:spPr bwMode="auto">
          <a:xfrm>
            <a:off x="4516438" y="5510213"/>
            <a:ext cx="30162" cy="19050"/>
          </a:xfrm>
          <a:custGeom>
            <a:avLst/>
            <a:gdLst>
              <a:gd name="T0" fmla="*/ 0 w 78"/>
              <a:gd name="T1" fmla="*/ 0 h 61"/>
              <a:gd name="T2" fmla="*/ 0 w 78"/>
              <a:gd name="T3" fmla="*/ 0 h 61"/>
              <a:gd name="T4" fmla="*/ 0 w 78"/>
              <a:gd name="T5" fmla="*/ 0 h 61"/>
              <a:gd name="T6" fmla="*/ 0 w 78"/>
              <a:gd name="T7" fmla="*/ 0 h 61"/>
              <a:gd name="T8" fmla="*/ 0 w 78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1"/>
              <a:gd name="T17" fmla="*/ 78 w 7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1">
                <a:moveTo>
                  <a:pt x="8" y="61"/>
                </a:moveTo>
                <a:lnTo>
                  <a:pt x="0" y="18"/>
                </a:lnTo>
                <a:lnTo>
                  <a:pt x="69" y="0"/>
                </a:lnTo>
                <a:lnTo>
                  <a:pt x="78" y="44"/>
                </a:lnTo>
                <a:lnTo>
                  <a:pt x="8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4" name="Freeform 3629"/>
          <p:cNvSpPr>
            <a:spLocks/>
          </p:cNvSpPr>
          <p:nvPr/>
        </p:nvSpPr>
        <p:spPr bwMode="auto">
          <a:xfrm>
            <a:off x="4362450" y="5530850"/>
            <a:ext cx="63500" cy="15875"/>
          </a:xfrm>
          <a:custGeom>
            <a:avLst/>
            <a:gdLst>
              <a:gd name="T0" fmla="*/ 0 w 175"/>
              <a:gd name="T1" fmla="*/ 0 h 52"/>
              <a:gd name="T2" fmla="*/ 0 w 175"/>
              <a:gd name="T3" fmla="*/ 0 h 52"/>
              <a:gd name="T4" fmla="*/ 0 w 175"/>
              <a:gd name="T5" fmla="*/ 0 h 52"/>
              <a:gd name="T6" fmla="*/ 0 w 175"/>
              <a:gd name="T7" fmla="*/ 0 h 52"/>
              <a:gd name="T8" fmla="*/ 0 w 175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"/>
              <a:gd name="T16" fmla="*/ 0 h 52"/>
              <a:gd name="T17" fmla="*/ 175 w 17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" h="52">
                <a:moveTo>
                  <a:pt x="9" y="52"/>
                </a:moveTo>
                <a:lnTo>
                  <a:pt x="0" y="9"/>
                </a:lnTo>
                <a:lnTo>
                  <a:pt x="166" y="0"/>
                </a:lnTo>
                <a:lnTo>
                  <a:pt x="175" y="44"/>
                </a:lnTo>
                <a:lnTo>
                  <a:pt x="9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5" name="Freeform 3630"/>
          <p:cNvSpPr>
            <a:spLocks/>
          </p:cNvSpPr>
          <p:nvPr/>
        </p:nvSpPr>
        <p:spPr bwMode="auto">
          <a:xfrm>
            <a:off x="4208463" y="5524500"/>
            <a:ext cx="63500" cy="20638"/>
          </a:xfrm>
          <a:custGeom>
            <a:avLst/>
            <a:gdLst>
              <a:gd name="T0" fmla="*/ 0 w 166"/>
              <a:gd name="T1" fmla="*/ 0 h 70"/>
              <a:gd name="T2" fmla="*/ 0 w 166"/>
              <a:gd name="T3" fmla="*/ 0 h 70"/>
              <a:gd name="T4" fmla="*/ 0 w 166"/>
              <a:gd name="T5" fmla="*/ 0 h 70"/>
              <a:gd name="T6" fmla="*/ 0 w 166"/>
              <a:gd name="T7" fmla="*/ 0 h 70"/>
              <a:gd name="T8" fmla="*/ 0 w 166"/>
              <a:gd name="T9" fmla="*/ 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70"/>
              <a:gd name="T17" fmla="*/ 166 w 166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70">
                <a:moveTo>
                  <a:pt x="0" y="43"/>
                </a:moveTo>
                <a:lnTo>
                  <a:pt x="0" y="0"/>
                </a:lnTo>
                <a:lnTo>
                  <a:pt x="166" y="26"/>
                </a:lnTo>
                <a:lnTo>
                  <a:pt x="166" y="70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6" name="Freeform 3631"/>
          <p:cNvSpPr>
            <a:spLocks/>
          </p:cNvSpPr>
          <p:nvPr/>
        </p:nvSpPr>
        <p:spPr bwMode="auto">
          <a:xfrm>
            <a:off x="4052888" y="5494338"/>
            <a:ext cx="66675" cy="23812"/>
          </a:xfrm>
          <a:custGeom>
            <a:avLst/>
            <a:gdLst>
              <a:gd name="T0" fmla="*/ 0 w 174"/>
              <a:gd name="T1" fmla="*/ 0 h 88"/>
              <a:gd name="T2" fmla="*/ 0 w 174"/>
              <a:gd name="T3" fmla="*/ 0 h 88"/>
              <a:gd name="T4" fmla="*/ 0 w 174"/>
              <a:gd name="T5" fmla="*/ 0 h 88"/>
              <a:gd name="T6" fmla="*/ 0 w 174"/>
              <a:gd name="T7" fmla="*/ 0 h 88"/>
              <a:gd name="T8" fmla="*/ 0 w 174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88"/>
              <a:gd name="T17" fmla="*/ 174 w 174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88">
                <a:moveTo>
                  <a:pt x="0" y="44"/>
                </a:moveTo>
                <a:lnTo>
                  <a:pt x="17" y="0"/>
                </a:lnTo>
                <a:lnTo>
                  <a:pt x="174" y="53"/>
                </a:lnTo>
                <a:lnTo>
                  <a:pt x="165" y="88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7" name="Freeform 3632"/>
          <p:cNvSpPr>
            <a:spLocks/>
          </p:cNvSpPr>
          <p:nvPr/>
        </p:nvSpPr>
        <p:spPr bwMode="auto">
          <a:xfrm>
            <a:off x="3900488" y="5472113"/>
            <a:ext cx="63500" cy="15875"/>
          </a:xfrm>
          <a:custGeom>
            <a:avLst/>
            <a:gdLst>
              <a:gd name="T0" fmla="*/ 0 w 166"/>
              <a:gd name="T1" fmla="*/ 0 h 61"/>
              <a:gd name="T2" fmla="*/ 0 w 166"/>
              <a:gd name="T3" fmla="*/ 0 h 61"/>
              <a:gd name="T4" fmla="*/ 0 w 166"/>
              <a:gd name="T5" fmla="*/ 0 h 61"/>
              <a:gd name="T6" fmla="*/ 0 w 166"/>
              <a:gd name="T7" fmla="*/ 0 h 61"/>
              <a:gd name="T8" fmla="*/ 0 w 166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61"/>
              <a:gd name="T17" fmla="*/ 166 w 166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61">
                <a:moveTo>
                  <a:pt x="0" y="44"/>
                </a:moveTo>
                <a:lnTo>
                  <a:pt x="0" y="0"/>
                </a:lnTo>
                <a:lnTo>
                  <a:pt x="166" y="17"/>
                </a:lnTo>
                <a:lnTo>
                  <a:pt x="166" y="61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8" name="Freeform 3633"/>
          <p:cNvSpPr>
            <a:spLocks/>
          </p:cNvSpPr>
          <p:nvPr/>
        </p:nvSpPr>
        <p:spPr bwMode="auto">
          <a:xfrm>
            <a:off x="3744913" y="5478463"/>
            <a:ext cx="63500" cy="15875"/>
          </a:xfrm>
          <a:custGeom>
            <a:avLst/>
            <a:gdLst>
              <a:gd name="T0" fmla="*/ 0 w 166"/>
              <a:gd name="T1" fmla="*/ 0 h 52"/>
              <a:gd name="T2" fmla="*/ 0 w 166"/>
              <a:gd name="T3" fmla="*/ 0 h 52"/>
              <a:gd name="T4" fmla="*/ 0 w 166"/>
              <a:gd name="T5" fmla="*/ 0 h 52"/>
              <a:gd name="T6" fmla="*/ 0 w 166"/>
              <a:gd name="T7" fmla="*/ 0 h 52"/>
              <a:gd name="T8" fmla="*/ 0 w 166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52"/>
              <a:gd name="T17" fmla="*/ 166 w 166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52">
                <a:moveTo>
                  <a:pt x="0" y="52"/>
                </a:moveTo>
                <a:lnTo>
                  <a:pt x="0" y="9"/>
                </a:lnTo>
                <a:lnTo>
                  <a:pt x="166" y="0"/>
                </a:lnTo>
                <a:lnTo>
                  <a:pt x="166" y="44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29" name="Freeform 3634"/>
          <p:cNvSpPr>
            <a:spLocks/>
          </p:cNvSpPr>
          <p:nvPr/>
        </p:nvSpPr>
        <p:spPr bwMode="auto">
          <a:xfrm>
            <a:off x="3592513" y="5465763"/>
            <a:ext cx="60325" cy="30162"/>
          </a:xfrm>
          <a:custGeom>
            <a:avLst/>
            <a:gdLst>
              <a:gd name="T0" fmla="*/ 0 w 165"/>
              <a:gd name="T1" fmla="*/ 0 h 104"/>
              <a:gd name="T2" fmla="*/ 0 w 165"/>
              <a:gd name="T3" fmla="*/ 0 h 104"/>
              <a:gd name="T4" fmla="*/ 0 w 165"/>
              <a:gd name="T5" fmla="*/ 0 h 104"/>
              <a:gd name="T6" fmla="*/ 0 w 165"/>
              <a:gd name="T7" fmla="*/ 0 h 104"/>
              <a:gd name="T8" fmla="*/ 0 w 165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104"/>
              <a:gd name="T17" fmla="*/ 165 w 165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104">
                <a:moveTo>
                  <a:pt x="0" y="34"/>
                </a:moveTo>
                <a:lnTo>
                  <a:pt x="17" y="0"/>
                </a:lnTo>
                <a:lnTo>
                  <a:pt x="165" y="61"/>
                </a:lnTo>
                <a:lnTo>
                  <a:pt x="148" y="104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0" name="Freeform 3635"/>
          <p:cNvSpPr>
            <a:spLocks/>
          </p:cNvSpPr>
          <p:nvPr/>
        </p:nvSpPr>
        <p:spPr bwMode="auto">
          <a:xfrm>
            <a:off x="3446463" y="5419725"/>
            <a:ext cx="65087" cy="30163"/>
          </a:xfrm>
          <a:custGeom>
            <a:avLst/>
            <a:gdLst>
              <a:gd name="T0" fmla="*/ 0 w 174"/>
              <a:gd name="T1" fmla="*/ 0 h 105"/>
              <a:gd name="T2" fmla="*/ 0 w 174"/>
              <a:gd name="T3" fmla="*/ 0 h 105"/>
              <a:gd name="T4" fmla="*/ 0 w 174"/>
              <a:gd name="T5" fmla="*/ 0 h 105"/>
              <a:gd name="T6" fmla="*/ 0 w 174"/>
              <a:gd name="T7" fmla="*/ 0 h 105"/>
              <a:gd name="T8" fmla="*/ 0 w 174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5"/>
              <a:gd name="T17" fmla="*/ 174 w 174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5">
                <a:moveTo>
                  <a:pt x="0" y="35"/>
                </a:moveTo>
                <a:lnTo>
                  <a:pt x="17" y="0"/>
                </a:lnTo>
                <a:lnTo>
                  <a:pt x="174" y="70"/>
                </a:lnTo>
                <a:lnTo>
                  <a:pt x="157" y="105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1" name="Freeform 3636"/>
          <p:cNvSpPr>
            <a:spLocks/>
          </p:cNvSpPr>
          <p:nvPr/>
        </p:nvSpPr>
        <p:spPr bwMode="auto">
          <a:xfrm>
            <a:off x="3294063" y="5400675"/>
            <a:ext cx="61912" cy="17463"/>
          </a:xfrm>
          <a:custGeom>
            <a:avLst/>
            <a:gdLst>
              <a:gd name="T0" fmla="*/ 0 w 166"/>
              <a:gd name="T1" fmla="*/ 0 h 60"/>
              <a:gd name="T2" fmla="*/ 0 w 166"/>
              <a:gd name="T3" fmla="*/ 0 h 60"/>
              <a:gd name="T4" fmla="*/ 0 w 166"/>
              <a:gd name="T5" fmla="*/ 0 h 60"/>
              <a:gd name="T6" fmla="*/ 0 w 166"/>
              <a:gd name="T7" fmla="*/ 0 h 60"/>
              <a:gd name="T8" fmla="*/ 0 w 16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60"/>
              <a:gd name="T17" fmla="*/ 166 w 16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60">
                <a:moveTo>
                  <a:pt x="0" y="43"/>
                </a:moveTo>
                <a:lnTo>
                  <a:pt x="0" y="0"/>
                </a:lnTo>
                <a:lnTo>
                  <a:pt x="166" y="17"/>
                </a:lnTo>
                <a:lnTo>
                  <a:pt x="166" y="60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2" name="Freeform 3637"/>
          <p:cNvSpPr>
            <a:spLocks/>
          </p:cNvSpPr>
          <p:nvPr/>
        </p:nvSpPr>
        <p:spPr bwMode="auto">
          <a:xfrm>
            <a:off x="3179763" y="5356225"/>
            <a:ext cx="38100" cy="23813"/>
          </a:xfrm>
          <a:custGeom>
            <a:avLst/>
            <a:gdLst>
              <a:gd name="T0" fmla="*/ 0 w 96"/>
              <a:gd name="T1" fmla="*/ 0 h 87"/>
              <a:gd name="T2" fmla="*/ 0 w 96"/>
              <a:gd name="T3" fmla="*/ 0 h 87"/>
              <a:gd name="T4" fmla="*/ 0 w 96"/>
              <a:gd name="T5" fmla="*/ 0 h 87"/>
              <a:gd name="T6" fmla="*/ 0 w 96"/>
              <a:gd name="T7" fmla="*/ 0 h 87"/>
              <a:gd name="T8" fmla="*/ 0 w 96"/>
              <a:gd name="T9" fmla="*/ 0 h 87"/>
              <a:gd name="T10" fmla="*/ 0 w 96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87"/>
              <a:gd name="T20" fmla="*/ 96 w 96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87">
                <a:moveTo>
                  <a:pt x="18" y="0"/>
                </a:moveTo>
                <a:lnTo>
                  <a:pt x="0" y="35"/>
                </a:lnTo>
                <a:lnTo>
                  <a:pt x="70" y="87"/>
                </a:lnTo>
                <a:lnTo>
                  <a:pt x="96" y="61"/>
                </a:lnTo>
                <a:lnTo>
                  <a:pt x="26" y="0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3" name="Freeform 3638"/>
          <p:cNvSpPr>
            <a:spLocks/>
          </p:cNvSpPr>
          <p:nvPr/>
        </p:nvSpPr>
        <p:spPr bwMode="auto">
          <a:xfrm>
            <a:off x="3178175" y="5356225"/>
            <a:ext cx="14288" cy="9525"/>
          </a:xfrm>
          <a:custGeom>
            <a:avLst/>
            <a:gdLst>
              <a:gd name="T0" fmla="*/ 0 w 34"/>
              <a:gd name="T1" fmla="*/ 0 h 35"/>
              <a:gd name="T2" fmla="*/ 0 w 34"/>
              <a:gd name="T3" fmla="*/ 0 h 35"/>
              <a:gd name="T4" fmla="*/ 0 w 34"/>
              <a:gd name="T5" fmla="*/ 0 h 35"/>
              <a:gd name="T6" fmla="*/ 0 w 34"/>
              <a:gd name="T7" fmla="*/ 0 h 35"/>
              <a:gd name="T8" fmla="*/ 0 w 34"/>
              <a:gd name="T9" fmla="*/ 0 h 35"/>
              <a:gd name="T10" fmla="*/ 0 w 34"/>
              <a:gd name="T11" fmla="*/ 0 h 35"/>
              <a:gd name="T12" fmla="*/ 0 w 34"/>
              <a:gd name="T13" fmla="*/ 0 h 35"/>
              <a:gd name="T14" fmla="*/ 0 w 34"/>
              <a:gd name="T15" fmla="*/ 0 h 35"/>
              <a:gd name="T16" fmla="*/ 0 w 34"/>
              <a:gd name="T17" fmla="*/ 0 h 35"/>
              <a:gd name="T18" fmla="*/ 0 w 34"/>
              <a:gd name="T19" fmla="*/ 0 h 35"/>
              <a:gd name="T20" fmla="*/ 0 w 34"/>
              <a:gd name="T21" fmla="*/ 0 h 35"/>
              <a:gd name="T22" fmla="*/ 0 w 34"/>
              <a:gd name="T23" fmla="*/ 0 h 35"/>
              <a:gd name="T24" fmla="*/ 0 w 34"/>
              <a:gd name="T25" fmla="*/ 0 h 35"/>
              <a:gd name="T26" fmla="*/ 0 w 34"/>
              <a:gd name="T27" fmla="*/ 0 h 35"/>
              <a:gd name="T28" fmla="*/ 0 w 34"/>
              <a:gd name="T29" fmla="*/ 0 h 35"/>
              <a:gd name="T30" fmla="*/ 0 w 34"/>
              <a:gd name="T31" fmla="*/ 0 h 35"/>
              <a:gd name="T32" fmla="*/ 0 w 34"/>
              <a:gd name="T33" fmla="*/ 0 h 35"/>
              <a:gd name="T34" fmla="*/ 0 w 34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35"/>
              <a:gd name="T56" fmla="*/ 34 w 34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35">
                <a:moveTo>
                  <a:pt x="34" y="0"/>
                </a:move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9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8" y="35"/>
                </a:ln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4" name="Freeform 3639"/>
          <p:cNvSpPr>
            <a:spLocks/>
          </p:cNvSpPr>
          <p:nvPr/>
        </p:nvSpPr>
        <p:spPr bwMode="auto">
          <a:xfrm>
            <a:off x="3154363" y="5349875"/>
            <a:ext cx="33337" cy="15875"/>
          </a:xfrm>
          <a:custGeom>
            <a:avLst/>
            <a:gdLst>
              <a:gd name="T0" fmla="*/ 0 w 87"/>
              <a:gd name="T1" fmla="*/ 0 h 53"/>
              <a:gd name="T2" fmla="*/ 0 w 87"/>
              <a:gd name="T3" fmla="*/ 0 h 53"/>
              <a:gd name="T4" fmla="*/ 0 w 87"/>
              <a:gd name="T5" fmla="*/ 0 h 53"/>
              <a:gd name="T6" fmla="*/ 0 w 87"/>
              <a:gd name="T7" fmla="*/ 0 h 53"/>
              <a:gd name="T8" fmla="*/ 0 w 87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3"/>
              <a:gd name="T17" fmla="*/ 87 w 87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3">
                <a:moveTo>
                  <a:pt x="0" y="44"/>
                </a:moveTo>
                <a:lnTo>
                  <a:pt x="8" y="0"/>
                </a:lnTo>
                <a:lnTo>
                  <a:pt x="87" y="18"/>
                </a:lnTo>
                <a:lnTo>
                  <a:pt x="78" y="53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5" name="Freeform 3640"/>
          <p:cNvSpPr>
            <a:spLocks/>
          </p:cNvSpPr>
          <p:nvPr/>
        </p:nvSpPr>
        <p:spPr bwMode="auto">
          <a:xfrm>
            <a:off x="3011488" y="5326063"/>
            <a:ext cx="53975" cy="22225"/>
          </a:xfrm>
          <a:custGeom>
            <a:avLst/>
            <a:gdLst>
              <a:gd name="T0" fmla="*/ 0 w 148"/>
              <a:gd name="T1" fmla="*/ 0 h 79"/>
              <a:gd name="T2" fmla="*/ 0 w 148"/>
              <a:gd name="T3" fmla="*/ 0 h 79"/>
              <a:gd name="T4" fmla="*/ 0 w 148"/>
              <a:gd name="T5" fmla="*/ 0 h 79"/>
              <a:gd name="T6" fmla="*/ 0 w 148"/>
              <a:gd name="T7" fmla="*/ 0 h 79"/>
              <a:gd name="T8" fmla="*/ 0 w 148"/>
              <a:gd name="T9" fmla="*/ 0 h 79"/>
              <a:gd name="T10" fmla="*/ 0 w 148"/>
              <a:gd name="T11" fmla="*/ 0 h 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"/>
              <a:gd name="T19" fmla="*/ 0 h 79"/>
              <a:gd name="T20" fmla="*/ 148 w 148"/>
              <a:gd name="T21" fmla="*/ 79 h 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" h="79">
                <a:moveTo>
                  <a:pt x="0" y="9"/>
                </a:moveTo>
                <a:lnTo>
                  <a:pt x="0" y="44"/>
                </a:lnTo>
                <a:lnTo>
                  <a:pt x="139" y="79"/>
                </a:lnTo>
                <a:lnTo>
                  <a:pt x="148" y="35"/>
                </a:lnTo>
                <a:lnTo>
                  <a:pt x="8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6" name="Freeform 3641"/>
          <p:cNvSpPr>
            <a:spLocks/>
          </p:cNvSpPr>
          <p:nvPr/>
        </p:nvSpPr>
        <p:spPr bwMode="auto">
          <a:xfrm>
            <a:off x="3005138" y="5326063"/>
            <a:ext cx="9525" cy="11112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w 26"/>
              <a:gd name="T13" fmla="*/ 0 h 44"/>
              <a:gd name="T14" fmla="*/ 0 w 26"/>
              <a:gd name="T15" fmla="*/ 0 h 44"/>
              <a:gd name="T16" fmla="*/ 0 w 26"/>
              <a:gd name="T17" fmla="*/ 0 h 44"/>
              <a:gd name="T18" fmla="*/ 0 w 26"/>
              <a:gd name="T19" fmla="*/ 0 h 44"/>
              <a:gd name="T20" fmla="*/ 0 w 26"/>
              <a:gd name="T21" fmla="*/ 0 h 44"/>
              <a:gd name="T22" fmla="*/ 0 w 26"/>
              <a:gd name="T23" fmla="*/ 0 h 44"/>
              <a:gd name="T24" fmla="*/ 0 w 26"/>
              <a:gd name="T25" fmla="*/ 0 h 44"/>
              <a:gd name="T26" fmla="*/ 0 w 26"/>
              <a:gd name="T27" fmla="*/ 0 h 44"/>
              <a:gd name="T28" fmla="*/ 0 w 26"/>
              <a:gd name="T29" fmla="*/ 0 h 44"/>
              <a:gd name="T30" fmla="*/ 0 w 26"/>
              <a:gd name="T31" fmla="*/ 0 h 44"/>
              <a:gd name="T32" fmla="*/ 0 w 26"/>
              <a:gd name="T33" fmla="*/ 0 h 44"/>
              <a:gd name="T34" fmla="*/ 0 w 26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44"/>
              <a:gd name="T56" fmla="*/ 26 w 26"/>
              <a:gd name="T57" fmla="*/ 44 h 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44">
                <a:moveTo>
                  <a:pt x="26" y="0"/>
                </a:moveTo>
                <a:lnTo>
                  <a:pt x="26" y="0"/>
                </a:lnTo>
                <a:lnTo>
                  <a:pt x="18" y="0"/>
                </a:lnTo>
                <a:lnTo>
                  <a:pt x="18" y="9"/>
                </a:lnTo>
                <a:lnTo>
                  <a:pt x="9" y="9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9" y="35"/>
                </a:lnTo>
                <a:lnTo>
                  <a:pt x="9" y="44"/>
                </a:lnTo>
                <a:lnTo>
                  <a:pt x="18" y="44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7" name="Freeform 3642"/>
          <p:cNvSpPr>
            <a:spLocks/>
          </p:cNvSpPr>
          <p:nvPr/>
        </p:nvSpPr>
        <p:spPr bwMode="auto">
          <a:xfrm>
            <a:off x="2998788" y="5327650"/>
            <a:ext cx="19050" cy="14288"/>
          </a:xfrm>
          <a:custGeom>
            <a:avLst/>
            <a:gdLst>
              <a:gd name="T0" fmla="*/ 0 w 44"/>
              <a:gd name="T1" fmla="*/ 0 h 44"/>
              <a:gd name="T2" fmla="*/ 0 w 44"/>
              <a:gd name="T3" fmla="*/ 0 h 44"/>
              <a:gd name="T4" fmla="*/ 0 w 44"/>
              <a:gd name="T5" fmla="*/ 0 h 44"/>
              <a:gd name="T6" fmla="*/ 0 w 44"/>
              <a:gd name="T7" fmla="*/ 0 h 44"/>
              <a:gd name="T8" fmla="*/ 0 w 44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44"/>
              <a:gd name="T17" fmla="*/ 44 w 44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44">
                <a:moveTo>
                  <a:pt x="18" y="44"/>
                </a:moveTo>
                <a:lnTo>
                  <a:pt x="0" y="9"/>
                </a:lnTo>
                <a:lnTo>
                  <a:pt x="27" y="0"/>
                </a:lnTo>
                <a:lnTo>
                  <a:pt x="44" y="35"/>
                </a:lnTo>
                <a:lnTo>
                  <a:pt x="18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8" name="Freeform 3643"/>
          <p:cNvSpPr>
            <a:spLocks/>
          </p:cNvSpPr>
          <p:nvPr/>
        </p:nvSpPr>
        <p:spPr bwMode="auto">
          <a:xfrm>
            <a:off x="2854325" y="5357813"/>
            <a:ext cx="63500" cy="22225"/>
          </a:xfrm>
          <a:custGeom>
            <a:avLst/>
            <a:gdLst>
              <a:gd name="T0" fmla="*/ 0 w 166"/>
              <a:gd name="T1" fmla="*/ 0 h 78"/>
              <a:gd name="T2" fmla="*/ 0 w 166"/>
              <a:gd name="T3" fmla="*/ 0 h 78"/>
              <a:gd name="T4" fmla="*/ 0 w 166"/>
              <a:gd name="T5" fmla="*/ 0 h 78"/>
              <a:gd name="T6" fmla="*/ 0 w 166"/>
              <a:gd name="T7" fmla="*/ 0 h 78"/>
              <a:gd name="T8" fmla="*/ 0 w 166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78"/>
              <a:gd name="T17" fmla="*/ 166 w 166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78">
                <a:moveTo>
                  <a:pt x="9" y="78"/>
                </a:moveTo>
                <a:lnTo>
                  <a:pt x="0" y="43"/>
                </a:lnTo>
                <a:lnTo>
                  <a:pt x="157" y="0"/>
                </a:lnTo>
                <a:lnTo>
                  <a:pt x="166" y="43"/>
                </a:lnTo>
                <a:lnTo>
                  <a:pt x="9" y="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39" name="Freeform 3644"/>
          <p:cNvSpPr>
            <a:spLocks/>
          </p:cNvSpPr>
          <p:nvPr/>
        </p:nvSpPr>
        <p:spPr bwMode="auto">
          <a:xfrm>
            <a:off x="2701925" y="5386388"/>
            <a:ext cx="66675" cy="22225"/>
          </a:xfrm>
          <a:custGeom>
            <a:avLst/>
            <a:gdLst>
              <a:gd name="T0" fmla="*/ 0 w 174"/>
              <a:gd name="T1" fmla="*/ 0 h 79"/>
              <a:gd name="T2" fmla="*/ 0 w 174"/>
              <a:gd name="T3" fmla="*/ 0 h 79"/>
              <a:gd name="T4" fmla="*/ 0 w 174"/>
              <a:gd name="T5" fmla="*/ 0 h 79"/>
              <a:gd name="T6" fmla="*/ 0 w 174"/>
              <a:gd name="T7" fmla="*/ 0 h 79"/>
              <a:gd name="T8" fmla="*/ 0 w 174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79"/>
              <a:gd name="T17" fmla="*/ 174 w 174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79">
                <a:moveTo>
                  <a:pt x="9" y="79"/>
                </a:moveTo>
                <a:lnTo>
                  <a:pt x="0" y="44"/>
                </a:lnTo>
                <a:lnTo>
                  <a:pt x="166" y="0"/>
                </a:lnTo>
                <a:lnTo>
                  <a:pt x="174" y="44"/>
                </a:lnTo>
                <a:lnTo>
                  <a:pt x="9" y="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0" name="Freeform 3645"/>
          <p:cNvSpPr>
            <a:spLocks/>
          </p:cNvSpPr>
          <p:nvPr/>
        </p:nvSpPr>
        <p:spPr bwMode="auto">
          <a:xfrm>
            <a:off x="2600325" y="5411788"/>
            <a:ext cx="12700" cy="12700"/>
          </a:xfrm>
          <a:custGeom>
            <a:avLst/>
            <a:gdLst>
              <a:gd name="T0" fmla="*/ 0 w 26"/>
              <a:gd name="T1" fmla="*/ 0 h 44"/>
              <a:gd name="T2" fmla="*/ 0 w 26"/>
              <a:gd name="T3" fmla="*/ 0 h 44"/>
              <a:gd name="T4" fmla="*/ 0 w 26"/>
              <a:gd name="T5" fmla="*/ 0 h 44"/>
              <a:gd name="T6" fmla="*/ 0 w 26"/>
              <a:gd name="T7" fmla="*/ 0 h 44"/>
              <a:gd name="T8" fmla="*/ 0 w 26"/>
              <a:gd name="T9" fmla="*/ 0 h 44"/>
              <a:gd name="T10" fmla="*/ 0 w 26"/>
              <a:gd name="T11" fmla="*/ 0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44"/>
              <a:gd name="T20" fmla="*/ 26 w 26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44">
                <a:moveTo>
                  <a:pt x="0" y="9"/>
                </a:moveTo>
                <a:lnTo>
                  <a:pt x="17" y="44"/>
                </a:lnTo>
                <a:lnTo>
                  <a:pt x="26" y="44"/>
                </a:lnTo>
                <a:lnTo>
                  <a:pt x="17" y="0"/>
                </a:lnTo>
                <a:lnTo>
                  <a:pt x="9" y="9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1" name="Freeform 3646"/>
          <p:cNvSpPr>
            <a:spLocks/>
          </p:cNvSpPr>
          <p:nvPr/>
        </p:nvSpPr>
        <p:spPr bwMode="auto">
          <a:xfrm>
            <a:off x="2597150" y="5413375"/>
            <a:ext cx="11113" cy="11113"/>
          </a:xfrm>
          <a:custGeom>
            <a:avLst/>
            <a:gdLst>
              <a:gd name="T0" fmla="*/ 0 w 26"/>
              <a:gd name="T1" fmla="*/ 0 h 35"/>
              <a:gd name="T2" fmla="*/ 0 w 26"/>
              <a:gd name="T3" fmla="*/ 0 h 35"/>
              <a:gd name="T4" fmla="*/ 0 w 26"/>
              <a:gd name="T5" fmla="*/ 0 h 35"/>
              <a:gd name="T6" fmla="*/ 0 w 26"/>
              <a:gd name="T7" fmla="*/ 0 h 35"/>
              <a:gd name="T8" fmla="*/ 0 w 26"/>
              <a:gd name="T9" fmla="*/ 0 h 35"/>
              <a:gd name="T10" fmla="*/ 0 w 26"/>
              <a:gd name="T11" fmla="*/ 0 h 35"/>
              <a:gd name="T12" fmla="*/ 0 w 26"/>
              <a:gd name="T13" fmla="*/ 0 h 35"/>
              <a:gd name="T14" fmla="*/ 0 w 26"/>
              <a:gd name="T15" fmla="*/ 0 h 35"/>
              <a:gd name="T16" fmla="*/ 0 w 26"/>
              <a:gd name="T17" fmla="*/ 0 h 35"/>
              <a:gd name="T18" fmla="*/ 0 w 26"/>
              <a:gd name="T19" fmla="*/ 0 h 35"/>
              <a:gd name="T20" fmla="*/ 0 w 26"/>
              <a:gd name="T21" fmla="*/ 0 h 35"/>
              <a:gd name="T22" fmla="*/ 0 w 26"/>
              <a:gd name="T23" fmla="*/ 0 h 35"/>
              <a:gd name="T24" fmla="*/ 0 w 26"/>
              <a:gd name="T25" fmla="*/ 0 h 35"/>
              <a:gd name="T26" fmla="*/ 0 w 26"/>
              <a:gd name="T27" fmla="*/ 0 h 35"/>
              <a:gd name="T28" fmla="*/ 0 w 26"/>
              <a:gd name="T29" fmla="*/ 0 h 35"/>
              <a:gd name="T30" fmla="*/ 0 w 26"/>
              <a:gd name="T31" fmla="*/ 0 h 35"/>
              <a:gd name="T32" fmla="*/ 0 w 26"/>
              <a:gd name="T33" fmla="*/ 0 h 35"/>
              <a:gd name="T34" fmla="*/ 0 w 26"/>
              <a:gd name="T35" fmla="*/ 0 h 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"/>
              <a:gd name="T55" fmla="*/ 0 h 35"/>
              <a:gd name="T56" fmla="*/ 26 w 26"/>
              <a:gd name="T57" fmla="*/ 35 h 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" h="35">
                <a:moveTo>
                  <a:pt x="18" y="0"/>
                </a:move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0" y="26"/>
                </a:lnTo>
                <a:lnTo>
                  <a:pt x="9" y="35"/>
                </a:lnTo>
                <a:lnTo>
                  <a:pt x="18" y="35"/>
                </a:lnTo>
                <a:lnTo>
                  <a:pt x="26" y="35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2" name="Freeform 3647"/>
          <p:cNvSpPr>
            <a:spLocks/>
          </p:cNvSpPr>
          <p:nvPr/>
        </p:nvSpPr>
        <p:spPr bwMode="auto">
          <a:xfrm>
            <a:off x="2559050" y="5413375"/>
            <a:ext cx="53975" cy="41275"/>
          </a:xfrm>
          <a:custGeom>
            <a:avLst/>
            <a:gdLst>
              <a:gd name="T0" fmla="*/ 0 w 139"/>
              <a:gd name="T1" fmla="*/ 0 h 139"/>
              <a:gd name="T2" fmla="*/ 0 w 139"/>
              <a:gd name="T3" fmla="*/ 0 h 139"/>
              <a:gd name="T4" fmla="*/ 0 w 139"/>
              <a:gd name="T5" fmla="*/ 0 h 139"/>
              <a:gd name="T6" fmla="*/ 0 w 139"/>
              <a:gd name="T7" fmla="*/ 0 h 139"/>
              <a:gd name="T8" fmla="*/ 0 w 139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"/>
              <a:gd name="T16" fmla="*/ 0 h 139"/>
              <a:gd name="T17" fmla="*/ 139 w 139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" h="139">
                <a:moveTo>
                  <a:pt x="35" y="139"/>
                </a:moveTo>
                <a:lnTo>
                  <a:pt x="0" y="113"/>
                </a:lnTo>
                <a:lnTo>
                  <a:pt x="113" y="0"/>
                </a:lnTo>
                <a:lnTo>
                  <a:pt x="139" y="35"/>
                </a:lnTo>
                <a:lnTo>
                  <a:pt x="35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3" name="Rectangle 3648"/>
          <p:cNvSpPr>
            <a:spLocks noChangeArrowheads="1"/>
          </p:cNvSpPr>
          <p:nvPr/>
        </p:nvSpPr>
        <p:spPr bwMode="auto">
          <a:xfrm>
            <a:off x="2508250" y="5507038"/>
            <a:ext cx="17463" cy="46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4" name="Rectangle 3649"/>
          <p:cNvSpPr>
            <a:spLocks noChangeArrowheads="1"/>
          </p:cNvSpPr>
          <p:nvPr/>
        </p:nvSpPr>
        <p:spPr bwMode="auto">
          <a:xfrm>
            <a:off x="2508250" y="5626100"/>
            <a:ext cx="17463" cy="47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5" name="Freeform 3650"/>
          <p:cNvSpPr>
            <a:spLocks/>
          </p:cNvSpPr>
          <p:nvPr/>
        </p:nvSpPr>
        <p:spPr bwMode="auto">
          <a:xfrm>
            <a:off x="2493963" y="5741988"/>
            <a:ext cx="14287" cy="49212"/>
          </a:xfrm>
          <a:custGeom>
            <a:avLst/>
            <a:gdLst>
              <a:gd name="T0" fmla="*/ 0 w 43"/>
              <a:gd name="T1" fmla="*/ 0 h 166"/>
              <a:gd name="T2" fmla="*/ 0 w 43"/>
              <a:gd name="T3" fmla="*/ 0 h 166"/>
              <a:gd name="T4" fmla="*/ 0 w 43"/>
              <a:gd name="T5" fmla="*/ 0 h 166"/>
              <a:gd name="T6" fmla="*/ 0 w 43"/>
              <a:gd name="T7" fmla="*/ 0 h 166"/>
              <a:gd name="T8" fmla="*/ 0 w 43"/>
              <a:gd name="T9" fmla="*/ 0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66"/>
              <a:gd name="T17" fmla="*/ 43 w 43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66">
                <a:moveTo>
                  <a:pt x="34" y="166"/>
                </a:moveTo>
                <a:lnTo>
                  <a:pt x="0" y="166"/>
                </a:lnTo>
                <a:lnTo>
                  <a:pt x="0" y="0"/>
                </a:lnTo>
                <a:lnTo>
                  <a:pt x="43" y="0"/>
                </a:lnTo>
                <a:lnTo>
                  <a:pt x="34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6" name="Rectangle 3651"/>
          <p:cNvSpPr>
            <a:spLocks noChangeArrowheads="1"/>
          </p:cNvSpPr>
          <p:nvPr/>
        </p:nvSpPr>
        <p:spPr bwMode="auto">
          <a:xfrm>
            <a:off x="3159125" y="2076450"/>
            <a:ext cx="6270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Приморский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7" name="Rectangle 3652"/>
          <p:cNvSpPr>
            <a:spLocks noChangeArrowheads="1"/>
          </p:cNvSpPr>
          <p:nvPr/>
        </p:nvSpPr>
        <p:spPr bwMode="auto">
          <a:xfrm>
            <a:off x="3363913" y="2203450"/>
            <a:ext cx="304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8" name="Rectangle 3653"/>
          <p:cNvSpPr>
            <a:spLocks noChangeArrowheads="1"/>
          </p:cNvSpPr>
          <p:nvPr/>
        </p:nvSpPr>
        <p:spPr bwMode="auto">
          <a:xfrm>
            <a:off x="4060825" y="1747838"/>
            <a:ext cx="541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Мезенский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49" name="Rectangle 3654"/>
          <p:cNvSpPr>
            <a:spLocks noChangeArrowheads="1"/>
          </p:cNvSpPr>
          <p:nvPr/>
        </p:nvSpPr>
        <p:spPr bwMode="auto">
          <a:xfrm>
            <a:off x="4248150" y="1876425"/>
            <a:ext cx="3063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0" name="Rectangle 3655"/>
          <p:cNvSpPr>
            <a:spLocks noChangeArrowheads="1"/>
          </p:cNvSpPr>
          <p:nvPr/>
        </p:nvSpPr>
        <p:spPr bwMode="auto">
          <a:xfrm>
            <a:off x="6316663" y="2479675"/>
            <a:ext cx="6762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Лешуконский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1" name="Rectangle 3656"/>
          <p:cNvSpPr>
            <a:spLocks noChangeArrowheads="1"/>
          </p:cNvSpPr>
          <p:nvPr/>
        </p:nvSpPr>
        <p:spPr bwMode="auto">
          <a:xfrm>
            <a:off x="6561138" y="2606675"/>
            <a:ext cx="304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2" name="Rectangle 3657"/>
          <p:cNvSpPr>
            <a:spLocks noChangeArrowheads="1"/>
          </p:cNvSpPr>
          <p:nvPr/>
        </p:nvSpPr>
        <p:spPr bwMode="auto">
          <a:xfrm>
            <a:off x="4476750" y="3416300"/>
            <a:ext cx="5572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Пинежский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3" name="Rectangle 3658"/>
          <p:cNvSpPr>
            <a:spLocks noChangeArrowheads="1"/>
          </p:cNvSpPr>
          <p:nvPr/>
        </p:nvSpPr>
        <p:spPr bwMode="auto">
          <a:xfrm>
            <a:off x="4657725" y="3543300"/>
            <a:ext cx="3063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4" name="Rectangle 3659"/>
          <p:cNvSpPr>
            <a:spLocks noChangeArrowheads="1"/>
          </p:cNvSpPr>
          <p:nvPr/>
        </p:nvSpPr>
        <p:spPr bwMode="auto">
          <a:xfrm>
            <a:off x="3357563" y="3344863"/>
            <a:ext cx="7302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Холмогорский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5" name="Rectangle 3660"/>
          <p:cNvSpPr>
            <a:spLocks noChangeArrowheads="1"/>
          </p:cNvSpPr>
          <p:nvPr/>
        </p:nvSpPr>
        <p:spPr bwMode="auto">
          <a:xfrm>
            <a:off x="3617913" y="3471863"/>
            <a:ext cx="304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6" name="Rectangle 3661"/>
          <p:cNvSpPr>
            <a:spLocks noChangeArrowheads="1"/>
          </p:cNvSpPr>
          <p:nvPr/>
        </p:nvSpPr>
        <p:spPr bwMode="auto">
          <a:xfrm>
            <a:off x="1622425" y="3260725"/>
            <a:ext cx="5016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Онежский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7" name="Rectangle 3662"/>
          <p:cNvSpPr>
            <a:spLocks noChangeArrowheads="1"/>
          </p:cNvSpPr>
          <p:nvPr/>
        </p:nvSpPr>
        <p:spPr bwMode="auto">
          <a:xfrm>
            <a:off x="1757363" y="3387725"/>
            <a:ext cx="304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8" name="Rectangle 3663"/>
          <p:cNvSpPr>
            <a:spLocks noChangeArrowheads="1"/>
          </p:cNvSpPr>
          <p:nvPr/>
        </p:nvSpPr>
        <p:spPr bwMode="auto">
          <a:xfrm>
            <a:off x="1651000" y="3989388"/>
            <a:ext cx="5476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Плесецкий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59" name="Rectangle 3664"/>
          <p:cNvSpPr>
            <a:spLocks noChangeArrowheads="1"/>
          </p:cNvSpPr>
          <p:nvPr/>
        </p:nvSpPr>
        <p:spPr bwMode="auto">
          <a:xfrm>
            <a:off x="1816100" y="4116388"/>
            <a:ext cx="3063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0" name="Rectangle 3665"/>
          <p:cNvSpPr>
            <a:spLocks noChangeArrowheads="1"/>
          </p:cNvSpPr>
          <p:nvPr/>
        </p:nvSpPr>
        <p:spPr bwMode="auto">
          <a:xfrm>
            <a:off x="1508125" y="4981575"/>
            <a:ext cx="7683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Каргопольский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1" name="Rectangle 3666"/>
          <p:cNvSpPr>
            <a:spLocks noChangeArrowheads="1"/>
          </p:cNvSpPr>
          <p:nvPr/>
        </p:nvSpPr>
        <p:spPr bwMode="auto">
          <a:xfrm>
            <a:off x="1798638" y="5108575"/>
            <a:ext cx="304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2" name="Rectangle 3667"/>
          <p:cNvSpPr>
            <a:spLocks noChangeArrowheads="1"/>
          </p:cNvSpPr>
          <p:nvPr/>
        </p:nvSpPr>
        <p:spPr bwMode="auto">
          <a:xfrm>
            <a:off x="2144713" y="5365750"/>
            <a:ext cx="565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Коношский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3" name="Rectangle 3668"/>
          <p:cNvSpPr>
            <a:spLocks noChangeArrowheads="1"/>
          </p:cNvSpPr>
          <p:nvPr/>
        </p:nvSpPr>
        <p:spPr bwMode="auto">
          <a:xfrm>
            <a:off x="2317750" y="5492750"/>
            <a:ext cx="3032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4" name="Rectangle 3669"/>
          <p:cNvSpPr>
            <a:spLocks noChangeArrowheads="1"/>
          </p:cNvSpPr>
          <p:nvPr/>
        </p:nvSpPr>
        <p:spPr bwMode="auto">
          <a:xfrm>
            <a:off x="3065463" y="5043488"/>
            <a:ext cx="4889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Вельский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5" name="Rectangle 3670"/>
          <p:cNvSpPr>
            <a:spLocks noChangeArrowheads="1"/>
          </p:cNvSpPr>
          <p:nvPr/>
        </p:nvSpPr>
        <p:spPr bwMode="auto">
          <a:xfrm>
            <a:off x="3182938" y="5170488"/>
            <a:ext cx="30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6" name="Rectangle 3671"/>
          <p:cNvSpPr>
            <a:spLocks noChangeArrowheads="1"/>
          </p:cNvSpPr>
          <p:nvPr/>
        </p:nvSpPr>
        <p:spPr bwMode="auto">
          <a:xfrm>
            <a:off x="4214813" y="5094288"/>
            <a:ext cx="58261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Устьянский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7" name="Rectangle 3672"/>
          <p:cNvSpPr>
            <a:spLocks noChangeArrowheads="1"/>
          </p:cNvSpPr>
          <p:nvPr/>
        </p:nvSpPr>
        <p:spPr bwMode="auto">
          <a:xfrm>
            <a:off x="4419600" y="5221288"/>
            <a:ext cx="30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8" name="Rectangle 3673"/>
          <p:cNvSpPr>
            <a:spLocks noChangeArrowheads="1"/>
          </p:cNvSpPr>
          <p:nvPr/>
        </p:nvSpPr>
        <p:spPr bwMode="auto">
          <a:xfrm>
            <a:off x="2544763" y="4513263"/>
            <a:ext cx="6254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Няндомский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69" name="Rectangle 3674"/>
          <p:cNvSpPr>
            <a:spLocks noChangeArrowheads="1"/>
          </p:cNvSpPr>
          <p:nvPr/>
        </p:nvSpPr>
        <p:spPr bwMode="auto">
          <a:xfrm>
            <a:off x="2757488" y="4640263"/>
            <a:ext cx="304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0" name="Rectangle 3675"/>
          <p:cNvSpPr>
            <a:spLocks noChangeArrowheads="1"/>
          </p:cNvSpPr>
          <p:nvPr/>
        </p:nvSpPr>
        <p:spPr bwMode="auto">
          <a:xfrm>
            <a:off x="3382963" y="4371975"/>
            <a:ext cx="6238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Шенкурский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1" name="Rectangle 3676"/>
          <p:cNvSpPr>
            <a:spLocks noChangeArrowheads="1"/>
          </p:cNvSpPr>
          <p:nvPr/>
        </p:nvSpPr>
        <p:spPr bwMode="auto">
          <a:xfrm>
            <a:off x="3602038" y="4498975"/>
            <a:ext cx="3063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2" name="Rectangle 3677"/>
          <p:cNvSpPr>
            <a:spLocks noChangeArrowheads="1"/>
          </p:cNvSpPr>
          <p:nvPr/>
        </p:nvSpPr>
        <p:spPr bwMode="auto">
          <a:xfrm>
            <a:off x="5314950" y="4891088"/>
            <a:ext cx="7810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Красноборский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3" name="Rectangle 3678"/>
          <p:cNvSpPr>
            <a:spLocks noChangeArrowheads="1"/>
          </p:cNvSpPr>
          <p:nvPr/>
        </p:nvSpPr>
        <p:spPr bwMode="auto">
          <a:xfrm>
            <a:off x="5602288" y="5035550"/>
            <a:ext cx="304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4" name="Rectangle 3679"/>
          <p:cNvSpPr>
            <a:spLocks noChangeArrowheads="1"/>
          </p:cNvSpPr>
          <p:nvPr/>
        </p:nvSpPr>
        <p:spPr bwMode="auto">
          <a:xfrm>
            <a:off x="5294313" y="5418138"/>
            <a:ext cx="5842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Котласский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5" name="Rectangle 3680"/>
          <p:cNvSpPr>
            <a:spLocks noChangeArrowheads="1"/>
          </p:cNvSpPr>
          <p:nvPr/>
        </p:nvSpPr>
        <p:spPr bwMode="auto">
          <a:xfrm>
            <a:off x="5484813" y="5545138"/>
            <a:ext cx="30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6" name="Rectangle 3681"/>
          <p:cNvSpPr>
            <a:spLocks noChangeArrowheads="1"/>
          </p:cNvSpPr>
          <p:nvPr/>
        </p:nvSpPr>
        <p:spPr bwMode="auto">
          <a:xfrm>
            <a:off x="6197600" y="5351463"/>
            <a:ext cx="6588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Вилегодский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7" name="Rectangle 3682"/>
          <p:cNvSpPr>
            <a:spLocks noChangeArrowheads="1"/>
          </p:cNvSpPr>
          <p:nvPr/>
        </p:nvSpPr>
        <p:spPr bwMode="auto">
          <a:xfrm>
            <a:off x="6418263" y="5476875"/>
            <a:ext cx="3063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8" name="Rectangle 3683"/>
          <p:cNvSpPr>
            <a:spLocks noChangeArrowheads="1"/>
          </p:cNvSpPr>
          <p:nvPr/>
        </p:nvSpPr>
        <p:spPr bwMode="auto">
          <a:xfrm>
            <a:off x="6573838" y="4341813"/>
            <a:ext cx="4222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Ленский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79" name="Rectangle 3684"/>
          <p:cNvSpPr>
            <a:spLocks noChangeArrowheads="1"/>
          </p:cNvSpPr>
          <p:nvPr/>
        </p:nvSpPr>
        <p:spPr bwMode="auto">
          <a:xfrm>
            <a:off x="6659563" y="4468813"/>
            <a:ext cx="3063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0" name="Rectangle 3685"/>
          <p:cNvSpPr>
            <a:spLocks noChangeArrowheads="1"/>
          </p:cNvSpPr>
          <p:nvPr/>
        </p:nvSpPr>
        <p:spPr bwMode="auto">
          <a:xfrm>
            <a:off x="4721225" y="4205288"/>
            <a:ext cx="842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Верхнетоемский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1" name="Rectangle 3686"/>
          <p:cNvSpPr>
            <a:spLocks noChangeArrowheads="1"/>
          </p:cNvSpPr>
          <p:nvPr/>
        </p:nvSpPr>
        <p:spPr bwMode="auto">
          <a:xfrm>
            <a:off x="5070475" y="4332288"/>
            <a:ext cx="30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2" name="Rectangle 3687"/>
          <p:cNvSpPr>
            <a:spLocks noChangeArrowheads="1"/>
          </p:cNvSpPr>
          <p:nvPr/>
        </p:nvSpPr>
        <p:spPr bwMode="auto">
          <a:xfrm>
            <a:off x="3843338" y="4046538"/>
            <a:ext cx="8429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Виноградовский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3" name="Rectangle 3688"/>
          <p:cNvSpPr>
            <a:spLocks noChangeArrowheads="1"/>
          </p:cNvSpPr>
          <p:nvPr/>
        </p:nvSpPr>
        <p:spPr bwMode="auto">
          <a:xfrm>
            <a:off x="4171950" y="4173538"/>
            <a:ext cx="30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4282B"/>
                </a:solidFill>
                <a:latin typeface="Izhitza"/>
                <a:cs typeface="Arial" pitchFamily="34" charset="0"/>
              </a:rPr>
              <a:t>район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4" name="Rectangle 3689"/>
          <p:cNvSpPr>
            <a:spLocks noChangeArrowheads="1"/>
          </p:cNvSpPr>
          <p:nvPr/>
        </p:nvSpPr>
        <p:spPr bwMode="auto">
          <a:xfrm rot="-5400000">
            <a:off x="7374731" y="3898107"/>
            <a:ext cx="539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Р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5" name="Rectangle 3690"/>
          <p:cNvSpPr>
            <a:spLocks noChangeArrowheads="1"/>
          </p:cNvSpPr>
          <p:nvPr/>
        </p:nvSpPr>
        <p:spPr bwMode="auto">
          <a:xfrm rot="-5400000">
            <a:off x="7377906" y="3844132"/>
            <a:ext cx="476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6" name="Rectangle 3691"/>
          <p:cNvSpPr>
            <a:spLocks noChangeArrowheads="1"/>
          </p:cNvSpPr>
          <p:nvPr/>
        </p:nvSpPr>
        <p:spPr bwMode="auto">
          <a:xfrm rot="-5400000">
            <a:off x="7381082" y="3796506"/>
            <a:ext cx="444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7" name="Rectangle 3692"/>
          <p:cNvSpPr>
            <a:spLocks noChangeArrowheads="1"/>
          </p:cNvSpPr>
          <p:nvPr/>
        </p:nvSpPr>
        <p:spPr bwMode="auto">
          <a:xfrm rot="-5400000">
            <a:off x="7376319" y="3740944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п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8" name="Rectangle 3693"/>
          <p:cNvSpPr>
            <a:spLocks noChangeArrowheads="1"/>
          </p:cNvSpPr>
          <p:nvPr/>
        </p:nvSpPr>
        <p:spPr bwMode="auto">
          <a:xfrm rot="-5400000">
            <a:off x="7381082" y="3691731"/>
            <a:ext cx="444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у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89" name="Rectangle 3694"/>
          <p:cNvSpPr>
            <a:spLocks noChangeArrowheads="1"/>
          </p:cNvSpPr>
          <p:nvPr/>
        </p:nvSpPr>
        <p:spPr bwMode="auto">
          <a:xfrm rot="-5400000">
            <a:off x="7376319" y="3640931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б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0" name="Rectangle 3695"/>
          <p:cNvSpPr>
            <a:spLocks noChangeArrowheads="1"/>
          </p:cNvSpPr>
          <p:nvPr/>
        </p:nvSpPr>
        <p:spPr bwMode="auto">
          <a:xfrm rot="-5400000">
            <a:off x="7377113" y="3584575"/>
            <a:ext cx="523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л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1" name="Rectangle 3696"/>
          <p:cNvSpPr>
            <a:spLocks noChangeArrowheads="1"/>
          </p:cNvSpPr>
          <p:nvPr/>
        </p:nvSpPr>
        <p:spPr bwMode="auto">
          <a:xfrm rot="-5400000">
            <a:off x="7376319" y="3528219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2" name="Rectangle 3697"/>
          <p:cNvSpPr>
            <a:spLocks noChangeArrowheads="1"/>
          </p:cNvSpPr>
          <p:nvPr/>
        </p:nvSpPr>
        <p:spPr bwMode="auto">
          <a:xfrm rot="-5400000">
            <a:off x="7380287" y="3475038"/>
            <a:ext cx="428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3" name="Rectangle 3698"/>
          <p:cNvSpPr>
            <a:spLocks noChangeArrowheads="1"/>
          </p:cNvSpPr>
          <p:nvPr/>
        </p:nvSpPr>
        <p:spPr bwMode="auto">
          <a:xfrm rot="-5400000">
            <a:off x="7378700" y="3433763"/>
            <a:ext cx="460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4" name="Rectangle 3699"/>
          <p:cNvSpPr>
            <a:spLocks noChangeArrowheads="1"/>
          </p:cNvSpPr>
          <p:nvPr/>
        </p:nvSpPr>
        <p:spPr bwMode="auto">
          <a:xfrm rot="-5400000">
            <a:off x="7391400" y="3392488"/>
            <a:ext cx="2381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5" name="Rectangle 3700"/>
          <p:cNvSpPr>
            <a:spLocks noChangeArrowheads="1"/>
          </p:cNvSpPr>
          <p:nvPr/>
        </p:nvSpPr>
        <p:spPr bwMode="auto">
          <a:xfrm rot="-5400000">
            <a:off x="7376319" y="3356769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6" name="Rectangle 3701"/>
          <p:cNvSpPr>
            <a:spLocks noChangeArrowheads="1"/>
          </p:cNvSpPr>
          <p:nvPr/>
        </p:nvSpPr>
        <p:spPr bwMode="auto">
          <a:xfrm rot="-5400000">
            <a:off x="7376319" y="3296444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о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7" name="Rectangle 3702"/>
          <p:cNvSpPr>
            <a:spLocks noChangeArrowheads="1"/>
          </p:cNvSpPr>
          <p:nvPr/>
        </p:nvSpPr>
        <p:spPr bwMode="auto">
          <a:xfrm rot="-5400000">
            <a:off x="7373144" y="3239294"/>
            <a:ext cx="603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м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8" name="Rectangle 3703"/>
          <p:cNvSpPr>
            <a:spLocks noChangeArrowheads="1"/>
          </p:cNvSpPr>
          <p:nvPr/>
        </p:nvSpPr>
        <p:spPr bwMode="auto">
          <a:xfrm rot="-5400000">
            <a:off x="7376319" y="3177381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99" name="Rectangle 3704"/>
          <p:cNvSpPr>
            <a:spLocks noChangeArrowheads="1"/>
          </p:cNvSpPr>
          <p:nvPr/>
        </p:nvSpPr>
        <p:spPr bwMode="auto">
          <a:xfrm rot="-5400000">
            <a:off x="995362" y="4672013"/>
            <a:ext cx="555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Р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0" name="Rectangle 3705"/>
          <p:cNvSpPr>
            <a:spLocks noChangeArrowheads="1"/>
          </p:cNvSpPr>
          <p:nvPr/>
        </p:nvSpPr>
        <p:spPr bwMode="auto">
          <a:xfrm rot="-5400000">
            <a:off x="1000919" y="4620419"/>
            <a:ext cx="444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1" name="Rectangle 3706"/>
          <p:cNvSpPr>
            <a:spLocks noChangeArrowheads="1"/>
          </p:cNvSpPr>
          <p:nvPr/>
        </p:nvSpPr>
        <p:spPr bwMode="auto">
          <a:xfrm rot="-5400000">
            <a:off x="998538" y="4572000"/>
            <a:ext cx="460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2" name="Rectangle 3707"/>
          <p:cNvSpPr>
            <a:spLocks noChangeArrowheads="1"/>
          </p:cNvSpPr>
          <p:nvPr/>
        </p:nvSpPr>
        <p:spPr bwMode="auto">
          <a:xfrm rot="-5400000">
            <a:off x="996951" y="4521200"/>
            <a:ext cx="4921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п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3" name="Rectangle 3708"/>
          <p:cNvSpPr>
            <a:spLocks noChangeArrowheads="1"/>
          </p:cNvSpPr>
          <p:nvPr/>
        </p:nvSpPr>
        <p:spPr bwMode="auto">
          <a:xfrm rot="-5400000">
            <a:off x="997744" y="4472782"/>
            <a:ext cx="476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у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4" name="Rectangle 3709"/>
          <p:cNvSpPr>
            <a:spLocks noChangeArrowheads="1"/>
          </p:cNvSpPr>
          <p:nvPr/>
        </p:nvSpPr>
        <p:spPr bwMode="auto">
          <a:xfrm rot="-5400000">
            <a:off x="996157" y="4420394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б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5" name="Rectangle 3710"/>
          <p:cNvSpPr>
            <a:spLocks noChangeArrowheads="1"/>
          </p:cNvSpPr>
          <p:nvPr/>
        </p:nvSpPr>
        <p:spPr bwMode="auto">
          <a:xfrm rot="-5400000">
            <a:off x="996950" y="4362450"/>
            <a:ext cx="523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л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6" name="Rectangle 3711"/>
          <p:cNvSpPr>
            <a:spLocks noChangeArrowheads="1"/>
          </p:cNvSpPr>
          <p:nvPr/>
        </p:nvSpPr>
        <p:spPr bwMode="auto">
          <a:xfrm rot="-5400000">
            <a:off x="996157" y="4307681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7" name="Rectangle 3712"/>
          <p:cNvSpPr>
            <a:spLocks noChangeArrowheads="1"/>
          </p:cNvSpPr>
          <p:nvPr/>
        </p:nvSpPr>
        <p:spPr bwMode="auto">
          <a:xfrm rot="-5400000">
            <a:off x="1002506" y="4255294"/>
            <a:ext cx="412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8" name="Rectangle 3713"/>
          <p:cNvSpPr>
            <a:spLocks noChangeArrowheads="1"/>
          </p:cNvSpPr>
          <p:nvPr/>
        </p:nvSpPr>
        <p:spPr bwMode="auto">
          <a:xfrm rot="-5400000">
            <a:off x="997744" y="4210844"/>
            <a:ext cx="476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09" name="Rectangle 3714"/>
          <p:cNvSpPr>
            <a:spLocks noChangeArrowheads="1"/>
          </p:cNvSpPr>
          <p:nvPr/>
        </p:nvSpPr>
        <p:spPr bwMode="auto">
          <a:xfrm rot="-5400000">
            <a:off x="1011237" y="4170363"/>
            <a:ext cx="238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0" name="Rectangle 3715"/>
          <p:cNvSpPr>
            <a:spLocks noChangeArrowheads="1"/>
          </p:cNvSpPr>
          <p:nvPr/>
        </p:nvSpPr>
        <p:spPr bwMode="auto">
          <a:xfrm rot="-5400000">
            <a:off x="996157" y="4134644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1" name="Rectangle 3716"/>
          <p:cNvSpPr>
            <a:spLocks noChangeArrowheads="1"/>
          </p:cNvSpPr>
          <p:nvPr/>
        </p:nvSpPr>
        <p:spPr bwMode="auto">
          <a:xfrm rot="-5400000">
            <a:off x="998538" y="4081463"/>
            <a:ext cx="46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2" name="Rectangle 3717"/>
          <p:cNvSpPr>
            <a:spLocks noChangeArrowheads="1"/>
          </p:cNvSpPr>
          <p:nvPr/>
        </p:nvSpPr>
        <p:spPr bwMode="auto">
          <a:xfrm rot="-5400000">
            <a:off x="996157" y="4029869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р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3" name="Rectangle 3718"/>
          <p:cNvSpPr>
            <a:spLocks noChangeArrowheads="1"/>
          </p:cNvSpPr>
          <p:nvPr/>
        </p:nvSpPr>
        <p:spPr bwMode="auto">
          <a:xfrm rot="-5400000">
            <a:off x="997744" y="3979069"/>
            <a:ext cx="476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4" name="Rectangle 3719"/>
          <p:cNvSpPr>
            <a:spLocks noChangeArrowheads="1"/>
          </p:cNvSpPr>
          <p:nvPr/>
        </p:nvSpPr>
        <p:spPr bwMode="auto">
          <a:xfrm rot="-5400000">
            <a:off x="996950" y="3927475"/>
            <a:ext cx="523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л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5" name="Rectangle 3720"/>
          <p:cNvSpPr>
            <a:spLocks noChangeArrowheads="1"/>
          </p:cNvSpPr>
          <p:nvPr/>
        </p:nvSpPr>
        <p:spPr bwMode="auto">
          <a:xfrm rot="-5400000">
            <a:off x="996157" y="3874294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и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6" name="Rectangle 3721"/>
          <p:cNvSpPr>
            <a:spLocks noChangeArrowheads="1"/>
          </p:cNvSpPr>
          <p:nvPr/>
        </p:nvSpPr>
        <p:spPr bwMode="auto">
          <a:xfrm rot="-5400000">
            <a:off x="996157" y="3821906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7" name="Rectangle 3722"/>
          <p:cNvSpPr>
            <a:spLocks noChangeArrowheads="1"/>
          </p:cNvSpPr>
          <p:nvPr/>
        </p:nvSpPr>
        <p:spPr bwMode="auto">
          <a:xfrm>
            <a:off x="5815013" y="5754688"/>
            <a:ext cx="4349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Кировская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8" name="Rectangle 3723"/>
          <p:cNvSpPr>
            <a:spLocks noChangeArrowheads="1"/>
          </p:cNvSpPr>
          <p:nvPr/>
        </p:nvSpPr>
        <p:spPr bwMode="auto">
          <a:xfrm>
            <a:off x="5884863" y="5880100"/>
            <a:ext cx="338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область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19" name="Rectangle 3724"/>
          <p:cNvSpPr>
            <a:spLocks noChangeArrowheads="1"/>
          </p:cNvSpPr>
          <p:nvPr/>
        </p:nvSpPr>
        <p:spPr bwMode="auto">
          <a:xfrm>
            <a:off x="1052513" y="5567363"/>
            <a:ext cx="5349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Вологодская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0" name="Rectangle 3725"/>
          <p:cNvSpPr>
            <a:spLocks noChangeArrowheads="1"/>
          </p:cNvSpPr>
          <p:nvPr/>
        </p:nvSpPr>
        <p:spPr bwMode="auto">
          <a:xfrm>
            <a:off x="1190625" y="5689600"/>
            <a:ext cx="3381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область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1" name="Rectangle 3726"/>
          <p:cNvSpPr>
            <a:spLocks noChangeArrowheads="1"/>
          </p:cNvSpPr>
          <p:nvPr/>
        </p:nvSpPr>
        <p:spPr bwMode="auto">
          <a:xfrm>
            <a:off x="1143000" y="1381125"/>
            <a:ext cx="5635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БЕЛОЕ МОРЕ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2" name="Rectangle 3727"/>
          <p:cNvSpPr>
            <a:spLocks noChangeArrowheads="1"/>
          </p:cNvSpPr>
          <p:nvPr/>
        </p:nvSpPr>
        <p:spPr bwMode="auto">
          <a:xfrm>
            <a:off x="2378075" y="2063750"/>
            <a:ext cx="3952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Двинская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3" name="Rectangle 3728"/>
          <p:cNvSpPr>
            <a:spLocks noChangeArrowheads="1"/>
          </p:cNvSpPr>
          <p:nvPr/>
        </p:nvSpPr>
        <p:spPr bwMode="auto">
          <a:xfrm>
            <a:off x="2532063" y="2189163"/>
            <a:ext cx="177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губа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4" name="Rectangle 3729"/>
          <p:cNvSpPr>
            <a:spLocks noChangeArrowheads="1"/>
          </p:cNvSpPr>
          <p:nvPr/>
        </p:nvSpPr>
        <p:spPr bwMode="auto">
          <a:xfrm rot="3480000">
            <a:off x="1201738" y="2236788"/>
            <a:ext cx="650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О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5" name="Rectangle 3730"/>
          <p:cNvSpPr>
            <a:spLocks noChangeArrowheads="1"/>
          </p:cNvSpPr>
          <p:nvPr/>
        </p:nvSpPr>
        <p:spPr bwMode="auto">
          <a:xfrm rot="3480000">
            <a:off x="1254919" y="2285206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н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6" name="Rectangle 3731"/>
          <p:cNvSpPr>
            <a:spLocks noChangeArrowheads="1"/>
          </p:cNvSpPr>
          <p:nvPr/>
        </p:nvSpPr>
        <p:spPr bwMode="auto">
          <a:xfrm rot="3480000">
            <a:off x="1290638" y="2327275"/>
            <a:ext cx="460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7" name="Rectangle 3732"/>
          <p:cNvSpPr>
            <a:spLocks noChangeArrowheads="1"/>
          </p:cNvSpPr>
          <p:nvPr/>
        </p:nvSpPr>
        <p:spPr bwMode="auto">
          <a:xfrm rot="3480000">
            <a:off x="1322388" y="2371725"/>
            <a:ext cx="587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ж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8" name="Rectangle 3733"/>
          <p:cNvSpPr>
            <a:spLocks noChangeArrowheads="1"/>
          </p:cNvSpPr>
          <p:nvPr/>
        </p:nvSpPr>
        <p:spPr bwMode="auto">
          <a:xfrm rot="3480000">
            <a:off x="1370013" y="2422525"/>
            <a:ext cx="460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29" name="Rectangle 3734"/>
          <p:cNvSpPr>
            <a:spLocks noChangeArrowheads="1"/>
          </p:cNvSpPr>
          <p:nvPr/>
        </p:nvSpPr>
        <p:spPr bwMode="auto">
          <a:xfrm rot="3480000">
            <a:off x="1414463" y="2460625"/>
            <a:ext cx="42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0" name="Rectangle 3735"/>
          <p:cNvSpPr>
            <a:spLocks noChangeArrowheads="1"/>
          </p:cNvSpPr>
          <p:nvPr/>
        </p:nvSpPr>
        <p:spPr bwMode="auto">
          <a:xfrm rot="3480000">
            <a:off x="1441450" y="2501900"/>
            <a:ext cx="460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1" name="Rectangle 3736"/>
          <p:cNvSpPr>
            <a:spLocks noChangeArrowheads="1"/>
          </p:cNvSpPr>
          <p:nvPr/>
        </p:nvSpPr>
        <p:spPr bwMode="auto">
          <a:xfrm rot="3480000">
            <a:off x="1469232" y="2540794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2" name="Rectangle 3737"/>
          <p:cNvSpPr>
            <a:spLocks noChangeArrowheads="1"/>
          </p:cNvSpPr>
          <p:nvPr/>
        </p:nvSpPr>
        <p:spPr bwMode="auto">
          <a:xfrm rot="3480000">
            <a:off x="1524000" y="2571750"/>
            <a:ext cx="254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3" name="Rectangle 3738"/>
          <p:cNvSpPr>
            <a:spLocks noChangeArrowheads="1"/>
          </p:cNvSpPr>
          <p:nvPr/>
        </p:nvSpPr>
        <p:spPr bwMode="auto">
          <a:xfrm rot="3480000">
            <a:off x="1534319" y="2593182"/>
            <a:ext cx="349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4" name="Rectangle 3739"/>
          <p:cNvSpPr>
            <a:spLocks noChangeArrowheads="1"/>
          </p:cNvSpPr>
          <p:nvPr/>
        </p:nvSpPr>
        <p:spPr bwMode="auto">
          <a:xfrm rot="3480000">
            <a:off x="1554956" y="2637632"/>
            <a:ext cx="476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у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5" name="Rectangle 3740"/>
          <p:cNvSpPr>
            <a:spLocks noChangeArrowheads="1"/>
          </p:cNvSpPr>
          <p:nvPr/>
        </p:nvSpPr>
        <p:spPr bwMode="auto">
          <a:xfrm rot="3480000">
            <a:off x="1581944" y="2677319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б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6" name="Rectangle 3741"/>
          <p:cNvSpPr>
            <a:spLocks noChangeArrowheads="1"/>
          </p:cNvSpPr>
          <p:nvPr/>
        </p:nvSpPr>
        <p:spPr bwMode="auto">
          <a:xfrm rot="3480000">
            <a:off x="1623219" y="2728119"/>
            <a:ext cx="476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7" name="Rectangle 3742"/>
          <p:cNvSpPr>
            <a:spLocks noChangeArrowheads="1"/>
          </p:cNvSpPr>
          <p:nvPr/>
        </p:nvSpPr>
        <p:spPr bwMode="auto">
          <a:xfrm>
            <a:off x="4362450" y="1096963"/>
            <a:ext cx="4349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Мезенская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8" name="Rectangle 3743"/>
          <p:cNvSpPr>
            <a:spLocks noChangeArrowheads="1"/>
          </p:cNvSpPr>
          <p:nvPr/>
        </p:nvSpPr>
        <p:spPr bwMode="auto">
          <a:xfrm>
            <a:off x="4546600" y="1217613"/>
            <a:ext cx="1778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3C1E75"/>
                </a:solidFill>
                <a:latin typeface="Arial Narrow" pitchFamily="34" charset="0"/>
                <a:cs typeface="Arial" pitchFamily="34" charset="0"/>
              </a:rPr>
              <a:t>губа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39" name="Rectangle 3744"/>
          <p:cNvSpPr>
            <a:spLocks noChangeArrowheads="1"/>
          </p:cNvSpPr>
          <p:nvPr/>
        </p:nvSpPr>
        <p:spPr bwMode="auto">
          <a:xfrm>
            <a:off x="5616575" y="1158875"/>
            <a:ext cx="9493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Ненецкий автономный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0" name="Rectangle 3745"/>
          <p:cNvSpPr>
            <a:spLocks noChangeArrowheads="1"/>
          </p:cNvSpPr>
          <p:nvPr/>
        </p:nvSpPr>
        <p:spPr bwMode="auto">
          <a:xfrm>
            <a:off x="6129338" y="1282700"/>
            <a:ext cx="2238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smtClean="0">
                <a:solidFill>
                  <a:srgbClr val="2E2C2C"/>
                </a:solidFill>
                <a:latin typeface="Arial Narrow" pitchFamily="34" charset="0"/>
                <a:cs typeface="Arial" pitchFamily="34" charset="0"/>
              </a:rPr>
              <a:t>округ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1" name="Rectangle 3746"/>
          <p:cNvSpPr>
            <a:spLocks noChangeArrowheads="1"/>
          </p:cNvSpPr>
          <p:nvPr/>
        </p:nvSpPr>
        <p:spPr bwMode="auto">
          <a:xfrm>
            <a:off x="3314700" y="2497138"/>
            <a:ext cx="5349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Архангельск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2" name="Oval 3748"/>
          <p:cNvSpPr>
            <a:spLocks noChangeArrowheads="1"/>
          </p:cNvSpPr>
          <p:nvPr/>
        </p:nvSpPr>
        <p:spPr bwMode="auto">
          <a:xfrm>
            <a:off x="3213100" y="2625725"/>
            <a:ext cx="84138" cy="65088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3" name="Freeform 3749"/>
          <p:cNvSpPr>
            <a:spLocks noEditPoints="1"/>
          </p:cNvSpPr>
          <p:nvPr/>
        </p:nvSpPr>
        <p:spPr bwMode="auto">
          <a:xfrm>
            <a:off x="3208338" y="2622550"/>
            <a:ext cx="93662" cy="69850"/>
          </a:xfrm>
          <a:custGeom>
            <a:avLst/>
            <a:gdLst>
              <a:gd name="T0" fmla="*/ 2147483647 w 29"/>
              <a:gd name="T1" fmla="*/ 0 h 29"/>
              <a:gd name="T2" fmla="*/ 2147483647 w 29"/>
              <a:gd name="T3" fmla="*/ 2147483647 h 29"/>
              <a:gd name="T4" fmla="*/ 2147483647 w 29"/>
              <a:gd name="T5" fmla="*/ 0 h 29"/>
              <a:gd name="T6" fmla="*/ 2147483647 w 29"/>
              <a:gd name="T7" fmla="*/ 2147483647 h 29"/>
              <a:gd name="T8" fmla="*/ 2147483647 w 29"/>
              <a:gd name="T9" fmla="*/ 0 h 29"/>
              <a:gd name="T10" fmla="*/ 2147483647 w 29"/>
              <a:gd name="T11" fmla="*/ 2147483647 h 29"/>
              <a:gd name="T12" fmla="*/ 2147483647 w 29"/>
              <a:gd name="T13" fmla="*/ 2147483647 h 29"/>
              <a:gd name="T14" fmla="*/ 2147483647 w 29"/>
              <a:gd name="T15" fmla="*/ 2147483647 h 29"/>
              <a:gd name="T16" fmla="*/ 2147483647 w 29"/>
              <a:gd name="T17" fmla="*/ 2147483647 h 29"/>
              <a:gd name="T18" fmla="*/ 2147483647 w 29"/>
              <a:gd name="T19" fmla="*/ 2147483647 h 29"/>
              <a:gd name="T20" fmla="*/ 2147483647 w 29"/>
              <a:gd name="T21" fmla="*/ 2147483647 h 29"/>
              <a:gd name="T22" fmla="*/ 2147483647 w 29"/>
              <a:gd name="T23" fmla="*/ 2147483647 h 29"/>
              <a:gd name="T24" fmla="*/ 2147483647 w 29"/>
              <a:gd name="T25" fmla="*/ 2147483647 h 29"/>
              <a:gd name="T26" fmla="*/ 2147483647 w 29"/>
              <a:gd name="T27" fmla="*/ 2147483647 h 29"/>
              <a:gd name="T28" fmla="*/ 2147483647 w 29"/>
              <a:gd name="T29" fmla="*/ 2147483647 h 29"/>
              <a:gd name="T30" fmla="*/ 2147483647 w 29"/>
              <a:gd name="T31" fmla="*/ 2147483647 h 29"/>
              <a:gd name="T32" fmla="*/ 2147483647 w 29"/>
              <a:gd name="T33" fmla="*/ 2147483647 h 29"/>
              <a:gd name="T34" fmla="*/ 2147483647 w 29"/>
              <a:gd name="T35" fmla="*/ 2147483647 h 29"/>
              <a:gd name="T36" fmla="*/ 2147483647 w 29"/>
              <a:gd name="T37" fmla="*/ 2147483647 h 29"/>
              <a:gd name="T38" fmla="*/ 2147483647 w 29"/>
              <a:gd name="T39" fmla="*/ 2147483647 h 29"/>
              <a:gd name="T40" fmla="*/ 2147483647 w 29"/>
              <a:gd name="T41" fmla="*/ 2147483647 h 29"/>
              <a:gd name="T42" fmla="*/ 2147483647 w 29"/>
              <a:gd name="T43" fmla="*/ 2147483647 h 29"/>
              <a:gd name="T44" fmla="*/ 2147483647 w 29"/>
              <a:gd name="T45" fmla="*/ 2147483647 h 29"/>
              <a:gd name="T46" fmla="*/ 2147483647 w 29"/>
              <a:gd name="T47" fmla="*/ 2147483647 h 29"/>
              <a:gd name="T48" fmla="*/ 2147483647 w 29"/>
              <a:gd name="T49" fmla="*/ 2147483647 h 29"/>
              <a:gd name="T50" fmla="*/ 2147483647 w 29"/>
              <a:gd name="T51" fmla="*/ 2147483647 h 29"/>
              <a:gd name="T52" fmla="*/ 2147483647 w 29"/>
              <a:gd name="T53" fmla="*/ 2147483647 h 29"/>
              <a:gd name="T54" fmla="*/ 2147483647 w 29"/>
              <a:gd name="T55" fmla="*/ 2147483647 h 29"/>
              <a:gd name="T56" fmla="*/ 2147483647 w 29"/>
              <a:gd name="T57" fmla="*/ 2147483647 h 29"/>
              <a:gd name="T58" fmla="*/ 2147483647 w 29"/>
              <a:gd name="T59" fmla="*/ 2147483647 h 29"/>
              <a:gd name="T60" fmla="*/ 2147483647 w 29"/>
              <a:gd name="T61" fmla="*/ 2147483647 h 29"/>
              <a:gd name="T62" fmla="*/ 0 w 29"/>
              <a:gd name="T63" fmla="*/ 2147483647 h 29"/>
              <a:gd name="T64" fmla="*/ 2147483647 w 29"/>
              <a:gd name="T65" fmla="*/ 2147483647 h 29"/>
              <a:gd name="T66" fmla="*/ 0 w 29"/>
              <a:gd name="T67" fmla="*/ 2147483647 h 29"/>
              <a:gd name="T68" fmla="*/ 2147483647 w 29"/>
              <a:gd name="T69" fmla="*/ 2147483647 h 29"/>
              <a:gd name="T70" fmla="*/ 0 w 29"/>
              <a:gd name="T71" fmla="*/ 2147483647 h 29"/>
              <a:gd name="T72" fmla="*/ 0 w 29"/>
              <a:gd name="T73" fmla="*/ 2147483647 h 29"/>
              <a:gd name="T74" fmla="*/ 2147483647 w 29"/>
              <a:gd name="T75" fmla="*/ 2147483647 h 29"/>
              <a:gd name="T76" fmla="*/ 0 w 29"/>
              <a:gd name="T77" fmla="*/ 2147483647 h 29"/>
              <a:gd name="T78" fmla="*/ 2147483647 w 29"/>
              <a:gd name="T79" fmla="*/ 2147483647 h 29"/>
              <a:gd name="T80" fmla="*/ 0 w 29"/>
              <a:gd name="T81" fmla="*/ 2147483647 h 29"/>
              <a:gd name="T82" fmla="*/ 2147483647 w 29"/>
              <a:gd name="T83" fmla="*/ 2147483647 h 29"/>
              <a:gd name="T84" fmla="*/ 2147483647 w 29"/>
              <a:gd name="T85" fmla="*/ 2147483647 h 29"/>
              <a:gd name="T86" fmla="*/ 2147483647 w 29"/>
              <a:gd name="T87" fmla="*/ 0 h 29"/>
              <a:gd name="T88" fmla="*/ 2147483647 w 29"/>
              <a:gd name="T89" fmla="*/ 2147483647 h 29"/>
              <a:gd name="T90" fmla="*/ 2147483647 w 29"/>
              <a:gd name="T91" fmla="*/ 0 h 29"/>
              <a:gd name="T92" fmla="*/ 2147483647 w 29"/>
              <a:gd name="T93" fmla="*/ 2147483647 h 29"/>
              <a:gd name="T94" fmla="*/ 2147483647 w 29"/>
              <a:gd name="T95" fmla="*/ 0 h 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9"/>
              <a:gd name="T145" fmla="*/ 0 h 29"/>
              <a:gd name="T146" fmla="*/ 29 w 29"/>
              <a:gd name="T147" fmla="*/ 29 h 2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9" h="29">
                <a:moveTo>
                  <a:pt x="15" y="0"/>
                </a:moveTo>
                <a:lnTo>
                  <a:pt x="15" y="0"/>
                </a:lnTo>
                <a:lnTo>
                  <a:pt x="15" y="4"/>
                </a:lnTo>
                <a:lnTo>
                  <a:pt x="15" y="0"/>
                </a:lnTo>
                <a:close/>
                <a:moveTo>
                  <a:pt x="15" y="0"/>
                </a:moveTo>
                <a:cubicBezTo>
                  <a:pt x="19" y="0"/>
                  <a:pt x="22" y="2"/>
                  <a:pt x="25" y="5"/>
                </a:cubicBezTo>
                <a:lnTo>
                  <a:pt x="22" y="7"/>
                </a:lnTo>
                <a:cubicBezTo>
                  <a:pt x="21" y="5"/>
                  <a:pt x="18" y="4"/>
                  <a:pt x="15" y="4"/>
                </a:cubicBezTo>
                <a:lnTo>
                  <a:pt x="15" y="0"/>
                </a:lnTo>
                <a:close/>
                <a:moveTo>
                  <a:pt x="22" y="7"/>
                </a:moveTo>
                <a:lnTo>
                  <a:pt x="22" y="7"/>
                </a:lnTo>
                <a:lnTo>
                  <a:pt x="24" y="6"/>
                </a:lnTo>
                <a:lnTo>
                  <a:pt x="22" y="7"/>
                </a:lnTo>
                <a:close/>
                <a:moveTo>
                  <a:pt x="25" y="5"/>
                </a:moveTo>
                <a:cubicBezTo>
                  <a:pt x="28" y="7"/>
                  <a:pt x="29" y="11"/>
                  <a:pt x="29" y="15"/>
                </a:cubicBezTo>
                <a:lnTo>
                  <a:pt x="26" y="15"/>
                </a:lnTo>
                <a:cubicBezTo>
                  <a:pt x="26" y="12"/>
                  <a:pt x="24" y="9"/>
                  <a:pt x="22" y="7"/>
                </a:cubicBezTo>
                <a:lnTo>
                  <a:pt x="25" y="5"/>
                </a:lnTo>
                <a:close/>
                <a:moveTo>
                  <a:pt x="29" y="15"/>
                </a:moveTo>
                <a:lnTo>
                  <a:pt x="29" y="15"/>
                </a:lnTo>
                <a:lnTo>
                  <a:pt x="26" y="15"/>
                </a:lnTo>
                <a:lnTo>
                  <a:pt x="29" y="15"/>
                </a:lnTo>
                <a:close/>
                <a:moveTo>
                  <a:pt x="29" y="15"/>
                </a:moveTo>
                <a:lnTo>
                  <a:pt x="29" y="15"/>
                </a:lnTo>
                <a:lnTo>
                  <a:pt x="26" y="15"/>
                </a:lnTo>
                <a:lnTo>
                  <a:pt x="29" y="15"/>
                </a:lnTo>
                <a:close/>
                <a:moveTo>
                  <a:pt x="29" y="15"/>
                </a:moveTo>
                <a:cubicBezTo>
                  <a:pt x="29" y="19"/>
                  <a:pt x="28" y="23"/>
                  <a:pt x="25" y="25"/>
                </a:cubicBezTo>
                <a:lnTo>
                  <a:pt x="23" y="23"/>
                </a:lnTo>
                <a:cubicBezTo>
                  <a:pt x="24" y="21"/>
                  <a:pt x="26" y="18"/>
                  <a:pt x="26" y="15"/>
                </a:cubicBezTo>
                <a:lnTo>
                  <a:pt x="29" y="15"/>
                </a:lnTo>
                <a:close/>
                <a:moveTo>
                  <a:pt x="22" y="23"/>
                </a:moveTo>
                <a:lnTo>
                  <a:pt x="23" y="23"/>
                </a:lnTo>
                <a:lnTo>
                  <a:pt x="24" y="24"/>
                </a:lnTo>
                <a:lnTo>
                  <a:pt x="22" y="23"/>
                </a:lnTo>
                <a:close/>
                <a:moveTo>
                  <a:pt x="25" y="25"/>
                </a:moveTo>
                <a:cubicBezTo>
                  <a:pt x="22" y="28"/>
                  <a:pt x="19" y="29"/>
                  <a:pt x="15" y="29"/>
                </a:cubicBezTo>
                <a:lnTo>
                  <a:pt x="15" y="26"/>
                </a:lnTo>
                <a:cubicBezTo>
                  <a:pt x="18" y="26"/>
                  <a:pt x="20" y="25"/>
                  <a:pt x="22" y="23"/>
                </a:cubicBezTo>
                <a:lnTo>
                  <a:pt x="25" y="25"/>
                </a:lnTo>
                <a:close/>
                <a:moveTo>
                  <a:pt x="15" y="29"/>
                </a:moveTo>
                <a:lnTo>
                  <a:pt x="15" y="29"/>
                </a:lnTo>
                <a:lnTo>
                  <a:pt x="15" y="26"/>
                </a:lnTo>
                <a:lnTo>
                  <a:pt x="15" y="29"/>
                </a:lnTo>
                <a:close/>
                <a:moveTo>
                  <a:pt x="15" y="29"/>
                </a:moveTo>
                <a:lnTo>
                  <a:pt x="15" y="29"/>
                </a:lnTo>
                <a:lnTo>
                  <a:pt x="15" y="26"/>
                </a:lnTo>
                <a:lnTo>
                  <a:pt x="15" y="29"/>
                </a:lnTo>
                <a:close/>
                <a:moveTo>
                  <a:pt x="15" y="29"/>
                </a:moveTo>
                <a:cubicBezTo>
                  <a:pt x="11" y="29"/>
                  <a:pt x="7" y="28"/>
                  <a:pt x="4" y="25"/>
                </a:cubicBezTo>
                <a:lnTo>
                  <a:pt x="7" y="23"/>
                </a:lnTo>
                <a:cubicBezTo>
                  <a:pt x="9" y="25"/>
                  <a:pt x="12" y="26"/>
                  <a:pt x="15" y="26"/>
                </a:cubicBezTo>
                <a:lnTo>
                  <a:pt x="15" y="29"/>
                </a:lnTo>
                <a:close/>
                <a:moveTo>
                  <a:pt x="7" y="23"/>
                </a:moveTo>
                <a:lnTo>
                  <a:pt x="7" y="23"/>
                </a:lnTo>
                <a:lnTo>
                  <a:pt x="6" y="24"/>
                </a:lnTo>
                <a:lnTo>
                  <a:pt x="7" y="23"/>
                </a:lnTo>
                <a:close/>
                <a:moveTo>
                  <a:pt x="4" y="25"/>
                </a:moveTo>
                <a:cubicBezTo>
                  <a:pt x="2" y="23"/>
                  <a:pt x="0" y="19"/>
                  <a:pt x="0" y="15"/>
                </a:cubicBezTo>
                <a:lnTo>
                  <a:pt x="4" y="15"/>
                </a:lnTo>
                <a:cubicBezTo>
                  <a:pt x="4" y="18"/>
                  <a:pt x="5" y="21"/>
                  <a:pt x="7" y="23"/>
                </a:cubicBezTo>
                <a:lnTo>
                  <a:pt x="4" y="25"/>
                </a:lnTo>
                <a:close/>
                <a:moveTo>
                  <a:pt x="0" y="15"/>
                </a:moveTo>
                <a:lnTo>
                  <a:pt x="0" y="15"/>
                </a:lnTo>
                <a:lnTo>
                  <a:pt x="4" y="15"/>
                </a:lnTo>
                <a:lnTo>
                  <a:pt x="0" y="15"/>
                </a:lnTo>
                <a:close/>
                <a:moveTo>
                  <a:pt x="0" y="15"/>
                </a:moveTo>
                <a:lnTo>
                  <a:pt x="0" y="15"/>
                </a:lnTo>
                <a:lnTo>
                  <a:pt x="4" y="15"/>
                </a:lnTo>
                <a:lnTo>
                  <a:pt x="0" y="15"/>
                </a:lnTo>
                <a:close/>
                <a:moveTo>
                  <a:pt x="0" y="15"/>
                </a:moveTo>
                <a:cubicBezTo>
                  <a:pt x="0" y="11"/>
                  <a:pt x="2" y="7"/>
                  <a:pt x="5" y="5"/>
                </a:cubicBezTo>
                <a:lnTo>
                  <a:pt x="7" y="7"/>
                </a:lnTo>
                <a:cubicBezTo>
                  <a:pt x="5" y="9"/>
                  <a:pt x="4" y="12"/>
                  <a:pt x="4" y="15"/>
                </a:cubicBezTo>
                <a:lnTo>
                  <a:pt x="0" y="15"/>
                </a:lnTo>
                <a:close/>
                <a:moveTo>
                  <a:pt x="7" y="7"/>
                </a:moveTo>
                <a:lnTo>
                  <a:pt x="7" y="7"/>
                </a:lnTo>
                <a:lnTo>
                  <a:pt x="6" y="6"/>
                </a:lnTo>
                <a:lnTo>
                  <a:pt x="7" y="7"/>
                </a:lnTo>
                <a:close/>
                <a:moveTo>
                  <a:pt x="4" y="5"/>
                </a:moveTo>
                <a:cubicBezTo>
                  <a:pt x="7" y="2"/>
                  <a:pt x="11" y="1"/>
                  <a:pt x="15" y="0"/>
                </a:cubicBezTo>
                <a:lnTo>
                  <a:pt x="15" y="4"/>
                </a:lnTo>
                <a:cubicBezTo>
                  <a:pt x="12" y="4"/>
                  <a:pt x="9" y="5"/>
                  <a:pt x="7" y="7"/>
                </a:cubicBezTo>
                <a:lnTo>
                  <a:pt x="4" y="5"/>
                </a:lnTo>
                <a:close/>
                <a:moveTo>
                  <a:pt x="15" y="0"/>
                </a:moveTo>
                <a:lnTo>
                  <a:pt x="15" y="0"/>
                </a:lnTo>
                <a:lnTo>
                  <a:pt x="15" y="4"/>
                </a:lnTo>
                <a:lnTo>
                  <a:pt x="15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4" name="Oval 3750"/>
          <p:cNvSpPr>
            <a:spLocks noChangeArrowheads="1"/>
          </p:cNvSpPr>
          <p:nvPr/>
        </p:nvSpPr>
        <p:spPr bwMode="auto">
          <a:xfrm>
            <a:off x="4419600" y="2655888"/>
            <a:ext cx="55563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5" name="Freeform 3751"/>
          <p:cNvSpPr>
            <a:spLocks noEditPoints="1"/>
          </p:cNvSpPr>
          <p:nvPr/>
        </p:nvSpPr>
        <p:spPr bwMode="auto">
          <a:xfrm>
            <a:off x="4411663" y="2654300"/>
            <a:ext cx="65087" cy="47625"/>
          </a:xfrm>
          <a:custGeom>
            <a:avLst/>
            <a:gdLst>
              <a:gd name="T0" fmla="*/ 2147483647 w 20"/>
              <a:gd name="T1" fmla="*/ 0 h 20"/>
              <a:gd name="T2" fmla="*/ 2147483647 w 20"/>
              <a:gd name="T3" fmla="*/ 2147483647 h 20"/>
              <a:gd name="T4" fmla="*/ 2147483647 w 20"/>
              <a:gd name="T5" fmla="*/ 0 h 20"/>
              <a:gd name="T6" fmla="*/ 2147483647 w 20"/>
              <a:gd name="T7" fmla="*/ 2147483647 h 20"/>
              <a:gd name="T8" fmla="*/ 2147483647 w 20"/>
              <a:gd name="T9" fmla="*/ 0 h 20"/>
              <a:gd name="T10" fmla="*/ 2147483647 w 20"/>
              <a:gd name="T11" fmla="*/ 2147483647 h 20"/>
              <a:gd name="T12" fmla="*/ 2147483647 w 20"/>
              <a:gd name="T13" fmla="*/ 2147483647 h 20"/>
              <a:gd name="T14" fmla="*/ 2147483647 w 20"/>
              <a:gd name="T15" fmla="*/ 2147483647 h 20"/>
              <a:gd name="T16" fmla="*/ 2147483647 w 20"/>
              <a:gd name="T17" fmla="*/ 2147483647 h 20"/>
              <a:gd name="T18" fmla="*/ 2147483647 w 20"/>
              <a:gd name="T19" fmla="*/ 2147483647 h 20"/>
              <a:gd name="T20" fmla="*/ 2147483647 w 20"/>
              <a:gd name="T21" fmla="*/ 2147483647 h 20"/>
              <a:gd name="T22" fmla="*/ 2147483647 w 20"/>
              <a:gd name="T23" fmla="*/ 2147483647 h 20"/>
              <a:gd name="T24" fmla="*/ 2147483647 w 20"/>
              <a:gd name="T25" fmla="*/ 2147483647 h 20"/>
              <a:gd name="T26" fmla="*/ 2147483647 w 20"/>
              <a:gd name="T27" fmla="*/ 2147483647 h 20"/>
              <a:gd name="T28" fmla="*/ 2147483647 w 20"/>
              <a:gd name="T29" fmla="*/ 2147483647 h 20"/>
              <a:gd name="T30" fmla="*/ 2147483647 w 20"/>
              <a:gd name="T31" fmla="*/ 2147483647 h 20"/>
              <a:gd name="T32" fmla="*/ 2147483647 w 20"/>
              <a:gd name="T33" fmla="*/ 2147483647 h 20"/>
              <a:gd name="T34" fmla="*/ 2147483647 w 20"/>
              <a:gd name="T35" fmla="*/ 2147483647 h 20"/>
              <a:gd name="T36" fmla="*/ 2147483647 w 20"/>
              <a:gd name="T37" fmla="*/ 2147483647 h 20"/>
              <a:gd name="T38" fmla="*/ 2147483647 w 20"/>
              <a:gd name="T39" fmla="*/ 2147483647 h 20"/>
              <a:gd name="T40" fmla="*/ 2147483647 w 20"/>
              <a:gd name="T41" fmla="*/ 2147483647 h 20"/>
              <a:gd name="T42" fmla="*/ 2147483647 w 20"/>
              <a:gd name="T43" fmla="*/ 2147483647 h 20"/>
              <a:gd name="T44" fmla="*/ 2147483647 w 20"/>
              <a:gd name="T45" fmla="*/ 2147483647 h 20"/>
              <a:gd name="T46" fmla="*/ 2147483647 w 20"/>
              <a:gd name="T47" fmla="*/ 2147483647 h 20"/>
              <a:gd name="T48" fmla="*/ 2147483647 w 20"/>
              <a:gd name="T49" fmla="*/ 2147483647 h 20"/>
              <a:gd name="T50" fmla="*/ 2147483647 w 20"/>
              <a:gd name="T51" fmla="*/ 2147483647 h 20"/>
              <a:gd name="T52" fmla="*/ 2147483647 w 20"/>
              <a:gd name="T53" fmla="*/ 2147483647 h 20"/>
              <a:gd name="T54" fmla="*/ 0 w 20"/>
              <a:gd name="T55" fmla="*/ 2147483647 h 20"/>
              <a:gd name="T56" fmla="*/ 2147483647 w 20"/>
              <a:gd name="T57" fmla="*/ 2147483647 h 20"/>
              <a:gd name="T58" fmla="*/ 0 w 20"/>
              <a:gd name="T59" fmla="*/ 2147483647 h 20"/>
              <a:gd name="T60" fmla="*/ 2147483647 w 20"/>
              <a:gd name="T61" fmla="*/ 2147483647 h 20"/>
              <a:gd name="T62" fmla="*/ 0 w 20"/>
              <a:gd name="T63" fmla="*/ 2147483647 h 20"/>
              <a:gd name="T64" fmla="*/ 0 w 20"/>
              <a:gd name="T65" fmla="*/ 2147483647 h 20"/>
              <a:gd name="T66" fmla="*/ 2147483647 w 20"/>
              <a:gd name="T67" fmla="*/ 2147483647 h 20"/>
              <a:gd name="T68" fmla="*/ 0 w 20"/>
              <a:gd name="T69" fmla="*/ 2147483647 h 20"/>
              <a:gd name="T70" fmla="*/ 2147483647 w 20"/>
              <a:gd name="T71" fmla="*/ 2147483647 h 20"/>
              <a:gd name="T72" fmla="*/ 0 w 20"/>
              <a:gd name="T73" fmla="*/ 2147483647 h 20"/>
              <a:gd name="T74" fmla="*/ 2147483647 w 20"/>
              <a:gd name="T75" fmla="*/ 2147483647 h 20"/>
              <a:gd name="T76" fmla="*/ 2147483647 w 20"/>
              <a:gd name="T77" fmla="*/ 2147483647 h 20"/>
              <a:gd name="T78" fmla="*/ 2147483647 w 20"/>
              <a:gd name="T79" fmla="*/ 0 h 20"/>
              <a:gd name="T80" fmla="*/ 2147483647 w 20"/>
              <a:gd name="T81" fmla="*/ 2147483647 h 20"/>
              <a:gd name="T82" fmla="*/ 2147483647 w 20"/>
              <a:gd name="T83" fmla="*/ 0 h 20"/>
              <a:gd name="T84" fmla="*/ 2147483647 w 20"/>
              <a:gd name="T85" fmla="*/ 2147483647 h 20"/>
              <a:gd name="T86" fmla="*/ 2147483647 w 20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0"/>
              <a:gd name="T134" fmla="*/ 20 w 20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7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7" y="3"/>
                </a:moveTo>
                <a:cubicBezTo>
                  <a:pt x="19" y="4"/>
                  <a:pt x="20" y="7"/>
                  <a:pt x="20" y="10"/>
                </a:cubicBezTo>
                <a:lnTo>
                  <a:pt x="17" y="10"/>
                </a:lnTo>
                <a:cubicBezTo>
                  <a:pt x="17" y="8"/>
                  <a:pt x="16" y="6"/>
                  <a:pt x="15" y="5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5"/>
                  <a:pt x="17" y="17"/>
                </a:cubicBezTo>
                <a:lnTo>
                  <a:pt x="15" y="15"/>
                </a:lnTo>
                <a:cubicBezTo>
                  <a:pt x="16" y="13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7" y="17"/>
                </a:moveTo>
                <a:cubicBezTo>
                  <a:pt x="16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7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7" y="20"/>
                  <a:pt x="5" y="19"/>
                  <a:pt x="3" y="17"/>
                </a:cubicBezTo>
                <a:lnTo>
                  <a:pt x="5" y="15"/>
                </a:lnTo>
                <a:cubicBezTo>
                  <a:pt x="7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6"/>
                </a:lnTo>
                <a:lnTo>
                  <a:pt x="5" y="15"/>
                </a:lnTo>
                <a:close/>
                <a:moveTo>
                  <a:pt x="3" y="17"/>
                </a:moveTo>
                <a:cubicBezTo>
                  <a:pt x="1" y="15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3"/>
                  <a:pt x="5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4"/>
                  <a:pt x="3" y="3"/>
                </a:cubicBezTo>
                <a:lnTo>
                  <a:pt x="5" y="5"/>
                </a:lnTo>
                <a:cubicBezTo>
                  <a:pt x="4" y="6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5" y="5"/>
                </a:moveTo>
                <a:lnTo>
                  <a:pt x="5" y="5"/>
                </a:lnTo>
                <a:lnTo>
                  <a:pt x="4" y="4"/>
                </a:lnTo>
                <a:lnTo>
                  <a:pt x="5" y="5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5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6" name="Rectangle 3752"/>
          <p:cNvSpPr>
            <a:spLocks noChangeArrowheads="1"/>
          </p:cNvSpPr>
          <p:nvPr/>
        </p:nvSpPr>
        <p:spPr bwMode="auto">
          <a:xfrm>
            <a:off x="4429125" y="2555875"/>
            <a:ext cx="2984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Пинега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7" name="Oval 3753"/>
          <p:cNvSpPr>
            <a:spLocks noChangeArrowheads="1"/>
          </p:cNvSpPr>
          <p:nvPr/>
        </p:nvSpPr>
        <p:spPr bwMode="auto">
          <a:xfrm>
            <a:off x="4833938" y="3214688"/>
            <a:ext cx="55562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8" name="Freeform 3754"/>
          <p:cNvSpPr>
            <a:spLocks noEditPoints="1"/>
          </p:cNvSpPr>
          <p:nvPr/>
        </p:nvSpPr>
        <p:spPr bwMode="auto">
          <a:xfrm>
            <a:off x="4826000" y="3209925"/>
            <a:ext cx="68263" cy="52388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0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0 w 21"/>
              <a:gd name="T65" fmla="*/ 2147483647 h 21"/>
              <a:gd name="T66" fmla="*/ 2147483647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2147483647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1" y="0"/>
                </a:moveTo>
                <a:lnTo>
                  <a:pt x="11" y="0"/>
                </a:lnTo>
                <a:lnTo>
                  <a:pt x="11" y="4"/>
                </a:lnTo>
                <a:lnTo>
                  <a:pt x="11" y="0"/>
                </a:lnTo>
                <a:close/>
                <a:moveTo>
                  <a:pt x="11" y="0"/>
                </a:moveTo>
                <a:cubicBezTo>
                  <a:pt x="13" y="0"/>
                  <a:pt x="16" y="2"/>
                  <a:pt x="18" y="3"/>
                </a:cubicBezTo>
                <a:lnTo>
                  <a:pt x="15" y="6"/>
                </a:lnTo>
                <a:cubicBezTo>
                  <a:pt x="14" y="5"/>
                  <a:pt x="12" y="4"/>
                  <a:pt x="11" y="4"/>
                </a:cubicBezTo>
                <a:lnTo>
                  <a:pt x="11" y="0"/>
                </a:lnTo>
                <a:close/>
                <a:moveTo>
                  <a:pt x="15" y="6"/>
                </a:moveTo>
                <a:lnTo>
                  <a:pt x="15" y="6"/>
                </a:lnTo>
                <a:lnTo>
                  <a:pt x="17" y="5"/>
                </a:lnTo>
                <a:lnTo>
                  <a:pt x="15" y="6"/>
                </a:lnTo>
                <a:close/>
                <a:moveTo>
                  <a:pt x="18" y="3"/>
                </a:moveTo>
                <a:cubicBezTo>
                  <a:pt x="20" y="5"/>
                  <a:pt x="21" y="8"/>
                  <a:pt x="21" y="11"/>
                </a:cubicBezTo>
                <a:lnTo>
                  <a:pt x="17" y="11"/>
                </a:lnTo>
                <a:cubicBezTo>
                  <a:pt x="17" y="9"/>
                  <a:pt x="17" y="7"/>
                  <a:pt x="15" y="6"/>
                </a:cubicBezTo>
                <a:lnTo>
                  <a:pt x="18" y="3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cubicBezTo>
                  <a:pt x="21" y="13"/>
                  <a:pt x="20" y="16"/>
                  <a:pt x="18" y="18"/>
                </a:cubicBezTo>
                <a:lnTo>
                  <a:pt x="15" y="15"/>
                </a:lnTo>
                <a:cubicBezTo>
                  <a:pt x="17" y="14"/>
                  <a:pt x="17" y="13"/>
                  <a:pt x="17" y="11"/>
                </a:cubicBezTo>
                <a:lnTo>
                  <a:pt x="21" y="11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1" y="21"/>
                </a:cubicBezTo>
                <a:lnTo>
                  <a:pt x="11" y="17"/>
                </a:lnTo>
                <a:cubicBezTo>
                  <a:pt x="12" y="17"/>
                  <a:pt x="14" y="17"/>
                  <a:pt x="15" y="15"/>
                </a:cubicBezTo>
                <a:lnTo>
                  <a:pt x="18" y="18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cubicBezTo>
                  <a:pt x="8" y="21"/>
                  <a:pt x="5" y="20"/>
                  <a:pt x="3" y="18"/>
                </a:cubicBezTo>
                <a:lnTo>
                  <a:pt x="6" y="15"/>
                </a:lnTo>
                <a:cubicBezTo>
                  <a:pt x="7" y="17"/>
                  <a:pt x="9" y="17"/>
                  <a:pt x="11" y="17"/>
                </a:cubicBezTo>
                <a:lnTo>
                  <a:pt x="11" y="21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1"/>
                </a:cubicBezTo>
                <a:lnTo>
                  <a:pt x="4" y="11"/>
                </a:lnTo>
                <a:cubicBezTo>
                  <a:pt x="4" y="13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cubicBezTo>
                  <a:pt x="0" y="8"/>
                  <a:pt x="1" y="5"/>
                  <a:pt x="3" y="3"/>
                </a:cubicBezTo>
                <a:lnTo>
                  <a:pt x="6" y="6"/>
                </a:lnTo>
                <a:cubicBezTo>
                  <a:pt x="4" y="7"/>
                  <a:pt x="4" y="9"/>
                  <a:pt x="4" y="11"/>
                </a:cubicBezTo>
                <a:lnTo>
                  <a:pt x="0" y="11"/>
                </a:lnTo>
                <a:close/>
                <a:moveTo>
                  <a:pt x="6" y="6"/>
                </a:moveTo>
                <a:lnTo>
                  <a:pt x="6" y="6"/>
                </a:lnTo>
                <a:lnTo>
                  <a:pt x="5" y="5"/>
                </a:lnTo>
                <a:lnTo>
                  <a:pt x="6" y="6"/>
                </a:lnTo>
                <a:close/>
                <a:moveTo>
                  <a:pt x="3" y="3"/>
                </a:moveTo>
                <a:cubicBezTo>
                  <a:pt x="5" y="2"/>
                  <a:pt x="8" y="0"/>
                  <a:pt x="11" y="0"/>
                </a:cubicBezTo>
                <a:lnTo>
                  <a:pt x="11" y="4"/>
                </a:lnTo>
                <a:cubicBezTo>
                  <a:pt x="9" y="4"/>
                  <a:pt x="7" y="5"/>
                  <a:pt x="6" y="6"/>
                </a:cubicBezTo>
                <a:lnTo>
                  <a:pt x="3" y="3"/>
                </a:lnTo>
                <a:close/>
                <a:moveTo>
                  <a:pt x="11" y="0"/>
                </a:moveTo>
                <a:lnTo>
                  <a:pt x="11" y="0"/>
                </a:lnTo>
                <a:lnTo>
                  <a:pt x="11" y="4"/>
                </a:lnTo>
                <a:lnTo>
                  <a:pt x="11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49" name="Rectangle 3755"/>
          <p:cNvSpPr>
            <a:spLocks noChangeArrowheads="1"/>
          </p:cNvSpPr>
          <p:nvPr/>
        </p:nvSpPr>
        <p:spPr bwMode="auto">
          <a:xfrm>
            <a:off x="4791075" y="3109913"/>
            <a:ext cx="4667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Карпогоры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0" name="Oval 3756"/>
          <p:cNvSpPr>
            <a:spLocks noChangeArrowheads="1"/>
          </p:cNvSpPr>
          <p:nvPr/>
        </p:nvSpPr>
        <p:spPr bwMode="auto">
          <a:xfrm>
            <a:off x="5480050" y="2584450"/>
            <a:ext cx="55563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1" name="Freeform 3757"/>
          <p:cNvSpPr>
            <a:spLocks noEditPoints="1"/>
          </p:cNvSpPr>
          <p:nvPr/>
        </p:nvSpPr>
        <p:spPr bwMode="auto">
          <a:xfrm>
            <a:off x="5472113" y="2578100"/>
            <a:ext cx="71437" cy="52388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0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0 w 21"/>
              <a:gd name="T65" fmla="*/ 2147483647 h 21"/>
              <a:gd name="T66" fmla="*/ 2147483647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2147483647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  <a:moveTo>
                  <a:pt x="11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3" y="3"/>
                  <a:pt x="11" y="3"/>
                </a:cubicBezTo>
                <a:lnTo>
                  <a:pt x="11" y="0"/>
                </a:lnTo>
                <a:close/>
                <a:moveTo>
                  <a:pt x="15" y="6"/>
                </a:moveTo>
                <a:lnTo>
                  <a:pt x="15" y="5"/>
                </a:lnTo>
                <a:lnTo>
                  <a:pt x="17" y="4"/>
                </a:lnTo>
                <a:lnTo>
                  <a:pt x="15" y="6"/>
                </a:lnTo>
                <a:close/>
                <a:moveTo>
                  <a:pt x="18" y="3"/>
                </a:moveTo>
                <a:cubicBezTo>
                  <a:pt x="20" y="5"/>
                  <a:pt x="21" y="8"/>
                  <a:pt x="21" y="10"/>
                </a:cubicBezTo>
                <a:lnTo>
                  <a:pt x="17" y="10"/>
                </a:lnTo>
                <a:cubicBezTo>
                  <a:pt x="17" y="8"/>
                  <a:pt x="17" y="7"/>
                  <a:pt x="15" y="6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8"/>
                </a:cubicBezTo>
                <a:lnTo>
                  <a:pt x="15" y="15"/>
                </a:lnTo>
                <a:cubicBezTo>
                  <a:pt x="17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8" y="18"/>
                </a:moveTo>
                <a:cubicBezTo>
                  <a:pt x="16" y="19"/>
                  <a:pt x="13" y="21"/>
                  <a:pt x="11" y="21"/>
                </a:cubicBezTo>
                <a:lnTo>
                  <a:pt x="11" y="17"/>
                </a:lnTo>
                <a:cubicBezTo>
                  <a:pt x="13" y="17"/>
                  <a:pt x="14" y="16"/>
                  <a:pt x="15" y="15"/>
                </a:cubicBezTo>
                <a:lnTo>
                  <a:pt x="18" y="18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cubicBezTo>
                  <a:pt x="8" y="21"/>
                  <a:pt x="5" y="19"/>
                  <a:pt x="3" y="18"/>
                </a:cubicBezTo>
                <a:lnTo>
                  <a:pt x="6" y="15"/>
                </a:lnTo>
                <a:cubicBezTo>
                  <a:pt x="7" y="16"/>
                  <a:pt x="9" y="17"/>
                  <a:pt x="11" y="17"/>
                </a:cubicBezTo>
                <a:lnTo>
                  <a:pt x="11" y="21"/>
                </a:lnTo>
                <a:close/>
                <a:moveTo>
                  <a:pt x="3" y="18"/>
                </a:moveTo>
                <a:cubicBezTo>
                  <a:pt x="2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5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8"/>
                  <a:pt x="2" y="5"/>
                  <a:pt x="3" y="3"/>
                </a:cubicBezTo>
                <a:lnTo>
                  <a:pt x="6" y="6"/>
                </a:lnTo>
                <a:cubicBezTo>
                  <a:pt x="5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6" y="6"/>
                </a:moveTo>
                <a:lnTo>
                  <a:pt x="6" y="6"/>
                </a:lnTo>
                <a:lnTo>
                  <a:pt x="5" y="4"/>
                </a:lnTo>
                <a:lnTo>
                  <a:pt x="6" y="6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1" y="0"/>
                </a:cubicBezTo>
                <a:lnTo>
                  <a:pt x="11" y="3"/>
                </a:lnTo>
                <a:cubicBezTo>
                  <a:pt x="9" y="3"/>
                  <a:pt x="7" y="4"/>
                  <a:pt x="6" y="6"/>
                </a:cubicBezTo>
                <a:lnTo>
                  <a:pt x="3" y="3"/>
                </a:lnTo>
                <a:close/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2" name="Rectangle 3758"/>
          <p:cNvSpPr>
            <a:spLocks noChangeArrowheads="1"/>
          </p:cNvSpPr>
          <p:nvPr/>
        </p:nvSpPr>
        <p:spPr bwMode="auto">
          <a:xfrm>
            <a:off x="5530850" y="2462213"/>
            <a:ext cx="552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Лешуконское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3" name="Oval 3759"/>
          <p:cNvSpPr>
            <a:spLocks noChangeArrowheads="1"/>
          </p:cNvSpPr>
          <p:nvPr/>
        </p:nvSpPr>
        <p:spPr bwMode="auto">
          <a:xfrm>
            <a:off x="4879975" y="1762125"/>
            <a:ext cx="55563" cy="42863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4" name="Freeform 3760"/>
          <p:cNvSpPr>
            <a:spLocks noEditPoints="1"/>
          </p:cNvSpPr>
          <p:nvPr/>
        </p:nvSpPr>
        <p:spPr bwMode="auto">
          <a:xfrm>
            <a:off x="4876800" y="1760538"/>
            <a:ext cx="66675" cy="47625"/>
          </a:xfrm>
          <a:custGeom>
            <a:avLst/>
            <a:gdLst>
              <a:gd name="T0" fmla="*/ 2147483647 w 20"/>
              <a:gd name="T1" fmla="*/ 0 h 20"/>
              <a:gd name="T2" fmla="*/ 2147483647 w 20"/>
              <a:gd name="T3" fmla="*/ 2147483647 h 20"/>
              <a:gd name="T4" fmla="*/ 2147483647 w 20"/>
              <a:gd name="T5" fmla="*/ 0 h 20"/>
              <a:gd name="T6" fmla="*/ 2147483647 w 20"/>
              <a:gd name="T7" fmla="*/ 2147483647 h 20"/>
              <a:gd name="T8" fmla="*/ 2147483647 w 20"/>
              <a:gd name="T9" fmla="*/ 0 h 20"/>
              <a:gd name="T10" fmla="*/ 2147483647 w 20"/>
              <a:gd name="T11" fmla="*/ 2147483647 h 20"/>
              <a:gd name="T12" fmla="*/ 2147483647 w 20"/>
              <a:gd name="T13" fmla="*/ 2147483647 h 20"/>
              <a:gd name="T14" fmla="*/ 2147483647 w 20"/>
              <a:gd name="T15" fmla="*/ 2147483647 h 20"/>
              <a:gd name="T16" fmla="*/ 2147483647 w 20"/>
              <a:gd name="T17" fmla="*/ 2147483647 h 20"/>
              <a:gd name="T18" fmla="*/ 2147483647 w 20"/>
              <a:gd name="T19" fmla="*/ 2147483647 h 20"/>
              <a:gd name="T20" fmla="*/ 2147483647 w 20"/>
              <a:gd name="T21" fmla="*/ 2147483647 h 20"/>
              <a:gd name="T22" fmla="*/ 2147483647 w 20"/>
              <a:gd name="T23" fmla="*/ 2147483647 h 20"/>
              <a:gd name="T24" fmla="*/ 2147483647 w 20"/>
              <a:gd name="T25" fmla="*/ 2147483647 h 20"/>
              <a:gd name="T26" fmla="*/ 2147483647 w 20"/>
              <a:gd name="T27" fmla="*/ 2147483647 h 20"/>
              <a:gd name="T28" fmla="*/ 2147483647 w 20"/>
              <a:gd name="T29" fmla="*/ 2147483647 h 20"/>
              <a:gd name="T30" fmla="*/ 2147483647 w 20"/>
              <a:gd name="T31" fmla="*/ 2147483647 h 20"/>
              <a:gd name="T32" fmla="*/ 2147483647 w 20"/>
              <a:gd name="T33" fmla="*/ 2147483647 h 20"/>
              <a:gd name="T34" fmla="*/ 2147483647 w 20"/>
              <a:gd name="T35" fmla="*/ 2147483647 h 20"/>
              <a:gd name="T36" fmla="*/ 2147483647 w 20"/>
              <a:gd name="T37" fmla="*/ 2147483647 h 20"/>
              <a:gd name="T38" fmla="*/ 2147483647 w 20"/>
              <a:gd name="T39" fmla="*/ 2147483647 h 20"/>
              <a:gd name="T40" fmla="*/ 2147483647 w 20"/>
              <a:gd name="T41" fmla="*/ 2147483647 h 20"/>
              <a:gd name="T42" fmla="*/ 2147483647 w 20"/>
              <a:gd name="T43" fmla="*/ 2147483647 h 20"/>
              <a:gd name="T44" fmla="*/ 2147483647 w 20"/>
              <a:gd name="T45" fmla="*/ 2147483647 h 20"/>
              <a:gd name="T46" fmla="*/ 2147483647 w 20"/>
              <a:gd name="T47" fmla="*/ 2147483647 h 20"/>
              <a:gd name="T48" fmla="*/ 2147483647 w 20"/>
              <a:gd name="T49" fmla="*/ 2147483647 h 20"/>
              <a:gd name="T50" fmla="*/ 2147483647 w 20"/>
              <a:gd name="T51" fmla="*/ 2147483647 h 20"/>
              <a:gd name="T52" fmla="*/ 2147483647 w 20"/>
              <a:gd name="T53" fmla="*/ 2147483647 h 20"/>
              <a:gd name="T54" fmla="*/ 0 w 20"/>
              <a:gd name="T55" fmla="*/ 2147483647 h 20"/>
              <a:gd name="T56" fmla="*/ 2147483647 w 20"/>
              <a:gd name="T57" fmla="*/ 2147483647 h 20"/>
              <a:gd name="T58" fmla="*/ 0 w 20"/>
              <a:gd name="T59" fmla="*/ 2147483647 h 20"/>
              <a:gd name="T60" fmla="*/ 2147483647 w 20"/>
              <a:gd name="T61" fmla="*/ 2147483647 h 20"/>
              <a:gd name="T62" fmla="*/ 0 w 20"/>
              <a:gd name="T63" fmla="*/ 2147483647 h 20"/>
              <a:gd name="T64" fmla="*/ 0 w 20"/>
              <a:gd name="T65" fmla="*/ 2147483647 h 20"/>
              <a:gd name="T66" fmla="*/ 2147483647 w 20"/>
              <a:gd name="T67" fmla="*/ 2147483647 h 20"/>
              <a:gd name="T68" fmla="*/ 0 w 20"/>
              <a:gd name="T69" fmla="*/ 2147483647 h 20"/>
              <a:gd name="T70" fmla="*/ 2147483647 w 20"/>
              <a:gd name="T71" fmla="*/ 2147483647 h 20"/>
              <a:gd name="T72" fmla="*/ 0 w 20"/>
              <a:gd name="T73" fmla="*/ 2147483647 h 20"/>
              <a:gd name="T74" fmla="*/ 2147483647 w 20"/>
              <a:gd name="T75" fmla="*/ 2147483647 h 20"/>
              <a:gd name="T76" fmla="*/ 2147483647 w 20"/>
              <a:gd name="T77" fmla="*/ 2147483647 h 20"/>
              <a:gd name="T78" fmla="*/ 2147483647 w 20"/>
              <a:gd name="T79" fmla="*/ 0 h 20"/>
              <a:gd name="T80" fmla="*/ 2147483647 w 20"/>
              <a:gd name="T81" fmla="*/ 2147483647 h 20"/>
              <a:gd name="T82" fmla="*/ 2147483647 w 20"/>
              <a:gd name="T83" fmla="*/ 0 h 20"/>
              <a:gd name="T84" fmla="*/ 2147483647 w 20"/>
              <a:gd name="T85" fmla="*/ 2147483647 h 20"/>
              <a:gd name="T86" fmla="*/ 2147483647 w 20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0"/>
              <a:gd name="T134" fmla="*/ 20 w 20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5" y="1"/>
                  <a:pt x="17" y="3"/>
                </a:cubicBezTo>
                <a:lnTo>
                  <a:pt x="15" y="5"/>
                </a:lnTo>
                <a:cubicBezTo>
                  <a:pt x="13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5" y="5"/>
                </a:moveTo>
                <a:lnTo>
                  <a:pt x="15" y="5"/>
                </a:lnTo>
                <a:lnTo>
                  <a:pt x="16" y="4"/>
                </a:lnTo>
                <a:lnTo>
                  <a:pt x="15" y="5"/>
                </a:lnTo>
                <a:close/>
                <a:moveTo>
                  <a:pt x="17" y="3"/>
                </a:moveTo>
                <a:cubicBezTo>
                  <a:pt x="19" y="4"/>
                  <a:pt x="20" y="7"/>
                  <a:pt x="20" y="10"/>
                </a:cubicBezTo>
                <a:lnTo>
                  <a:pt x="17" y="10"/>
                </a:lnTo>
                <a:cubicBezTo>
                  <a:pt x="17" y="8"/>
                  <a:pt x="16" y="6"/>
                  <a:pt x="15" y="5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5"/>
                  <a:pt x="17" y="17"/>
                </a:cubicBezTo>
                <a:lnTo>
                  <a:pt x="15" y="15"/>
                </a:lnTo>
                <a:cubicBezTo>
                  <a:pt x="16" y="13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7" y="17"/>
                </a:moveTo>
                <a:cubicBezTo>
                  <a:pt x="15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3" y="16"/>
                  <a:pt x="15" y="15"/>
                </a:cubicBezTo>
                <a:lnTo>
                  <a:pt x="17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7" y="20"/>
                  <a:pt x="4" y="19"/>
                  <a:pt x="3" y="17"/>
                </a:cubicBezTo>
                <a:lnTo>
                  <a:pt x="5" y="15"/>
                </a:lnTo>
                <a:cubicBezTo>
                  <a:pt x="6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3" y="17"/>
                </a:moveTo>
                <a:cubicBezTo>
                  <a:pt x="1" y="15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3"/>
                  <a:pt x="5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4"/>
                  <a:pt x="3" y="3"/>
                </a:cubicBezTo>
                <a:lnTo>
                  <a:pt x="5" y="5"/>
                </a:lnTo>
                <a:cubicBezTo>
                  <a:pt x="4" y="6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5" y="5"/>
                </a:moveTo>
                <a:lnTo>
                  <a:pt x="5" y="5"/>
                </a:lnTo>
                <a:lnTo>
                  <a:pt x="4" y="4"/>
                </a:lnTo>
                <a:lnTo>
                  <a:pt x="5" y="5"/>
                </a:lnTo>
                <a:close/>
                <a:moveTo>
                  <a:pt x="3" y="3"/>
                </a:moveTo>
                <a:cubicBezTo>
                  <a:pt x="4" y="1"/>
                  <a:pt x="7" y="0"/>
                  <a:pt x="10" y="0"/>
                </a:cubicBezTo>
                <a:lnTo>
                  <a:pt x="10" y="3"/>
                </a:lnTo>
                <a:cubicBezTo>
                  <a:pt x="8" y="3"/>
                  <a:pt x="6" y="4"/>
                  <a:pt x="5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5" name="Rectangle 3761"/>
          <p:cNvSpPr>
            <a:spLocks noChangeArrowheads="1"/>
          </p:cNvSpPr>
          <p:nvPr/>
        </p:nvSpPr>
        <p:spPr bwMode="auto">
          <a:xfrm>
            <a:off x="4948238" y="1668463"/>
            <a:ext cx="304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Мезень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6" name="Oval 3762"/>
          <p:cNvSpPr>
            <a:spLocks noChangeArrowheads="1"/>
          </p:cNvSpPr>
          <p:nvPr/>
        </p:nvSpPr>
        <p:spPr bwMode="auto">
          <a:xfrm>
            <a:off x="2930525" y="2622550"/>
            <a:ext cx="58738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7" name="Freeform 3763"/>
          <p:cNvSpPr>
            <a:spLocks noEditPoints="1"/>
          </p:cNvSpPr>
          <p:nvPr/>
        </p:nvSpPr>
        <p:spPr bwMode="auto">
          <a:xfrm>
            <a:off x="2925763" y="2616200"/>
            <a:ext cx="63500" cy="50800"/>
          </a:xfrm>
          <a:custGeom>
            <a:avLst/>
            <a:gdLst>
              <a:gd name="T0" fmla="*/ 2147483647 w 20"/>
              <a:gd name="T1" fmla="*/ 0 h 20"/>
              <a:gd name="T2" fmla="*/ 2147483647 w 20"/>
              <a:gd name="T3" fmla="*/ 2147483647 h 20"/>
              <a:gd name="T4" fmla="*/ 2147483647 w 20"/>
              <a:gd name="T5" fmla="*/ 0 h 20"/>
              <a:gd name="T6" fmla="*/ 2147483647 w 20"/>
              <a:gd name="T7" fmla="*/ 2147483647 h 20"/>
              <a:gd name="T8" fmla="*/ 2147483647 w 20"/>
              <a:gd name="T9" fmla="*/ 0 h 20"/>
              <a:gd name="T10" fmla="*/ 2147483647 w 20"/>
              <a:gd name="T11" fmla="*/ 2147483647 h 20"/>
              <a:gd name="T12" fmla="*/ 2147483647 w 20"/>
              <a:gd name="T13" fmla="*/ 2147483647 h 20"/>
              <a:gd name="T14" fmla="*/ 2147483647 w 20"/>
              <a:gd name="T15" fmla="*/ 2147483647 h 20"/>
              <a:gd name="T16" fmla="*/ 2147483647 w 20"/>
              <a:gd name="T17" fmla="*/ 2147483647 h 20"/>
              <a:gd name="T18" fmla="*/ 2147483647 w 20"/>
              <a:gd name="T19" fmla="*/ 2147483647 h 20"/>
              <a:gd name="T20" fmla="*/ 2147483647 w 20"/>
              <a:gd name="T21" fmla="*/ 2147483647 h 20"/>
              <a:gd name="T22" fmla="*/ 2147483647 w 20"/>
              <a:gd name="T23" fmla="*/ 2147483647 h 20"/>
              <a:gd name="T24" fmla="*/ 2147483647 w 20"/>
              <a:gd name="T25" fmla="*/ 2147483647 h 20"/>
              <a:gd name="T26" fmla="*/ 2147483647 w 20"/>
              <a:gd name="T27" fmla="*/ 2147483647 h 20"/>
              <a:gd name="T28" fmla="*/ 2147483647 w 20"/>
              <a:gd name="T29" fmla="*/ 2147483647 h 20"/>
              <a:gd name="T30" fmla="*/ 2147483647 w 20"/>
              <a:gd name="T31" fmla="*/ 2147483647 h 20"/>
              <a:gd name="T32" fmla="*/ 2147483647 w 20"/>
              <a:gd name="T33" fmla="*/ 2147483647 h 20"/>
              <a:gd name="T34" fmla="*/ 2147483647 w 20"/>
              <a:gd name="T35" fmla="*/ 2147483647 h 20"/>
              <a:gd name="T36" fmla="*/ 2147483647 w 20"/>
              <a:gd name="T37" fmla="*/ 2147483647 h 20"/>
              <a:gd name="T38" fmla="*/ 2147483647 w 20"/>
              <a:gd name="T39" fmla="*/ 2147483647 h 20"/>
              <a:gd name="T40" fmla="*/ 2147483647 w 20"/>
              <a:gd name="T41" fmla="*/ 2147483647 h 20"/>
              <a:gd name="T42" fmla="*/ 2147483647 w 20"/>
              <a:gd name="T43" fmla="*/ 2147483647 h 20"/>
              <a:gd name="T44" fmla="*/ 2147483647 w 20"/>
              <a:gd name="T45" fmla="*/ 2147483647 h 20"/>
              <a:gd name="T46" fmla="*/ 2147483647 w 20"/>
              <a:gd name="T47" fmla="*/ 2147483647 h 20"/>
              <a:gd name="T48" fmla="*/ 2147483647 w 20"/>
              <a:gd name="T49" fmla="*/ 2147483647 h 20"/>
              <a:gd name="T50" fmla="*/ 2147483647 w 20"/>
              <a:gd name="T51" fmla="*/ 2147483647 h 20"/>
              <a:gd name="T52" fmla="*/ 2147483647 w 20"/>
              <a:gd name="T53" fmla="*/ 2147483647 h 20"/>
              <a:gd name="T54" fmla="*/ 0 w 20"/>
              <a:gd name="T55" fmla="*/ 2147483647 h 20"/>
              <a:gd name="T56" fmla="*/ 2147483647 w 20"/>
              <a:gd name="T57" fmla="*/ 2147483647 h 20"/>
              <a:gd name="T58" fmla="*/ 0 w 20"/>
              <a:gd name="T59" fmla="*/ 2147483647 h 20"/>
              <a:gd name="T60" fmla="*/ 2147483647 w 20"/>
              <a:gd name="T61" fmla="*/ 2147483647 h 20"/>
              <a:gd name="T62" fmla="*/ 0 w 20"/>
              <a:gd name="T63" fmla="*/ 2147483647 h 20"/>
              <a:gd name="T64" fmla="*/ 0 w 20"/>
              <a:gd name="T65" fmla="*/ 2147483647 h 20"/>
              <a:gd name="T66" fmla="*/ 2147483647 w 20"/>
              <a:gd name="T67" fmla="*/ 2147483647 h 20"/>
              <a:gd name="T68" fmla="*/ 0 w 20"/>
              <a:gd name="T69" fmla="*/ 2147483647 h 20"/>
              <a:gd name="T70" fmla="*/ 2147483647 w 20"/>
              <a:gd name="T71" fmla="*/ 2147483647 h 20"/>
              <a:gd name="T72" fmla="*/ 0 w 20"/>
              <a:gd name="T73" fmla="*/ 2147483647 h 20"/>
              <a:gd name="T74" fmla="*/ 2147483647 w 20"/>
              <a:gd name="T75" fmla="*/ 2147483647 h 20"/>
              <a:gd name="T76" fmla="*/ 2147483647 w 20"/>
              <a:gd name="T77" fmla="*/ 2147483647 h 20"/>
              <a:gd name="T78" fmla="*/ 2147483647 w 20"/>
              <a:gd name="T79" fmla="*/ 0 h 20"/>
              <a:gd name="T80" fmla="*/ 2147483647 w 20"/>
              <a:gd name="T81" fmla="*/ 2147483647 h 20"/>
              <a:gd name="T82" fmla="*/ 2147483647 w 20"/>
              <a:gd name="T83" fmla="*/ 0 h 20"/>
              <a:gd name="T84" fmla="*/ 2147483647 w 20"/>
              <a:gd name="T85" fmla="*/ 2147483647 h 20"/>
              <a:gd name="T86" fmla="*/ 2147483647 w 20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0"/>
              <a:gd name="T134" fmla="*/ 20 w 20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5" y="1"/>
                  <a:pt x="17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7" y="3"/>
                </a:moveTo>
                <a:cubicBezTo>
                  <a:pt x="19" y="5"/>
                  <a:pt x="20" y="7"/>
                  <a:pt x="20" y="10"/>
                </a:cubicBezTo>
                <a:lnTo>
                  <a:pt x="17" y="10"/>
                </a:lnTo>
                <a:cubicBezTo>
                  <a:pt x="17" y="8"/>
                  <a:pt x="16" y="7"/>
                  <a:pt x="15" y="5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6"/>
                  <a:pt x="17" y="17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7" y="17"/>
                </a:moveTo>
                <a:cubicBezTo>
                  <a:pt x="15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7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7" y="20"/>
                  <a:pt x="5" y="19"/>
                  <a:pt x="3" y="17"/>
                </a:cubicBezTo>
                <a:lnTo>
                  <a:pt x="5" y="15"/>
                </a:lnTo>
                <a:cubicBezTo>
                  <a:pt x="6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6"/>
                </a:lnTo>
                <a:lnTo>
                  <a:pt x="5" y="15"/>
                </a:lnTo>
                <a:close/>
                <a:moveTo>
                  <a:pt x="3" y="17"/>
                </a:moveTo>
                <a:cubicBezTo>
                  <a:pt x="1" y="16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4"/>
                  <a:pt x="5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5"/>
                  <a:pt x="3" y="3"/>
                </a:cubicBezTo>
                <a:lnTo>
                  <a:pt x="5" y="5"/>
                </a:lnTo>
                <a:cubicBezTo>
                  <a:pt x="4" y="7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5" y="5"/>
                </a:moveTo>
                <a:lnTo>
                  <a:pt x="5" y="5"/>
                </a:lnTo>
                <a:lnTo>
                  <a:pt x="4" y="4"/>
                </a:lnTo>
                <a:lnTo>
                  <a:pt x="5" y="5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3"/>
                </a:lnTo>
                <a:cubicBezTo>
                  <a:pt x="8" y="3"/>
                  <a:pt x="6" y="4"/>
                  <a:pt x="5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8" name="Oval 3764"/>
          <p:cNvSpPr>
            <a:spLocks noChangeArrowheads="1"/>
          </p:cNvSpPr>
          <p:nvPr/>
        </p:nvSpPr>
        <p:spPr bwMode="auto">
          <a:xfrm>
            <a:off x="3300413" y="2794000"/>
            <a:ext cx="55562" cy="39688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59" name="Freeform 3765"/>
          <p:cNvSpPr>
            <a:spLocks noEditPoints="1"/>
          </p:cNvSpPr>
          <p:nvPr/>
        </p:nvSpPr>
        <p:spPr bwMode="auto">
          <a:xfrm>
            <a:off x="3297238" y="2787650"/>
            <a:ext cx="66675" cy="52388"/>
          </a:xfrm>
          <a:custGeom>
            <a:avLst/>
            <a:gdLst>
              <a:gd name="T0" fmla="*/ 2147483647 w 20"/>
              <a:gd name="T1" fmla="*/ 0 h 21"/>
              <a:gd name="T2" fmla="*/ 2147483647 w 20"/>
              <a:gd name="T3" fmla="*/ 2147483647 h 21"/>
              <a:gd name="T4" fmla="*/ 2147483647 w 20"/>
              <a:gd name="T5" fmla="*/ 0 h 21"/>
              <a:gd name="T6" fmla="*/ 2147483647 w 20"/>
              <a:gd name="T7" fmla="*/ 2147483647 h 21"/>
              <a:gd name="T8" fmla="*/ 2147483647 w 20"/>
              <a:gd name="T9" fmla="*/ 0 h 21"/>
              <a:gd name="T10" fmla="*/ 2147483647 w 20"/>
              <a:gd name="T11" fmla="*/ 2147483647 h 21"/>
              <a:gd name="T12" fmla="*/ 2147483647 w 20"/>
              <a:gd name="T13" fmla="*/ 2147483647 h 21"/>
              <a:gd name="T14" fmla="*/ 2147483647 w 20"/>
              <a:gd name="T15" fmla="*/ 2147483647 h 21"/>
              <a:gd name="T16" fmla="*/ 2147483647 w 20"/>
              <a:gd name="T17" fmla="*/ 2147483647 h 21"/>
              <a:gd name="T18" fmla="*/ 2147483647 w 20"/>
              <a:gd name="T19" fmla="*/ 2147483647 h 21"/>
              <a:gd name="T20" fmla="*/ 2147483647 w 20"/>
              <a:gd name="T21" fmla="*/ 2147483647 h 21"/>
              <a:gd name="T22" fmla="*/ 2147483647 w 20"/>
              <a:gd name="T23" fmla="*/ 2147483647 h 21"/>
              <a:gd name="T24" fmla="*/ 2147483647 w 20"/>
              <a:gd name="T25" fmla="*/ 2147483647 h 21"/>
              <a:gd name="T26" fmla="*/ 2147483647 w 20"/>
              <a:gd name="T27" fmla="*/ 2147483647 h 21"/>
              <a:gd name="T28" fmla="*/ 2147483647 w 20"/>
              <a:gd name="T29" fmla="*/ 2147483647 h 21"/>
              <a:gd name="T30" fmla="*/ 2147483647 w 20"/>
              <a:gd name="T31" fmla="*/ 2147483647 h 21"/>
              <a:gd name="T32" fmla="*/ 2147483647 w 20"/>
              <a:gd name="T33" fmla="*/ 2147483647 h 21"/>
              <a:gd name="T34" fmla="*/ 2147483647 w 20"/>
              <a:gd name="T35" fmla="*/ 2147483647 h 21"/>
              <a:gd name="T36" fmla="*/ 2147483647 w 20"/>
              <a:gd name="T37" fmla="*/ 2147483647 h 21"/>
              <a:gd name="T38" fmla="*/ 2147483647 w 20"/>
              <a:gd name="T39" fmla="*/ 2147483647 h 21"/>
              <a:gd name="T40" fmla="*/ 2147483647 w 20"/>
              <a:gd name="T41" fmla="*/ 2147483647 h 21"/>
              <a:gd name="T42" fmla="*/ 2147483647 w 20"/>
              <a:gd name="T43" fmla="*/ 2147483647 h 21"/>
              <a:gd name="T44" fmla="*/ 2147483647 w 20"/>
              <a:gd name="T45" fmla="*/ 2147483647 h 21"/>
              <a:gd name="T46" fmla="*/ 2147483647 w 20"/>
              <a:gd name="T47" fmla="*/ 2147483647 h 21"/>
              <a:gd name="T48" fmla="*/ 2147483647 w 20"/>
              <a:gd name="T49" fmla="*/ 2147483647 h 21"/>
              <a:gd name="T50" fmla="*/ 2147483647 w 20"/>
              <a:gd name="T51" fmla="*/ 2147483647 h 21"/>
              <a:gd name="T52" fmla="*/ 2147483647 w 20"/>
              <a:gd name="T53" fmla="*/ 2147483647 h 21"/>
              <a:gd name="T54" fmla="*/ 0 w 20"/>
              <a:gd name="T55" fmla="*/ 2147483647 h 21"/>
              <a:gd name="T56" fmla="*/ 2147483647 w 20"/>
              <a:gd name="T57" fmla="*/ 2147483647 h 21"/>
              <a:gd name="T58" fmla="*/ 0 w 20"/>
              <a:gd name="T59" fmla="*/ 2147483647 h 21"/>
              <a:gd name="T60" fmla="*/ 2147483647 w 20"/>
              <a:gd name="T61" fmla="*/ 2147483647 h 21"/>
              <a:gd name="T62" fmla="*/ 0 w 20"/>
              <a:gd name="T63" fmla="*/ 2147483647 h 21"/>
              <a:gd name="T64" fmla="*/ 0 w 20"/>
              <a:gd name="T65" fmla="*/ 2147483647 h 21"/>
              <a:gd name="T66" fmla="*/ 2147483647 w 20"/>
              <a:gd name="T67" fmla="*/ 2147483647 h 21"/>
              <a:gd name="T68" fmla="*/ 0 w 20"/>
              <a:gd name="T69" fmla="*/ 2147483647 h 21"/>
              <a:gd name="T70" fmla="*/ 2147483647 w 20"/>
              <a:gd name="T71" fmla="*/ 2147483647 h 21"/>
              <a:gd name="T72" fmla="*/ 0 w 20"/>
              <a:gd name="T73" fmla="*/ 2147483647 h 21"/>
              <a:gd name="T74" fmla="*/ 2147483647 w 20"/>
              <a:gd name="T75" fmla="*/ 2147483647 h 21"/>
              <a:gd name="T76" fmla="*/ 2147483647 w 20"/>
              <a:gd name="T77" fmla="*/ 2147483647 h 21"/>
              <a:gd name="T78" fmla="*/ 2147483647 w 20"/>
              <a:gd name="T79" fmla="*/ 0 h 21"/>
              <a:gd name="T80" fmla="*/ 2147483647 w 20"/>
              <a:gd name="T81" fmla="*/ 2147483647 h 21"/>
              <a:gd name="T82" fmla="*/ 2147483647 w 20"/>
              <a:gd name="T83" fmla="*/ 0 h 21"/>
              <a:gd name="T84" fmla="*/ 2147483647 w 20"/>
              <a:gd name="T85" fmla="*/ 2147483647 h 21"/>
              <a:gd name="T86" fmla="*/ 2147483647 w 20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1"/>
              <a:gd name="T134" fmla="*/ 20 w 20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5" y="1"/>
                  <a:pt x="17" y="3"/>
                </a:cubicBezTo>
                <a:lnTo>
                  <a:pt x="15" y="6"/>
                </a:lnTo>
                <a:cubicBezTo>
                  <a:pt x="13" y="4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7" y="3"/>
                </a:moveTo>
                <a:cubicBezTo>
                  <a:pt x="19" y="5"/>
                  <a:pt x="20" y="8"/>
                  <a:pt x="20" y="11"/>
                </a:cubicBezTo>
                <a:lnTo>
                  <a:pt x="17" y="11"/>
                </a:lnTo>
                <a:cubicBezTo>
                  <a:pt x="17" y="9"/>
                  <a:pt x="16" y="7"/>
                  <a:pt x="15" y="6"/>
                </a:cubicBezTo>
                <a:lnTo>
                  <a:pt x="17" y="3"/>
                </a:lnTo>
                <a:close/>
                <a:moveTo>
                  <a:pt x="20" y="11"/>
                </a:moveTo>
                <a:lnTo>
                  <a:pt x="20" y="11"/>
                </a:lnTo>
                <a:lnTo>
                  <a:pt x="17" y="11"/>
                </a:lnTo>
                <a:lnTo>
                  <a:pt x="20" y="11"/>
                </a:lnTo>
                <a:close/>
                <a:moveTo>
                  <a:pt x="20" y="11"/>
                </a:moveTo>
                <a:lnTo>
                  <a:pt x="20" y="11"/>
                </a:lnTo>
                <a:lnTo>
                  <a:pt x="17" y="11"/>
                </a:lnTo>
                <a:lnTo>
                  <a:pt x="20" y="11"/>
                </a:lnTo>
                <a:close/>
                <a:moveTo>
                  <a:pt x="20" y="11"/>
                </a:moveTo>
                <a:cubicBezTo>
                  <a:pt x="20" y="13"/>
                  <a:pt x="19" y="16"/>
                  <a:pt x="17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1"/>
                </a:cubicBezTo>
                <a:lnTo>
                  <a:pt x="20" y="11"/>
                </a:lnTo>
                <a:close/>
                <a:moveTo>
                  <a:pt x="17" y="18"/>
                </a:moveTo>
                <a:cubicBezTo>
                  <a:pt x="15" y="20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3" y="17"/>
                  <a:pt x="15" y="15"/>
                </a:cubicBezTo>
                <a:lnTo>
                  <a:pt x="17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7" y="21"/>
                  <a:pt x="4" y="20"/>
                  <a:pt x="3" y="18"/>
                </a:cubicBezTo>
                <a:lnTo>
                  <a:pt x="5" y="15"/>
                </a:lnTo>
                <a:cubicBezTo>
                  <a:pt x="6" y="17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7"/>
                </a:lnTo>
                <a:lnTo>
                  <a:pt x="5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1"/>
                </a:cubicBezTo>
                <a:lnTo>
                  <a:pt x="3" y="11"/>
                </a:lnTo>
                <a:cubicBezTo>
                  <a:pt x="3" y="12"/>
                  <a:pt x="4" y="14"/>
                  <a:pt x="5" y="15"/>
                </a:cubicBezTo>
                <a:lnTo>
                  <a:pt x="3" y="18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3" y="11"/>
                </a:lnTo>
                <a:lnTo>
                  <a:pt x="0" y="11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3" y="11"/>
                </a:lnTo>
                <a:lnTo>
                  <a:pt x="0" y="11"/>
                </a:lnTo>
                <a:close/>
                <a:moveTo>
                  <a:pt x="0" y="11"/>
                </a:moveTo>
                <a:cubicBezTo>
                  <a:pt x="0" y="8"/>
                  <a:pt x="1" y="5"/>
                  <a:pt x="3" y="3"/>
                </a:cubicBezTo>
                <a:lnTo>
                  <a:pt x="5" y="6"/>
                </a:lnTo>
                <a:cubicBezTo>
                  <a:pt x="4" y="7"/>
                  <a:pt x="3" y="9"/>
                  <a:pt x="3" y="11"/>
                </a:cubicBezTo>
                <a:lnTo>
                  <a:pt x="0" y="11"/>
                </a:lnTo>
                <a:close/>
                <a:moveTo>
                  <a:pt x="5" y="6"/>
                </a:moveTo>
                <a:lnTo>
                  <a:pt x="5" y="6"/>
                </a:lnTo>
                <a:lnTo>
                  <a:pt x="4" y="4"/>
                </a:lnTo>
                <a:lnTo>
                  <a:pt x="5" y="6"/>
                </a:lnTo>
                <a:close/>
                <a:moveTo>
                  <a:pt x="3" y="3"/>
                </a:moveTo>
                <a:cubicBezTo>
                  <a:pt x="4" y="1"/>
                  <a:pt x="7" y="0"/>
                  <a:pt x="10" y="0"/>
                </a:cubicBezTo>
                <a:lnTo>
                  <a:pt x="10" y="4"/>
                </a:lnTo>
                <a:cubicBezTo>
                  <a:pt x="8" y="4"/>
                  <a:pt x="6" y="4"/>
                  <a:pt x="5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0" name="Rectangle 3766"/>
          <p:cNvSpPr>
            <a:spLocks noChangeArrowheads="1"/>
          </p:cNvSpPr>
          <p:nvPr/>
        </p:nvSpPr>
        <p:spPr bwMode="auto">
          <a:xfrm>
            <a:off x="2284413" y="2632075"/>
            <a:ext cx="5984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Северодвинск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1" name="Rectangle 3767"/>
          <p:cNvSpPr>
            <a:spLocks noChangeArrowheads="1"/>
          </p:cNvSpPr>
          <p:nvPr/>
        </p:nvSpPr>
        <p:spPr bwMode="auto">
          <a:xfrm>
            <a:off x="2668588" y="2759075"/>
            <a:ext cx="5064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Новодвинск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2" name="Oval 3768"/>
          <p:cNvSpPr>
            <a:spLocks noChangeArrowheads="1"/>
          </p:cNvSpPr>
          <p:nvPr/>
        </p:nvSpPr>
        <p:spPr bwMode="auto">
          <a:xfrm>
            <a:off x="3673475" y="2970213"/>
            <a:ext cx="55563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3" name="Freeform 3769"/>
          <p:cNvSpPr>
            <a:spLocks noEditPoints="1"/>
          </p:cNvSpPr>
          <p:nvPr/>
        </p:nvSpPr>
        <p:spPr bwMode="auto">
          <a:xfrm>
            <a:off x="3665538" y="2967038"/>
            <a:ext cx="69850" cy="49212"/>
          </a:xfrm>
          <a:custGeom>
            <a:avLst/>
            <a:gdLst>
              <a:gd name="T0" fmla="*/ 2147483647 w 21"/>
              <a:gd name="T1" fmla="*/ 0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0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2147483647 w 21"/>
              <a:gd name="T19" fmla="*/ 2147483647 h 20"/>
              <a:gd name="T20" fmla="*/ 2147483647 w 21"/>
              <a:gd name="T21" fmla="*/ 2147483647 h 20"/>
              <a:gd name="T22" fmla="*/ 2147483647 w 21"/>
              <a:gd name="T23" fmla="*/ 2147483647 h 20"/>
              <a:gd name="T24" fmla="*/ 2147483647 w 21"/>
              <a:gd name="T25" fmla="*/ 2147483647 h 20"/>
              <a:gd name="T26" fmla="*/ 2147483647 w 21"/>
              <a:gd name="T27" fmla="*/ 2147483647 h 20"/>
              <a:gd name="T28" fmla="*/ 2147483647 w 21"/>
              <a:gd name="T29" fmla="*/ 2147483647 h 20"/>
              <a:gd name="T30" fmla="*/ 2147483647 w 21"/>
              <a:gd name="T31" fmla="*/ 2147483647 h 20"/>
              <a:gd name="T32" fmla="*/ 2147483647 w 21"/>
              <a:gd name="T33" fmla="*/ 2147483647 h 20"/>
              <a:gd name="T34" fmla="*/ 2147483647 w 21"/>
              <a:gd name="T35" fmla="*/ 2147483647 h 20"/>
              <a:gd name="T36" fmla="*/ 2147483647 w 21"/>
              <a:gd name="T37" fmla="*/ 2147483647 h 20"/>
              <a:gd name="T38" fmla="*/ 2147483647 w 21"/>
              <a:gd name="T39" fmla="*/ 2147483647 h 20"/>
              <a:gd name="T40" fmla="*/ 2147483647 w 21"/>
              <a:gd name="T41" fmla="*/ 2147483647 h 20"/>
              <a:gd name="T42" fmla="*/ 2147483647 w 21"/>
              <a:gd name="T43" fmla="*/ 2147483647 h 20"/>
              <a:gd name="T44" fmla="*/ 2147483647 w 21"/>
              <a:gd name="T45" fmla="*/ 2147483647 h 20"/>
              <a:gd name="T46" fmla="*/ 2147483647 w 21"/>
              <a:gd name="T47" fmla="*/ 2147483647 h 20"/>
              <a:gd name="T48" fmla="*/ 2147483647 w 21"/>
              <a:gd name="T49" fmla="*/ 2147483647 h 20"/>
              <a:gd name="T50" fmla="*/ 2147483647 w 21"/>
              <a:gd name="T51" fmla="*/ 2147483647 h 20"/>
              <a:gd name="T52" fmla="*/ 2147483647 w 21"/>
              <a:gd name="T53" fmla="*/ 2147483647 h 20"/>
              <a:gd name="T54" fmla="*/ 0 w 21"/>
              <a:gd name="T55" fmla="*/ 2147483647 h 20"/>
              <a:gd name="T56" fmla="*/ 2147483647 w 21"/>
              <a:gd name="T57" fmla="*/ 2147483647 h 20"/>
              <a:gd name="T58" fmla="*/ 0 w 21"/>
              <a:gd name="T59" fmla="*/ 2147483647 h 20"/>
              <a:gd name="T60" fmla="*/ 2147483647 w 21"/>
              <a:gd name="T61" fmla="*/ 2147483647 h 20"/>
              <a:gd name="T62" fmla="*/ 0 w 21"/>
              <a:gd name="T63" fmla="*/ 2147483647 h 20"/>
              <a:gd name="T64" fmla="*/ 0 w 21"/>
              <a:gd name="T65" fmla="*/ 2147483647 h 20"/>
              <a:gd name="T66" fmla="*/ 2147483647 w 21"/>
              <a:gd name="T67" fmla="*/ 2147483647 h 20"/>
              <a:gd name="T68" fmla="*/ 0 w 21"/>
              <a:gd name="T69" fmla="*/ 2147483647 h 20"/>
              <a:gd name="T70" fmla="*/ 2147483647 w 21"/>
              <a:gd name="T71" fmla="*/ 2147483647 h 20"/>
              <a:gd name="T72" fmla="*/ 0 w 21"/>
              <a:gd name="T73" fmla="*/ 2147483647 h 20"/>
              <a:gd name="T74" fmla="*/ 2147483647 w 21"/>
              <a:gd name="T75" fmla="*/ 2147483647 h 20"/>
              <a:gd name="T76" fmla="*/ 2147483647 w 21"/>
              <a:gd name="T77" fmla="*/ 2147483647 h 20"/>
              <a:gd name="T78" fmla="*/ 2147483647 w 21"/>
              <a:gd name="T79" fmla="*/ 0 h 20"/>
              <a:gd name="T80" fmla="*/ 2147483647 w 21"/>
              <a:gd name="T81" fmla="*/ 2147483647 h 20"/>
              <a:gd name="T82" fmla="*/ 2147483647 w 21"/>
              <a:gd name="T83" fmla="*/ 0 h 20"/>
              <a:gd name="T84" fmla="*/ 2147483647 w 21"/>
              <a:gd name="T85" fmla="*/ 2147483647 h 20"/>
              <a:gd name="T86" fmla="*/ 2147483647 w 21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0"/>
              <a:gd name="T134" fmla="*/ 21 w 21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5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6" y="7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19" y="16"/>
                  <a:pt x="18" y="17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8" y="17"/>
                </a:moveTo>
                <a:cubicBezTo>
                  <a:pt x="16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8" y="20"/>
                  <a:pt x="5" y="19"/>
                  <a:pt x="3" y="17"/>
                </a:cubicBezTo>
                <a:lnTo>
                  <a:pt x="6" y="15"/>
                </a:lnTo>
                <a:cubicBezTo>
                  <a:pt x="7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6" y="15"/>
                </a:moveTo>
                <a:lnTo>
                  <a:pt x="6" y="15"/>
                </a:lnTo>
                <a:lnTo>
                  <a:pt x="4" y="16"/>
                </a:lnTo>
                <a:lnTo>
                  <a:pt x="6" y="15"/>
                </a:lnTo>
                <a:close/>
                <a:moveTo>
                  <a:pt x="3" y="17"/>
                </a:moveTo>
                <a:cubicBezTo>
                  <a:pt x="1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4" y="14"/>
                  <a:pt x="6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5"/>
                  <a:pt x="3" y="3"/>
                </a:cubicBezTo>
                <a:lnTo>
                  <a:pt x="6" y="5"/>
                </a:lnTo>
                <a:cubicBezTo>
                  <a:pt x="4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6" y="5"/>
                </a:moveTo>
                <a:lnTo>
                  <a:pt x="6" y="5"/>
                </a:lnTo>
                <a:lnTo>
                  <a:pt x="4" y="4"/>
                </a:lnTo>
                <a:lnTo>
                  <a:pt x="6" y="5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4" name="Rectangle 3770"/>
          <p:cNvSpPr>
            <a:spLocks noChangeArrowheads="1"/>
          </p:cNvSpPr>
          <p:nvPr/>
        </p:nvSpPr>
        <p:spPr bwMode="auto">
          <a:xfrm>
            <a:off x="3098800" y="2881313"/>
            <a:ext cx="7858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Холмогоры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5" name="Oval 3771"/>
          <p:cNvSpPr>
            <a:spLocks noChangeArrowheads="1"/>
          </p:cNvSpPr>
          <p:nvPr/>
        </p:nvSpPr>
        <p:spPr bwMode="auto">
          <a:xfrm>
            <a:off x="2019300" y="3019425"/>
            <a:ext cx="57150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6" name="Freeform 3772"/>
          <p:cNvSpPr>
            <a:spLocks noEditPoints="1"/>
          </p:cNvSpPr>
          <p:nvPr/>
        </p:nvSpPr>
        <p:spPr bwMode="auto">
          <a:xfrm>
            <a:off x="2014538" y="3013075"/>
            <a:ext cx="69850" cy="52388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0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0 w 21"/>
              <a:gd name="T65" fmla="*/ 2147483647 h 21"/>
              <a:gd name="T66" fmla="*/ 2147483647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2147483647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2"/>
                  <a:pt x="18" y="3"/>
                </a:cubicBezTo>
                <a:lnTo>
                  <a:pt x="15" y="6"/>
                </a:lnTo>
                <a:cubicBezTo>
                  <a:pt x="14" y="5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20" y="5"/>
                  <a:pt x="21" y="8"/>
                  <a:pt x="21" y="11"/>
                </a:cubicBezTo>
                <a:lnTo>
                  <a:pt x="17" y="11"/>
                </a:lnTo>
                <a:cubicBezTo>
                  <a:pt x="17" y="9"/>
                  <a:pt x="17" y="7"/>
                  <a:pt x="15" y="6"/>
                </a:cubicBezTo>
                <a:lnTo>
                  <a:pt x="18" y="3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cubicBezTo>
                  <a:pt x="21" y="14"/>
                  <a:pt x="20" y="16"/>
                  <a:pt x="18" y="18"/>
                </a:cubicBezTo>
                <a:lnTo>
                  <a:pt x="15" y="16"/>
                </a:lnTo>
                <a:cubicBezTo>
                  <a:pt x="17" y="14"/>
                  <a:pt x="17" y="13"/>
                  <a:pt x="17" y="11"/>
                </a:cubicBezTo>
                <a:lnTo>
                  <a:pt x="21" y="11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0" y="21"/>
                </a:cubicBezTo>
                <a:lnTo>
                  <a:pt x="10" y="18"/>
                </a:lnTo>
                <a:cubicBezTo>
                  <a:pt x="12" y="18"/>
                  <a:pt x="14" y="17"/>
                  <a:pt x="15" y="16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8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8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20"/>
                  <a:pt x="3" y="18"/>
                </a:cubicBezTo>
                <a:lnTo>
                  <a:pt x="6" y="16"/>
                </a:lnTo>
                <a:cubicBezTo>
                  <a:pt x="7" y="17"/>
                  <a:pt x="9" y="18"/>
                  <a:pt x="10" y="18"/>
                </a:cubicBezTo>
                <a:lnTo>
                  <a:pt x="10" y="21"/>
                </a:lnTo>
                <a:close/>
                <a:moveTo>
                  <a:pt x="6" y="16"/>
                </a:moveTo>
                <a:lnTo>
                  <a:pt x="6" y="16"/>
                </a:lnTo>
                <a:lnTo>
                  <a:pt x="4" y="17"/>
                </a:lnTo>
                <a:lnTo>
                  <a:pt x="6" y="16"/>
                </a:lnTo>
                <a:close/>
                <a:moveTo>
                  <a:pt x="3" y="18"/>
                </a:moveTo>
                <a:cubicBezTo>
                  <a:pt x="1" y="16"/>
                  <a:pt x="0" y="14"/>
                  <a:pt x="0" y="11"/>
                </a:cubicBezTo>
                <a:lnTo>
                  <a:pt x="4" y="11"/>
                </a:lnTo>
                <a:cubicBezTo>
                  <a:pt x="4" y="13"/>
                  <a:pt x="4" y="14"/>
                  <a:pt x="6" y="16"/>
                </a:cubicBezTo>
                <a:lnTo>
                  <a:pt x="3" y="18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cubicBezTo>
                  <a:pt x="0" y="8"/>
                  <a:pt x="1" y="5"/>
                  <a:pt x="3" y="3"/>
                </a:cubicBezTo>
                <a:lnTo>
                  <a:pt x="6" y="6"/>
                </a:lnTo>
                <a:cubicBezTo>
                  <a:pt x="4" y="7"/>
                  <a:pt x="4" y="9"/>
                  <a:pt x="4" y="11"/>
                </a:cubicBezTo>
                <a:lnTo>
                  <a:pt x="0" y="11"/>
                </a:lnTo>
                <a:close/>
                <a:moveTo>
                  <a:pt x="6" y="6"/>
                </a:moveTo>
                <a:lnTo>
                  <a:pt x="6" y="6"/>
                </a:lnTo>
                <a:lnTo>
                  <a:pt x="4" y="5"/>
                </a:lnTo>
                <a:lnTo>
                  <a:pt x="6" y="6"/>
                </a:lnTo>
                <a:close/>
                <a:moveTo>
                  <a:pt x="3" y="3"/>
                </a:moveTo>
                <a:cubicBezTo>
                  <a:pt x="5" y="2"/>
                  <a:pt x="8" y="0"/>
                  <a:pt x="10" y="0"/>
                </a:cubicBezTo>
                <a:lnTo>
                  <a:pt x="10" y="4"/>
                </a:lnTo>
                <a:cubicBezTo>
                  <a:pt x="9" y="4"/>
                  <a:pt x="7" y="5"/>
                  <a:pt x="6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7" name="Rectangle 3773"/>
          <p:cNvSpPr>
            <a:spLocks noChangeArrowheads="1"/>
          </p:cNvSpPr>
          <p:nvPr/>
        </p:nvSpPr>
        <p:spPr bwMode="auto">
          <a:xfrm>
            <a:off x="2052638" y="2952750"/>
            <a:ext cx="2524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Онега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8" name="Oval 3774"/>
          <p:cNvSpPr>
            <a:spLocks noChangeArrowheads="1"/>
          </p:cNvSpPr>
          <p:nvPr/>
        </p:nvSpPr>
        <p:spPr bwMode="auto">
          <a:xfrm>
            <a:off x="2951163" y="3509963"/>
            <a:ext cx="55562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69" name="Freeform 3775"/>
          <p:cNvSpPr>
            <a:spLocks noEditPoints="1"/>
          </p:cNvSpPr>
          <p:nvPr/>
        </p:nvSpPr>
        <p:spPr bwMode="auto">
          <a:xfrm>
            <a:off x="2947988" y="3505200"/>
            <a:ext cx="66675" cy="50800"/>
          </a:xfrm>
          <a:custGeom>
            <a:avLst/>
            <a:gdLst>
              <a:gd name="T0" fmla="*/ 2147483647 w 20"/>
              <a:gd name="T1" fmla="*/ 0 h 21"/>
              <a:gd name="T2" fmla="*/ 2147483647 w 20"/>
              <a:gd name="T3" fmla="*/ 2147483647 h 21"/>
              <a:gd name="T4" fmla="*/ 2147483647 w 20"/>
              <a:gd name="T5" fmla="*/ 0 h 21"/>
              <a:gd name="T6" fmla="*/ 2147483647 w 20"/>
              <a:gd name="T7" fmla="*/ 2147483647 h 21"/>
              <a:gd name="T8" fmla="*/ 2147483647 w 20"/>
              <a:gd name="T9" fmla="*/ 0 h 21"/>
              <a:gd name="T10" fmla="*/ 2147483647 w 20"/>
              <a:gd name="T11" fmla="*/ 2147483647 h 21"/>
              <a:gd name="T12" fmla="*/ 2147483647 w 20"/>
              <a:gd name="T13" fmla="*/ 2147483647 h 21"/>
              <a:gd name="T14" fmla="*/ 2147483647 w 20"/>
              <a:gd name="T15" fmla="*/ 2147483647 h 21"/>
              <a:gd name="T16" fmla="*/ 2147483647 w 20"/>
              <a:gd name="T17" fmla="*/ 2147483647 h 21"/>
              <a:gd name="T18" fmla="*/ 2147483647 w 20"/>
              <a:gd name="T19" fmla="*/ 2147483647 h 21"/>
              <a:gd name="T20" fmla="*/ 2147483647 w 20"/>
              <a:gd name="T21" fmla="*/ 2147483647 h 21"/>
              <a:gd name="T22" fmla="*/ 2147483647 w 20"/>
              <a:gd name="T23" fmla="*/ 2147483647 h 21"/>
              <a:gd name="T24" fmla="*/ 2147483647 w 20"/>
              <a:gd name="T25" fmla="*/ 2147483647 h 21"/>
              <a:gd name="T26" fmla="*/ 2147483647 w 20"/>
              <a:gd name="T27" fmla="*/ 2147483647 h 21"/>
              <a:gd name="T28" fmla="*/ 2147483647 w 20"/>
              <a:gd name="T29" fmla="*/ 2147483647 h 21"/>
              <a:gd name="T30" fmla="*/ 2147483647 w 20"/>
              <a:gd name="T31" fmla="*/ 2147483647 h 21"/>
              <a:gd name="T32" fmla="*/ 2147483647 w 20"/>
              <a:gd name="T33" fmla="*/ 2147483647 h 21"/>
              <a:gd name="T34" fmla="*/ 2147483647 w 20"/>
              <a:gd name="T35" fmla="*/ 2147483647 h 21"/>
              <a:gd name="T36" fmla="*/ 2147483647 w 20"/>
              <a:gd name="T37" fmla="*/ 2147483647 h 21"/>
              <a:gd name="T38" fmla="*/ 2147483647 w 20"/>
              <a:gd name="T39" fmla="*/ 2147483647 h 21"/>
              <a:gd name="T40" fmla="*/ 2147483647 w 20"/>
              <a:gd name="T41" fmla="*/ 2147483647 h 21"/>
              <a:gd name="T42" fmla="*/ 2147483647 w 20"/>
              <a:gd name="T43" fmla="*/ 2147483647 h 21"/>
              <a:gd name="T44" fmla="*/ 2147483647 w 20"/>
              <a:gd name="T45" fmla="*/ 2147483647 h 21"/>
              <a:gd name="T46" fmla="*/ 2147483647 w 20"/>
              <a:gd name="T47" fmla="*/ 2147483647 h 21"/>
              <a:gd name="T48" fmla="*/ 2147483647 w 20"/>
              <a:gd name="T49" fmla="*/ 2147483647 h 21"/>
              <a:gd name="T50" fmla="*/ 2147483647 w 20"/>
              <a:gd name="T51" fmla="*/ 2147483647 h 21"/>
              <a:gd name="T52" fmla="*/ 2147483647 w 20"/>
              <a:gd name="T53" fmla="*/ 2147483647 h 21"/>
              <a:gd name="T54" fmla="*/ 2147483647 w 20"/>
              <a:gd name="T55" fmla="*/ 2147483647 h 21"/>
              <a:gd name="T56" fmla="*/ 2147483647 w 20"/>
              <a:gd name="T57" fmla="*/ 2147483647 h 21"/>
              <a:gd name="T58" fmla="*/ 0 w 20"/>
              <a:gd name="T59" fmla="*/ 2147483647 h 21"/>
              <a:gd name="T60" fmla="*/ 2147483647 w 20"/>
              <a:gd name="T61" fmla="*/ 2147483647 h 21"/>
              <a:gd name="T62" fmla="*/ 0 w 20"/>
              <a:gd name="T63" fmla="*/ 2147483647 h 21"/>
              <a:gd name="T64" fmla="*/ 2147483647 w 20"/>
              <a:gd name="T65" fmla="*/ 2147483647 h 21"/>
              <a:gd name="T66" fmla="*/ 0 w 20"/>
              <a:gd name="T67" fmla="*/ 2147483647 h 21"/>
              <a:gd name="T68" fmla="*/ 0 w 20"/>
              <a:gd name="T69" fmla="*/ 2147483647 h 21"/>
              <a:gd name="T70" fmla="*/ 2147483647 w 20"/>
              <a:gd name="T71" fmla="*/ 2147483647 h 21"/>
              <a:gd name="T72" fmla="*/ 0 w 20"/>
              <a:gd name="T73" fmla="*/ 2147483647 h 21"/>
              <a:gd name="T74" fmla="*/ 2147483647 w 20"/>
              <a:gd name="T75" fmla="*/ 2147483647 h 21"/>
              <a:gd name="T76" fmla="*/ 0 w 20"/>
              <a:gd name="T77" fmla="*/ 2147483647 h 21"/>
              <a:gd name="T78" fmla="*/ 2147483647 w 20"/>
              <a:gd name="T79" fmla="*/ 0 h 21"/>
              <a:gd name="T80" fmla="*/ 2147483647 w 20"/>
              <a:gd name="T81" fmla="*/ 2147483647 h 21"/>
              <a:gd name="T82" fmla="*/ 2147483647 w 20"/>
              <a:gd name="T83" fmla="*/ 0 h 21"/>
              <a:gd name="T84" fmla="*/ 2147483647 w 20"/>
              <a:gd name="T85" fmla="*/ 2147483647 h 21"/>
              <a:gd name="T86" fmla="*/ 2147483647 w 20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1"/>
              <a:gd name="T134" fmla="*/ 20 w 20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5" y="1"/>
                  <a:pt x="17" y="3"/>
                </a:cubicBezTo>
                <a:lnTo>
                  <a:pt x="15" y="6"/>
                </a:lnTo>
                <a:cubicBezTo>
                  <a:pt x="14" y="4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7" y="3"/>
                </a:moveTo>
                <a:cubicBezTo>
                  <a:pt x="19" y="5"/>
                  <a:pt x="20" y="8"/>
                  <a:pt x="20" y="10"/>
                </a:cubicBezTo>
                <a:lnTo>
                  <a:pt x="17" y="10"/>
                </a:lnTo>
                <a:cubicBezTo>
                  <a:pt x="17" y="8"/>
                  <a:pt x="16" y="7"/>
                  <a:pt x="15" y="6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6"/>
                  <a:pt x="17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7" y="18"/>
                </a:moveTo>
                <a:cubicBezTo>
                  <a:pt x="15" y="19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7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7" y="21"/>
                  <a:pt x="5" y="19"/>
                  <a:pt x="3" y="18"/>
                </a:cubicBezTo>
                <a:lnTo>
                  <a:pt x="5" y="15"/>
                </a:lnTo>
                <a:cubicBezTo>
                  <a:pt x="6" y="16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6"/>
                </a:lnTo>
                <a:lnTo>
                  <a:pt x="5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4"/>
                  <a:pt x="5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8"/>
                  <a:pt x="1" y="5"/>
                  <a:pt x="3" y="3"/>
                </a:cubicBezTo>
                <a:lnTo>
                  <a:pt x="5" y="6"/>
                </a:lnTo>
                <a:cubicBezTo>
                  <a:pt x="4" y="7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4"/>
                </a:lnTo>
                <a:cubicBezTo>
                  <a:pt x="8" y="4"/>
                  <a:pt x="6" y="4"/>
                  <a:pt x="5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0" name="Rectangle 3776"/>
          <p:cNvSpPr>
            <a:spLocks noChangeArrowheads="1"/>
          </p:cNvSpPr>
          <p:nvPr/>
        </p:nvSpPr>
        <p:spPr bwMode="auto">
          <a:xfrm>
            <a:off x="2714625" y="3390900"/>
            <a:ext cx="4937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Обозерская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1" name="Oval 3777"/>
          <p:cNvSpPr>
            <a:spLocks noChangeArrowheads="1"/>
          </p:cNvSpPr>
          <p:nvPr/>
        </p:nvSpPr>
        <p:spPr bwMode="auto">
          <a:xfrm>
            <a:off x="2786063" y="4030663"/>
            <a:ext cx="55562" cy="39687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2" name="Freeform 3778"/>
          <p:cNvSpPr>
            <a:spLocks noEditPoints="1"/>
          </p:cNvSpPr>
          <p:nvPr/>
        </p:nvSpPr>
        <p:spPr bwMode="auto">
          <a:xfrm>
            <a:off x="2778125" y="4024313"/>
            <a:ext cx="71438" cy="52387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6"/>
                </a:lnTo>
                <a:cubicBezTo>
                  <a:pt x="14" y="4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5"/>
                  <a:pt x="21" y="8"/>
                  <a:pt x="21" y="10"/>
                </a:cubicBezTo>
                <a:lnTo>
                  <a:pt x="17" y="10"/>
                </a:lnTo>
                <a:cubicBezTo>
                  <a:pt x="17" y="9"/>
                  <a:pt x="16" y="7"/>
                  <a:pt x="15" y="6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19" y="16"/>
                  <a:pt x="18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7" y="21"/>
                  <a:pt x="5" y="20"/>
                  <a:pt x="3" y="18"/>
                </a:cubicBezTo>
                <a:lnTo>
                  <a:pt x="5" y="15"/>
                </a:lnTo>
                <a:cubicBezTo>
                  <a:pt x="7" y="16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6"/>
                </a:lnTo>
                <a:lnTo>
                  <a:pt x="5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4"/>
                  <a:pt x="5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8"/>
                  <a:pt x="1" y="5"/>
                  <a:pt x="3" y="3"/>
                </a:cubicBezTo>
                <a:lnTo>
                  <a:pt x="5" y="6"/>
                </a:lnTo>
                <a:cubicBezTo>
                  <a:pt x="4" y="7"/>
                  <a:pt x="3" y="9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4"/>
                </a:lnTo>
                <a:cubicBezTo>
                  <a:pt x="8" y="4"/>
                  <a:pt x="7" y="4"/>
                  <a:pt x="5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3" name="Rectangle 3779"/>
          <p:cNvSpPr>
            <a:spLocks noChangeArrowheads="1"/>
          </p:cNvSpPr>
          <p:nvPr/>
        </p:nvSpPr>
        <p:spPr bwMode="auto">
          <a:xfrm>
            <a:off x="2386013" y="3929063"/>
            <a:ext cx="3492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Плесецк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4" name="Oval 3780"/>
          <p:cNvSpPr>
            <a:spLocks noChangeArrowheads="1"/>
          </p:cNvSpPr>
          <p:nvPr/>
        </p:nvSpPr>
        <p:spPr bwMode="auto">
          <a:xfrm>
            <a:off x="3921125" y="4038600"/>
            <a:ext cx="55563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5" name="Freeform 3781"/>
          <p:cNvSpPr>
            <a:spLocks noEditPoints="1"/>
          </p:cNvSpPr>
          <p:nvPr/>
        </p:nvSpPr>
        <p:spPr bwMode="auto">
          <a:xfrm>
            <a:off x="3913188" y="4033838"/>
            <a:ext cx="71437" cy="52387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2"/>
                  <a:pt x="18" y="3"/>
                </a:cubicBezTo>
                <a:lnTo>
                  <a:pt x="15" y="6"/>
                </a:lnTo>
                <a:cubicBezTo>
                  <a:pt x="14" y="5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5"/>
                  <a:pt x="21" y="8"/>
                  <a:pt x="21" y="11"/>
                </a:cubicBezTo>
                <a:lnTo>
                  <a:pt x="17" y="11"/>
                </a:lnTo>
                <a:cubicBezTo>
                  <a:pt x="17" y="9"/>
                  <a:pt x="16" y="7"/>
                  <a:pt x="15" y="6"/>
                </a:cubicBezTo>
                <a:lnTo>
                  <a:pt x="18" y="3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cubicBezTo>
                  <a:pt x="21" y="13"/>
                  <a:pt x="19" y="16"/>
                  <a:pt x="18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1"/>
                </a:cubicBezTo>
                <a:lnTo>
                  <a:pt x="21" y="11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7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7"/>
                  <a:pt x="15" y="15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20"/>
                  <a:pt x="3" y="18"/>
                </a:cubicBezTo>
                <a:lnTo>
                  <a:pt x="6" y="15"/>
                </a:lnTo>
                <a:cubicBezTo>
                  <a:pt x="7" y="17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6" y="15"/>
                </a:moveTo>
                <a:lnTo>
                  <a:pt x="6" y="15"/>
                </a:lnTo>
                <a:lnTo>
                  <a:pt x="4" y="17"/>
                </a:lnTo>
                <a:lnTo>
                  <a:pt x="6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1"/>
                </a:cubicBezTo>
                <a:lnTo>
                  <a:pt x="4" y="11"/>
                </a:lnTo>
                <a:cubicBezTo>
                  <a:pt x="4" y="12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cubicBezTo>
                  <a:pt x="0" y="8"/>
                  <a:pt x="1" y="5"/>
                  <a:pt x="3" y="3"/>
                </a:cubicBezTo>
                <a:lnTo>
                  <a:pt x="6" y="6"/>
                </a:lnTo>
                <a:cubicBezTo>
                  <a:pt x="4" y="7"/>
                  <a:pt x="4" y="9"/>
                  <a:pt x="4" y="11"/>
                </a:cubicBezTo>
                <a:lnTo>
                  <a:pt x="0" y="11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4"/>
                </a:lnTo>
                <a:cubicBezTo>
                  <a:pt x="8" y="4"/>
                  <a:pt x="7" y="5"/>
                  <a:pt x="6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6" name="Rectangle 3782"/>
          <p:cNvSpPr>
            <a:spLocks noChangeArrowheads="1"/>
          </p:cNvSpPr>
          <p:nvPr/>
        </p:nvSpPr>
        <p:spPr bwMode="auto">
          <a:xfrm>
            <a:off x="3648075" y="3941763"/>
            <a:ext cx="3889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Березник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7" name="Oval 3783"/>
          <p:cNvSpPr>
            <a:spLocks noChangeArrowheads="1"/>
          </p:cNvSpPr>
          <p:nvPr/>
        </p:nvSpPr>
        <p:spPr bwMode="auto">
          <a:xfrm>
            <a:off x="2665413" y="4856163"/>
            <a:ext cx="57150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8" name="Freeform 3784"/>
          <p:cNvSpPr>
            <a:spLocks noEditPoints="1"/>
          </p:cNvSpPr>
          <p:nvPr/>
        </p:nvSpPr>
        <p:spPr bwMode="auto">
          <a:xfrm>
            <a:off x="2660650" y="4851400"/>
            <a:ext cx="69850" cy="50800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2"/>
                  <a:pt x="18" y="3"/>
                </a:cubicBezTo>
                <a:lnTo>
                  <a:pt x="15" y="6"/>
                </a:lnTo>
                <a:cubicBezTo>
                  <a:pt x="14" y="5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5"/>
                  <a:pt x="21" y="8"/>
                  <a:pt x="21" y="11"/>
                </a:cubicBezTo>
                <a:lnTo>
                  <a:pt x="17" y="11"/>
                </a:lnTo>
                <a:cubicBezTo>
                  <a:pt x="17" y="9"/>
                  <a:pt x="16" y="7"/>
                  <a:pt x="15" y="6"/>
                </a:cubicBezTo>
                <a:lnTo>
                  <a:pt x="18" y="3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lnTo>
                  <a:pt x="21" y="11"/>
                </a:lnTo>
                <a:lnTo>
                  <a:pt x="17" y="11"/>
                </a:lnTo>
                <a:lnTo>
                  <a:pt x="21" y="11"/>
                </a:lnTo>
                <a:close/>
                <a:moveTo>
                  <a:pt x="21" y="11"/>
                </a:moveTo>
                <a:cubicBezTo>
                  <a:pt x="21" y="14"/>
                  <a:pt x="19" y="16"/>
                  <a:pt x="18" y="18"/>
                </a:cubicBezTo>
                <a:lnTo>
                  <a:pt x="15" y="16"/>
                </a:lnTo>
                <a:cubicBezTo>
                  <a:pt x="16" y="14"/>
                  <a:pt x="17" y="13"/>
                  <a:pt x="17" y="11"/>
                </a:cubicBezTo>
                <a:lnTo>
                  <a:pt x="21" y="11"/>
                </a:lnTo>
                <a:close/>
                <a:moveTo>
                  <a:pt x="15" y="16"/>
                </a:moveTo>
                <a:lnTo>
                  <a:pt x="15" y="16"/>
                </a:lnTo>
                <a:lnTo>
                  <a:pt x="16" y="17"/>
                </a:lnTo>
                <a:lnTo>
                  <a:pt x="15" y="16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0" y="21"/>
                </a:cubicBezTo>
                <a:lnTo>
                  <a:pt x="10" y="18"/>
                </a:lnTo>
                <a:cubicBezTo>
                  <a:pt x="12" y="18"/>
                  <a:pt x="14" y="17"/>
                  <a:pt x="15" y="16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8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8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20"/>
                  <a:pt x="3" y="18"/>
                </a:cubicBezTo>
                <a:lnTo>
                  <a:pt x="6" y="16"/>
                </a:lnTo>
                <a:cubicBezTo>
                  <a:pt x="7" y="17"/>
                  <a:pt x="8" y="18"/>
                  <a:pt x="10" y="18"/>
                </a:cubicBezTo>
                <a:lnTo>
                  <a:pt x="10" y="21"/>
                </a:lnTo>
                <a:close/>
                <a:moveTo>
                  <a:pt x="6" y="16"/>
                </a:moveTo>
                <a:lnTo>
                  <a:pt x="6" y="16"/>
                </a:lnTo>
                <a:lnTo>
                  <a:pt x="4" y="17"/>
                </a:lnTo>
                <a:lnTo>
                  <a:pt x="6" y="16"/>
                </a:lnTo>
                <a:close/>
                <a:moveTo>
                  <a:pt x="3" y="18"/>
                </a:moveTo>
                <a:cubicBezTo>
                  <a:pt x="1" y="16"/>
                  <a:pt x="0" y="14"/>
                  <a:pt x="0" y="11"/>
                </a:cubicBezTo>
                <a:lnTo>
                  <a:pt x="4" y="11"/>
                </a:lnTo>
                <a:cubicBezTo>
                  <a:pt x="4" y="13"/>
                  <a:pt x="4" y="14"/>
                  <a:pt x="6" y="16"/>
                </a:cubicBezTo>
                <a:lnTo>
                  <a:pt x="3" y="18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lnTo>
                  <a:pt x="0" y="11"/>
                </a:lnTo>
                <a:lnTo>
                  <a:pt x="4" y="11"/>
                </a:lnTo>
                <a:lnTo>
                  <a:pt x="0" y="11"/>
                </a:lnTo>
                <a:close/>
                <a:moveTo>
                  <a:pt x="0" y="11"/>
                </a:moveTo>
                <a:cubicBezTo>
                  <a:pt x="0" y="8"/>
                  <a:pt x="1" y="5"/>
                  <a:pt x="3" y="3"/>
                </a:cubicBezTo>
                <a:lnTo>
                  <a:pt x="6" y="6"/>
                </a:lnTo>
                <a:cubicBezTo>
                  <a:pt x="4" y="7"/>
                  <a:pt x="4" y="9"/>
                  <a:pt x="4" y="11"/>
                </a:cubicBezTo>
                <a:lnTo>
                  <a:pt x="0" y="11"/>
                </a:lnTo>
                <a:close/>
                <a:moveTo>
                  <a:pt x="3" y="3"/>
                </a:moveTo>
                <a:cubicBezTo>
                  <a:pt x="5" y="2"/>
                  <a:pt x="8" y="0"/>
                  <a:pt x="10" y="0"/>
                </a:cubicBezTo>
                <a:lnTo>
                  <a:pt x="10" y="4"/>
                </a:lnTo>
                <a:cubicBezTo>
                  <a:pt x="8" y="4"/>
                  <a:pt x="7" y="5"/>
                  <a:pt x="6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79" name="Rectangle 3785"/>
          <p:cNvSpPr>
            <a:spLocks noChangeArrowheads="1"/>
          </p:cNvSpPr>
          <p:nvPr/>
        </p:nvSpPr>
        <p:spPr bwMode="auto">
          <a:xfrm>
            <a:off x="2705100" y="4767263"/>
            <a:ext cx="3683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dirty="0" err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Няндома</a:t>
            </a:r>
            <a:endParaRPr lang="ru-RU" sz="8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0" name="Oval 3786"/>
          <p:cNvSpPr>
            <a:spLocks noChangeArrowheads="1"/>
          </p:cNvSpPr>
          <p:nvPr/>
        </p:nvSpPr>
        <p:spPr bwMode="auto">
          <a:xfrm>
            <a:off x="1976438" y="4895850"/>
            <a:ext cx="55562" cy="42863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1" name="Freeform 3787"/>
          <p:cNvSpPr>
            <a:spLocks noEditPoints="1"/>
          </p:cNvSpPr>
          <p:nvPr/>
        </p:nvSpPr>
        <p:spPr bwMode="auto">
          <a:xfrm>
            <a:off x="1971675" y="4891088"/>
            <a:ext cx="66675" cy="52387"/>
          </a:xfrm>
          <a:custGeom>
            <a:avLst/>
            <a:gdLst>
              <a:gd name="T0" fmla="*/ 2147483647 w 20"/>
              <a:gd name="T1" fmla="*/ 0 h 21"/>
              <a:gd name="T2" fmla="*/ 2147483647 w 20"/>
              <a:gd name="T3" fmla="*/ 2147483647 h 21"/>
              <a:gd name="T4" fmla="*/ 2147483647 w 20"/>
              <a:gd name="T5" fmla="*/ 0 h 21"/>
              <a:gd name="T6" fmla="*/ 2147483647 w 20"/>
              <a:gd name="T7" fmla="*/ 2147483647 h 21"/>
              <a:gd name="T8" fmla="*/ 2147483647 w 20"/>
              <a:gd name="T9" fmla="*/ 0 h 21"/>
              <a:gd name="T10" fmla="*/ 2147483647 w 20"/>
              <a:gd name="T11" fmla="*/ 2147483647 h 21"/>
              <a:gd name="T12" fmla="*/ 2147483647 w 20"/>
              <a:gd name="T13" fmla="*/ 2147483647 h 21"/>
              <a:gd name="T14" fmla="*/ 2147483647 w 20"/>
              <a:gd name="T15" fmla="*/ 2147483647 h 21"/>
              <a:gd name="T16" fmla="*/ 2147483647 w 20"/>
              <a:gd name="T17" fmla="*/ 2147483647 h 21"/>
              <a:gd name="T18" fmla="*/ 2147483647 w 20"/>
              <a:gd name="T19" fmla="*/ 2147483647 h 21"/>
              <a:gd name="T20" fmla="*/ 2147483647 w 20"/>
              <a:gd name="T21" fmla="*/ 2147483647 h 21"/>
              <a:gd name="T22" fmla="*/ 2147483647 w 20"/>
              <a:gd name="T23" fmla="*/ 2147483647 h 21"/>
              <a:gd name="T24" fmla="*/ 2147483647 w 20"/>
              <a:gd name="T25" fmla="*/ 2147483647 h 21"/>
              <a:gd name="T26" fmla="*/ 2147483647 w 20"/>
              <a:gd name="T27" fmla="*/ 2147483647 h 21"/>
              <a:gd name="T28" fmla="*/ 2147483647 w 20"/>
              <a:gd name="T29" fmla="*/ 2147483647 h 21"/>
              <a:gd name="T30" fmla="*/ 2147483647 w 20"/>
              <a:gd name="T31" fmla="*/ 2147483647 h 21"/>
              <a:gd name="T32" fmla="*/ 2147483647 w 20"/>
              <a:gd name="T33" fmla="*/ 2147483647 h 21"/>
              <a:gd name="T34" fmla="*/ 2147483647 w 20"/>
              <a:gd name="T35" fmla="*/ 2147483647 h 21"/>
              <a:gd name="T36" fmla="*/ 2147483647 w 20"/>
              <a:gd name="T37" fmla="*/ 2147483647 h 21"/>
              <a:gd name="T38" fmla="*/ 2147483647 w 20"/>
              <a:gd name="T39" fmla="*/ 2147483647 h 21"/>
              <a:gd name="T40" fmla="*/ 2147483647 w 20"/>
              <a:gd name="T41" fmla="*/ 2147483647 h 21"/>
              <a:gd name="T42" fmla="*/ 2147483647 w 20"/>
              <a:gd name="T43" fmla="*/ 2147483647 h 21"/>
              <a:gd name="T44" fmla="*/ 2147483647 w 20"/>
              <a:gd name="T45" fmla="*/ 2147483647 h 21"/>
              <a:gd name="T46" fmla="*/ 2147483647 w 20"/>
              <a:gd name="T47" fmla="*/ 2147483647 h 21"/>
              <a:gd name="T48" fmla="*/ 2147483647 w 20"/>
              <a:gd name="T49" fmla="*/ 2147483647 h 21"/>
              <a:gd name="T50" fmla="*/ 2147483647 w 20"/>
              <a:gd name="T51" fmla="*/ 2147483647 h 21"/>
              <a:gd name="T52" fmla="*/ 2147483647 w 20"/>
              <a:gd name="T53" fmla="*/ 2147483647 h 21"/>
              <a:gd name="T54" fmla="*/ 2147483647 w 20"/>
              <a:gd name="T55" fmla="*/ 2147483647 h 21"/>
              <a:gd name="T56" fmla="*/ 2147483647 w 20"/>
              <a:gd name="T57" fmla="*/ 2147483647 h 21"/>
              <a:gd name="T58" fmla="*/ 0 w 20"/>
              <a:gd name="T59" fmla="*/ 2147483647 h 21"/>
              <a:gd name="T60" fmla="*/ 2147483647 w 20"/>
              <a:gd name="T61" fmla="*/ 2147483647 h 21"/>
              <a:gd name="T62" fmla="*/ 0 w 20"/>
              <a:gd name="T63" fmla="*/ 2147483647 h 21"/>
              <a:gd name="T64" fmla="*/ 2147483647 w 20"/>
              <a:gd name="T65" fmla="*/ 2147483647 h 21"/>
              <a:gd name="T66" fmla="*/ 0 w 20"/>
              <a:gd name="T67" fmla="*/ 2147483647 h 21"/>
              <a:gd name="T68" fmla="*/ 0 w 20"/>
              <a:gd name="T69" fmla="*/ 2147483647 h 21"/>
              <a:gd name="T70" fmla="*/ 2147483647 w 20"/>
              <a:gd name="T71" fmla="*/ 2147483647 h 21"/>
              <a:gd name="T72" fmla="*/ 0 w 20"/>
              <a:gd name="T73" fmla="*/ 2147483647 h 21"/>
              <a:gd name="T74" fmla="*/ 2147483647 w 20"/>
              <a:gd name="T75" fmla="*/ 2147483647 h 21"/>
              <a:gd name="T76" fmla="*/ 0 w 20"/>
              <a:gd name="T77" fmla="*/ 2147483647 h 21"/>
              <a:gd name="T78" fmla="*/ 2147483647 w 20"/>
              <a:gd name="T79" fmla="*/ 0 h 21"/>
              <a:gd name="T80" fmla="*/ 2147483647 w 20"/>
              <a:gd name="T81" fmla="*/ 2147483647 h 21"/>
              <a:gd name="T82" fmla="*/ 2147483647 w 20"/>
              <a:gd name="T83" fmla="*/ 0 h 21"/>
              <a:gd name="T84" fmla="*/ 2147483647 w 20"/>
              <a:gd name="T85" fmla="*/ 2147483647 h 21"/>
              <a:gd name="T86" fmla="*/ 2147483647 w 20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1"/>
              <a:gd name="T134" fmla="*/ 20 w 20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5" y="1"/>
                  <a:pt x="17" y="3"/>
                </a:cubicBezTo>
                <a:lnTo>
                  <a:pt x="15" y="6"/>
                </a:lnTo>
                <a:cubicBezTo>
                  <a:pt x="14" y="4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7" y="3"/>
                </a:moveTo>
                <a:cubicBezTo>
                  <a:pt x="19" y="5"/>
                  <a:pt x="20" y="8"/>
                  <a:pt x="20" y="10"/>
                </a:cubicBezTo>
                <a:lnTo>
                  <a:pt x="17" y="10"/>
                </a:lnTo>
                <a:cubicBezTo>
                  <a:pt x="17" y="9"/>
                  <a:pt x="16" y="7"/>
                  <a:pt x="15" y="6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6"/>
                  <a:pt x="17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7"/>
                </a:lnTo>
                <a:lnTo>
                  <a:pt x="15" y="15"/>
                </a:lnTo>
                <a:close/>
                <a:moveTo>
                  <a:pt x="17" y="18"/>
                </a:moveTo>
                <a:cubicBezTo>
                  <a:pt x="15" y="20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7"/>
                  <a:pt x="15" y="15"/>
                </a:cubicBezTo>
                <a:lnTo>
                  <a:pt x="17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7" y="21"/>
                  <a:pt x="5" y="20"/>
                  <a:pt x="3" y="18"/>
                </a:cubicBezTo>
                <a:lnTo>
                  <a:pt x="5" y="15"/>
                </a:lnTo>
                <a:cubicBezTo>
                  <a:pt x="6" y="17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7"/>
                </a:lnTo>
                <a:lnTo>
                  <a:pt x="5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4"/>
                  <a:pt x="5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8"/>
                  <a:pt x="1" y="5"/>
                  <a:pt x="3" y="3"/>
                </a:cubicBezTo>
                <a:lnTo>
                  <a:pt x="5" y="6"/>
                </a:lnTo>
                <a:cubicBezTo>
                  <a:pt x="4" y="7"/>
                  <a:pt x="3" y="9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4"/>
                </a:lnTo>
                <a:cubicBezTo>
                  <a:pt x="8" y="4"/>
                  <a:pt x="6" y="4"/>
                  <a:pt x="5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2" name="Rectangle 3788"/>
          <p:cNvSpPr>
            <a:spLocks noChangeArrowheads="1"/>
          </p:cNvSpPr>
          <p:nvPr/>
        </p:nvSpPr>
        <p:spPr bwMode="auto">
          <a:xfrm>
            <a:off x="1473200" y="4862513"/>
            <a:ext cx="4445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Каргополь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3" name="Oval 3789"/>
          <p:cNvSpPr>
            <a:spLocks noChangeArrowheads="1"/>
          </p:cNvSpPr>
          <p:nvPr/>
        </p:nvSpPr>
        <p:spPr bwMode="auto">
          <a:xfrm>
            <a:off x="2546350" y="5367338"/>
            <a:ext cx="53975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4" name="Freeform 3790"/>
          <p:cNvSpPr>
            <a:spLocks noEditPoints="1"/>
          </p:cNvSpPr>
          <p:nvPr/>
        </p:nvSpPr>
        <p:spPr bwMode="auto">
          <a:xfrm>
            <a:off x="2538413" y="5365750"/>
            <a:ext cx="69850" cy="47625"/>
          </a:xfrm>
          <a:custGeom>
            <a:avLst/>
            <a:gdLst>
              <a:gd name="T0" fmla="*/ 2147483647 w 21"/>
              <a:gd name="T1" fmla="*/ 0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0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2147483647 w 21"/>
              <a:gd name="T19" fmla="*/ 2147483647 h 20"/>
              <a:gd name="T20" fmla="*/ 2147483647 w 21"/>
              <a:gd name="T21" fmla="*/ 2147483647 h 20"/>
              <a:gd name="T22" fmla="*/ 2147483647 w 21"/>
              <a:gd name="T23" fmla="*/ 2147483647 h 20"/>
              <a:gd name="T24" fmla="*/ 2147483647 w 21"/>
              <a:gd name="T25" fmla="*/ 2147483647 h 20"/>
              <a:gd name="T26" fmla="*/ 2147483647 w 21"/>
              <a:gd name="T27" fmla="*/ 2147483647 h 20"/>
              <a:gd name="T28" fmla="*/ 2147483647 w 21"/>
              <a:gd name="T29" fmla="*/ 2147483647 h 20"/>
              <a:gd name="T30" fmla="*/ 2147483647 w 21"/>
              <a:gd name="T31" fmla="*/ 2147483647 h 20"/>
              <a:gd name="T32" fmla="*/ 2147483647 w 21"/>
              <a:gd name="T33" fmla="*/ 2147483647 h 20"/>
              <a:gd name="T34" fmla="*/ 2147483647 w 21"/>
              <a:gd name="T35" fmla="*/ 2147483647 h 20"/>
              <a:gd name="T36" fmla="*/ 2147483647 w 21"/>
              <a:gd name="T37" fmla="*/ 2147483647 h 20"/>
              <a:gd name="T38" fmla="*/ 2147483647 w 21"/>
              <a:gd name="T39" fmla="*/ 2147483647 h 20"/>
              <a:gd name="T40" fmla="*/ 2147483647 w 21"/>
              <a:gd name="T41" fmla="*/ 2147483647 h 20"/>
              <a:gd name="T42" fmla="*/ 2147483647 w 21"/>
              <a:gd name="T43" fmla="*/ 2147483647 h 20"/>
              <a:gd name="T44" fmla="*/ 2147483647 w 21"/>
              <a:gd name="T45" fmla="*/ 2147483647 h 20"/>
              <a:gd name="T46" fmla="*/ 2147483647 w 21"/>
              <a:gd name="T47" fmla="*/ 2147483647 h 20"/>
              <a:gd name="T48" fmla="*/ 2147483647 w 21"/>
              <a:gd name="T49" fmla="*/ 2147483647 h 20"/>
              <a:gd name="T50" fmla="*/ 2147483647 w 21"/>
              <a:gd name="T51" fmla="*/ 2147483647 h 20"/>
              <a:gd name="T52" fmla="*/ 2147483647 w 21"/>
              <a:gd name="T53" fmla="*/ 2147483647 h 20"/>
              <a:gd name="T54" fmla="*/ 2147483647 w 21"/>
              <a:gd name="T55" fmla="*/ 2147483647 h 20"/>
              <a:gd name="T56" fmla="*/ 2147483647 w 21"/>
              <a:gd name="T57" fmla="*/ 2147483647 h 20"/>
              <a:gd name="T58" fmla="*/ 0 w 21"/>
              <a:gd name="T59" fmla="*/ 2147483647 h 20"/>
              <a:gd name="T60" fmla="*/ 2147483647 w 21"/>
              <a:gd name="T61" fmla="*/ 2147483647 h 20"/>
              <a:gd name="T62" fmla="*/ 0 w 21"/>
              <a:gd name="T63" fmla="*/ 2147483647 h 20"/>
              <a:gd name="T64" fmla="*/ 2147483647 w 21"/>
              <a:gd name="T65" fmla="*/ 2147483647 h 20"/>
              <a:gd name="T66" fmla="*/ 0 w 21"/>
              <a:gd name="T67" fmla="*/ 2147483647 h 20"/>
              <a:gd name="T68" fmla="*/ 0 w 21"/>
              <a:gd name="T69" fmla="*/ 2147483647 h 20"/>
              <a:gd name="T70" fmla="*/ 2147483647 w 21"/>
              <a:gd name="T71" fmla="*/ 2147483647 h 20"/>
              <a:gd name="T72" fmla="*/ 0 w 21"/>
              <a:gd name="T73" fmla="*/ 2147483647 h 20"/>
              <a:gd name="T74" fmla="*/ 2147483647 w 21"/>
              <a:gd name="T75" fmla="*/ 2147483647 h 20"/>
              <a:gd name="T76" fmla="*/ 0 w 21"/>
              <a:gd name="T77" fmla="*/ 2147483647 h 20"/>
              <a:gd name="T78" fmla="*/ 2147483647 w 21"/>
              <a:gd name="T79" fmla="*/ 0 h 20"/>
              <a:gd name="T80" fmla="*/ 2147483647 w 21"/>
              <a:gd name="T81" fmla="*/ 2147483647 h 20"/>
              <a:gd name="T82" fmla="*/ 2147483647 w 21"/>
              <a:gd name="T83" fmla="*/ 0 h 20"/>
              <a:gd name="T84" fmla="*/ 2147483647 w 21"/>
              <a:gd name="T85" fmla="*/ 2147483647 h 20"/>
              <a:gd name="T86" fmla="*/ 2147483647 w 21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0"/>
              <a:gd name="T134" fmla="*/ 21 w 21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4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6" y="6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19" y="15"/>
                  <a:pt x="18" y="17"/>
                </a:cubicBezTo>
                <a:lnTo>
                  <a:pt x="15" y="15"/>
                </a:lnTo>
                <a:cubicBezTo>
                  <a:pt x="16" y="13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8" y="17"/>
                </a:moveTo>
                <a:cubicBezTo>
                  <a:pt x="16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7" y="20"/>
                  <a:pt x="5" y="19"/>
                  <a:pt x="3" y="17"/>
                </a:cubicBezTo>
                <a:lnTo>
                  <a:pt x="5" y="15"/>
                </a:lnTo>
                <a:cubicBezTo>
                  <a:pt x="7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5" y="15"/>
                </a:moveTo>
                <a:lnTo>
                  <a:pt x="5" y="15"/>
                </a:lnTo>
                <a:lnTo>
                  <a:pt x="4" y="16"/>
                </a:lnTo>
                <a:lnTo>
                  <a:pt x="5" y="15"/>
                </a:lnTo>
                <a:close/>
                <a:moveTo>
                  <a:pt x="3" y="17"/>
                </a:moveTo>
                <a:cubicBezTo>
                  <a:pt x="1" y="15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3"/>
                  <a:pt x="5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4"/>
                  <a:pt x="3" y="3"/>
                </a:cubicBezTo>
                <a:lnTo>
                  <a:pt x="5" y="5"/>
                </a:lnTo>
                <a:cubicBezTo>
                  <a:pt x="4" y="6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5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5" name="Rectangle 3791"/>
          <p:cNvSpPr>
            <a:spLocks noChangeArrowheads="1"/>
          </p:cNvSpPr>
          <p:nvPr/>
        </p:nvSpPr>
        <p:spPr bwMode="auto">
          <a:xfrm>
            <a:off x="2179638" y="5276850"/>
            <a:ext cx="3238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Коноша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6" name="Oval 3792"/>
          <p:cNvSpPr>
            <a:spLocks noChangeArrowheads="1"/>
          </p:cNvSpPr>
          <p:nvPr/>
        </p:nvSpPr>
        <p:spPr bwMode="auto">
          <a:xfrm>
            <a:off x="3470275" y="5413375"/>
            <a:ext cx="53975" cy="42863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7" name="Rectangle 3795"/>
          <p:cNvSpPr>
            <a:spLocks noChangeArrowheads="1"/>
          </p:cNvSpPr>
          <p:nvPr/>
        </p:nvSpPr>
        <p:spPr bwMode="auto">
          <a:xfrm>
            <a:off x="4087813" y="5364163"/>
            <a:ext cx="5746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Октябрьский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8" name="Oval 3796"/>
          <p:cNvSpPr>
            <a:spLocks noChangeArrowheads="1"/>
          </p:cNvSpPr>
          <p:nvPr/>
        </p:nvSpPr>
        <p:spPr bwMode="auto">
          <a:xfrm>
            <a:off x="4065588" y="5461000"/>
            <a:ext cx="55562" cy="41275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89" name="Freeform 3797"/>
          <p:cNvSpPr>
            <a:spLocks noEditPoints="1"/>
          </p:cNvSpPr>
          <p:nvPr/>
        </p:nvSpPr>
        <p:spPr bwMode="auto">
          <a:xfrm>
            <a:off x="4057650" y="5454650"/>
            <a:ext cx="68263" cy="52388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6"/>
                </a:lnTo>
                <a:cubicBezTo>
                  <a:pt x="14" y="4"/>
                  <a:pt x="12" y="4"/>
                  <a:pt x="10" y="4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20" y="5"/>
                  <a:pt x="21" y="8"/>
                  <a:pt x="21" y="10"/>
                </a:cubicBezTo>
                <a:lnTo>
                  <a:pt x="17" y="10"/>
                </a:lnTo>
                <a:cubicBezTo>
                  <a:pt x="17" y="9"/>
                  <a:pt x="17" y="7"/>
                  <a:pt x="15" y="6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8"/>
                </a:cubicBezTo>
                <a:lnTo>
                  <a:pt x="15" y="15"/>
                </a:lnTo>
                <a:cubicBezTo>
                  <a:pt x="17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7" y="16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20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7"/>
                  <a:pt x="15" y="15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20"/>
                  <a:pt x="3" y="18"/>
                </a:cubicBezTo>
                <a:lnTo>
                  <a:pt x="6" y="15"/>
                </a:lnTo>
                <a:cubicBezTo>
                  <a:pt x="7" y="17"/>
                  <a:pt x="9" y="17"/>
                  <a:pt x="10" y="17"/>
                </a:cubicBezTo>
                <a:lnTo>
                  <a:pt x="10" y="21"/>
                </a:lnTo>
                <a:close/>
                <a:moveTo>
                  <a:pt x="6" y="15"/>
                </a:moveTo>
                <a:lnTo>
                  <a:pt x="6" y="15"/>
                </a:lnTo>
                <a:lnTo>
                  <a:pt x="4" y="16"/>
                </a:lnTo>
                <a:lnTo>
                  <a:pt x="6" y="15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8"/>
                  <a:pt x="1" y="5"/>
                  <a:pt x="3" y="3"/>
                </a:cubicBezTo>
                <a:lnTo>
                  <a:pt x="6" y="6"/>
                </a:lnTo>
                <a:cubicBezTo>
                  <a:pt x="4" y="7"/>
                  <a:pt x="4" y="9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4"/>
                </a:lnTo>
                <a:cubicBezTo>
                  <a:pt x="9" y="4"/>
                  <a:pt x="7" y="4"/>
                  <a:pt x="6" y="6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4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0" name="Oval 3798"/>
          <p:cNvSpPr>
            <a:spLocks noChangeArrowheads="1"/>
          </p:cNvSpPr>
          <p:nvPr/>
        </p:nvSpPr>
        <p:spPr bwMode="auto">
          <a:xfrm>
            <a:off x="5365750" y="5195888"/>
            <a:ext cx="52388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1" name="Freeform 3799"/>
          <p:cNvSpPr>
            <a:spLocks noEditPoints="1"/>
          </p:cNvSpPr>
          <p:nvPr/>
        </p:nvSpPr>
        <p:spPr bwMode="auto">
          <a:xfrm>
            <a:off x="5357813" y="5191125"/>
            <a:ext cx="68262" cy="52388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  <a:moveTo>
                  <a:pt x="11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1" y="3"/>
                </a:cubicBezTo>
                <a:lnTo>
                  <a:pt x="11" y="0"/>
                </a:lnTo>
                <a:close/>
                <a:moveTo>
                  <a:pt x="15" y="5"/>
                </a:moveTo>
                <a:lnTo>
                  <a:pt x="15" y="5"/>
                </a:lnTo>
                <a:lnTo>
                  <a:pt x="17" y="4"/>
                </a:lnTo>
                <a:lnTo>
                  <a:pt x="15" y="5"/>
                </a:lnTo>
                <a:close/>
                <a:moveTo>
                  <a:pt x="18" y="3"/>
                </a:moveTo>
                <a:cubicBezTo>
                  <a:pt x="20" y="5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7" y="7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8"/>
                </a:cubicBezTo>
                <a:lnTo>
                  <a:pt x="15" y="15"/>
                </a:lnTo>
                <a:cubicBezTo>
                  <a:pt x="17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7" y="16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19"/>
                  <a:pt x="13" y="21"/>
                  <a:pt x="11" y="21"/>
                </a:cubicBezTo>
                <a:lnTo>
                  <a:pt x="11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8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lnTo>
                  <a:pt x="11" y="21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1" y="21"/>
                </a:moveTo>
                <a:cubicBezTo>
                  <a:pt x="8" y="21"/>
                  <a:pt x="5" y="19"/>
                  <a:pt x="3" y="18"/>
                </a:cubicBezTo>
                <a:lnTo>
                  <a:pt x="6" y="15"/>
                </a:lnTo>
                <a:cubicBezTo>
                  <a:pt x="7" y="16"/>
                  <a:pt x="9" y="17"/>
                  <a:pt x="11" y="17"/>
                </a:cubicBezTo>
                <a:lnTo>
                  <a:pt x="11" y="21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5"/>
                  <a:pt x="3" y="3"/>
                </a:cubicBezTo>
                <a:lnTo>
                  <a:pt x="6" y="5"/>
                </a:lnTo>
                <a:cubicBezTo>
                  <a:pt x="4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1" y="0"/>
                </a:cubicBezTo>
                <a:lnTo>
                  <a:pt x="11" y="3"/>
                </a:lnTo>
                <a:cubicBezTo>
                  <a:pt x="9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2" name="Rectangle 3800"/>
          <p:cNvSpPr>
            <a:spLocks noChangeArrowheads="1"/>
          </p:cNvSpPr>
          <p:nvPr/>
        </p:nvSpPr>
        <p:spPr bwMode="auto">
          <a:xfrm>
            <a:off x="5146675" y="5083175"/>
            <a:ext cx="5397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Красноборск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3" name="Oval 3801"/>
          <p:cNvSpPr>
            <a:spLocks noChangeArrowheads="1"/>
          </p:cNvSpPr>
          <p:nvPr/>
        </p:nvSpPr>
        <p:spPr bwMode="auto">
          <a:xfrm>
            <a:off x="5695950" y="5427663"/>
            <a:ext cx="55563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4" name="Freeform 3802"/>
          <p:cNvSpPr>
            <a:spLocks noEditPoints="1"/>
          </p:cNvSpPr>
          <p:nvPr/>
        </p:nvSpPr>
        <p:spPr bwMode="auto">
          <a:xfrm>
            <a:off x="5691188" y="5424488"/>
            <a:ext cx="66675" cy="50800"/>
          </a:xfrm>
          <a:custGeom>
            <a:avLst/>
            <a:gdLst>
              <a:gd name="T0" fmla="*/ 2147483647 w 20"/>
              <a:gd name="T1" fmla="*/ 0 h 20"/>
              <a:gd name="T2" fmla="*/ 2147483647 w 20"/>
              <a:gd name="T3" fmla="*/ 2147483647 h 20"/>
              <a:gd name="T4" fmla="*/ 2147483647 w 20"/>
              <a:gd name="T5" fmla="*/ 0 h 20"/>
              <a:gd name="T6" fmla="*/ 2147483647 w 20"/>
              <a:gd name="T7" fmla="*/ 2147483647 h 20"/>
              <a:gd name="T8" fmla="*/ 2147483647 w 20"/>
              <a:gd name="T9" fmla="*/ 0 h 20"/>
              <a:gd name="T10" fmla="*/ 2147483647 w 20"/>
              <a:gd name="T11" fmla="*/ 2147483647 h 20"/>
              <a:gd name="T12" fmla="*/ 2147483647 w 20"/>
              <a:gd name="T13" fmla="*/ 2147483647 h 20"/>
              <a:gd name="T14" fmla="*/ 2147483647 w 20"/>
              <a:gd name="T15" fmla="*/ 2147483647 h 20"/>
              <a:gd name="T16" fmla="*/ 2147483647 w 20"/>
              <a:gd name="T17" fmla="*/ 2147483647 h 20"/>
              <a:gd name="T18" fmla="*/ 2147483647 w 20"/>
              <a:gd name="T19" fmla="*/ 2147483647 h 20"/>
              <a:gd name="T20" fmla="*/ 2147483647 w 20"/>
              <a:gd name="T21" fmla="*/ 2147483647 h 20"/>
              <a:gd name="T22" fmla="*/ 2147483647 w 20"/>
              <a:gd name="T23" fmla="*/ 2147483647 h 20"/>
              <a:gd name="T24" fmla="*/ 2147483647 w 20"/>
              <a:gd name="T25" fmla="*/ 2147483647 h 20"/>
              <a:gd name="T26" fmla="*/ 2147483647 w 20"/>
              <a:gd name="T27" fmla="*/ 2147483647 h 20"/>
              <a:gd name="T28" fmla="*/ 2147483647 w 20"/>
              <a:gd name="T29" fmla="*/ 2147483647 h 20"/>
              <a:gd name="T30" fmla="*/ 2147483647 w 20"/>
              <a:gd name="T31" fmla="*/ 2147483647 h 20"/>
              <a:gd name="T32" fmla="*/ 2147483647 w 20"/>
              <a:gd name="T33" fmla="*/ 2147483647 h 20"/>
              <a:gd name="T34" fmla="*/ 2147483647 w 20"/>
              <a:gd name="T35" fmla="*/ 2147483647 h 20"/>
              <a:gd name="T36" fmla="*/ 2147483647 w 20"/>
              <a:gd name="T37" fmla="*/ 2147483647 h 20"/>
              <a:gd name="T38" fmla="*/ 2147483647 w 20"/>
              <a:gd name="T39" fmla="*/ 2147483647 h 20"/>
              <a:gd name="T40" fmla="*/ 2147483647 w 20"/>
              <a:gd name="T41" fmla="*/ 2147483647 h 20"/>
              <a:gd name="T42" fmla="*/ 2147483647 w 20"/>
              <a:gd name="T43" fmla="*/ 2147483647 h 20"/>
              <a:gd name="T44" fmla="*/ 2147483647 w 20"/>
              <a:gd name="T45" fmla="*/ 2147483647 h 20"/>
              <a:gd name="T46" fmla="*/ 2147483647 w 20"/>
              <a:gd name="T47" fmla="*/ 2147483647 h 20"/>
              <a:gd name="T48" fmla="*/ 2147483647 w 20"/>
              <a:gd name="T49" fmla="*/ 2147483647 h 20"/>
              <a:gd name="T50" fmla="*/ 2147483647 w 20"/>
              <a:gd name="T51" fmla="*/ 2147483647 h 20"/>
              <a:gd name="T52" fmla="*/ 2147483647 w 20"/>
              <a:gd name="T53" fmla="*/ 2147483647 h 20"/>
              <a:gd name="T54" fmla="*/ 2147483647 w 20"/>
              <a:gd name="T55" fmla="*/ 2147483647 h 20"/>
              <a:gd name="T56" fmla="*/ 2147483647 w 20"/>
              <a:gd name="T57" fmla="*/ 2147483647 h 20"/>
              <a:gd name="T58" fmla="*/ 0 w 20"/>
              <a:gd name="T59" fmla="*/ 2147483647 h 20"/>
              <a:gd name="T60" fmla="*/ 2147483647 w 20"/>
              <a:gd name="T61" fmla="*/ 2147483647 h 20"/>
              <a:gd name="T62" fmla="*/ 0 w 20"/>
              <a:gd name="T63" fmla="*/ 2147483647 h 20"/>
              <a:gd name="T64" fmla="*/ 2147483647 w 20"/>
              <a:gd name="T65" fmla="*/ 2147483647 h 20"/>
              <a:gd name="T66" fmla="*/ 0 w 20"/>
              <a:gd name="T67" fmla="*/ 2147483647 h 20"/>
              <a:gd name="T68" fmla="*/ 0 w 20"/>
              <a:gd name="T69" fmla="*/ 2147483647 h 20"/>
              <a:gd name="T70" fmla="*/ 2147483647 w 20"/>
              <a:gd name="T71" fmla="*/ 2147483647 h 20"/>
              <a:gd name="T72" fmla="*/ 0 w 20"/>
              <a:gd name="T73" fmla="*/ 2147483647 h 20"/>
              <a:gd name="T74" fmla="*/ 2147483647 w 20"/>
              <a:gd name="T75" fmla="*/ 2147483647 h 20"/>
              <a:gd name="T76" fmla="*/ 0 w 20"/>
              <a:gd name="T77" fmla="*/ 2147483647 h 20"/>
              <a:gd name="T78" fmla="*/ 2147483647 w 20"/>
              <a:gd name="T79" fmla="*/ 0 h 20"/>
              <a:gd name="T80" fmla="*/ 2147483647 w 20"/>
              <a:gd name="T81" fmla="*/ 2147483647 h 20"/>
              <a:gd name="T82" fmla="*/ 2147483647 w 20"/>
              <a:gd name="T83" fmla="*/ 0 h 20"/>
              <a:gd name="T84" fmla="*/ 2147483647 w 20"/>
              <a:gd name="T85" fmla="*/ 2147483647 h 20"/>
              <a:gd name="T86" fmla="*/ 2147483647 w 20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"/>
              <a:gd name="T133" fmla="*/ 0 h 20"/>
              <a:gd name="T134" fmla="*/ 20 w 20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7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5" y="5"/>
                </a:moveTo>
                <a:lnTo>
                  <a:pt x="15" y="5"/>
                </a:lnTo>
                <a:lnTo>
                  <a:pt x="16" y="4"/>
                </a:lnTo>
                <a:lnTo>
                  <a:pt x="15" y="5"/>
                </a:lnTo>
                <a:close/>
                <a:moveTo>
                  <a:pt x="17" y="3"/>
                </a:moveTo>
                <a:cubicBezTo>
                  <a:pt x="19" y="4"/>
                  <a:pt x="20" y="7"/>
                  <a:pt x="20" y="10"/>
                </a:cubicBezTo>
                <a:lnTo>
                  <a:pt x="17" y="10"/>
                </a:lnTo>
                <a:cubicBezTo>
                  <a:pt x="17" y="8"/>
                  <a:pt x="16" y="6"/>
                  <a:pt x="15" y="5"/>
                </a:cubicBezTo>
                <a:lnTo>
                  <a:pt x="17" y="3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lnTo>
                  <a:pt x="20" y="10"/>
                </a:lnTo>
                <a:lnTo>
                  <a:pt x="17" y="10"/>
                </a:lnTo>
                <a:lnTo>
                  <a:pt x="20" y="10"/>
                </a:lnTo>
                <a:close/>
                <a:moveTo>
                  <a:pt x="20" y="10"/>
                </a:moveTo>
                <a:cubicBezTo>
                  <a:pt x="20" y="13"/>
                  <a:pt x="19" y="15"/>
                  <a:pt x="17" y="17"/>
                </a:cubicBezTo>
                <a:lnTo>
                  <a:pt x="15" y="15"/>
                </a:lnTo>
                <a:cubicBezTo>
                  <a:pt x="16" y="13"/>
                  <a:pt x="17" y="12"/>
                  <a:pt x="17" y="10"/>
                </a:cubicBezTo>
                <a:lnTo>
                  <a:pt x="20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7" y="17"/>
                </a:moveTo>
                <a:cubicBezTo>
                  <a:pt x="16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7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7" y="20"/>
                  <a:pt x="5" y="19"/>
                  <a:pt x="3" y="17"/>
                </a:cubicBezTo>
                <a:lnTo>
                  <a:pt x="5" y="15"/>
                </a:lnTo>
                <a:cubicBezTo>
                  <a:pt x="7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3" y="17"/>
                </a:moveTo>
                <a:cubicBezTo>
                  <a:pt x="1" y="15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3"/>
                  <a:pt x="5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3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4"/>
                  <a:pt x="3" y="3"/>
                </a:cubicBezTo>
                <a:lnTo>
                  <a:pt x="5" y="5"/>
                </a:lnTo>
                <a:cubicBezTo>
                  <a:pt x="4" y="6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7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5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5" name="Rectangle 3803"/>
          <p:cNvSpPr>
            <a:spLocks noChangeArrowheads="1"/>
          </p:cNvSpPr>
          <p:nvPr/>
        </p:nvSpPr>
        <p:spPr bwMode="auto">
          <a:xfrm>
            <a:off x="5373688" y="5322888"/>
            <a:ext cx="319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Котлас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6" name="Oval 3804"/>
          <p:cNvSpPr>
            <a:spLocks noChangeArrowheads="1"/>
          </p:cNvSpPr>
          <p:nvPr/>
        </p:nvSpPr>
        <p:spPr bwMode="auto">
          <a:xfrm>
            <a:off x="6332538" y="5545138"/>
            <a:ext cx="55562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7" name="Freeform 3805"/>
          <p:cNvSpPr>
            <a:spLocks noEditPoints="1"/>
          </p:cNvSpPr>
          <p:nvPr/>
        </p:nvSpPr>
        <p:spPr bwMode="auto">
          <a:xfrm>
            <a:off x="6327775" y="5538788"/>
            <a:ext cx="68263" cy="52387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1" y="0"/>
                </a:lnTo>
                <a:lnTo>
                  <a:pt x="11" y="3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1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1" y="3"/>
                </a:cubicBezTo>
                <a:lnTo>
                  <a:pt x="11" y="0"/>
                </a:lnTo>
                <a:close/>
                <a:moveTo>
                  <a:pt x="15" y="5"/>
                </a:moveTo>
                <a:lnTo>
                  <a:pt x="15" y="5"/>
                </a:lnTo>
                <a:lnTo>
                  <a:pt x="17" y="4"/>
                </a:lnTo>
                <a:lnTo>
                  <a:pt x="15" y="5"/>
                </a:lnTo>
                <a:close/>
                <a:moveTo>
                  <a:pt x="18" y="3"/>
                </a:moveTo>
                <a:cubicBezTo>
                  <a:pt x="20" y="5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7" y="7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8"/>
                </a:cubicBezTo>
                <a:lnTo>
                  <a:pt x="15" y="15"/>
                </a:lnTo>
                <a:cubicBezTo>
                  <a:pt x="17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7" y="16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19"/>
                  <a:pt x="13" y="21"/>
                  <a:pt x="11" y="21"/>
                </a:cubicBezTo>
                <a:lnTo>
                  <a:pt x="11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8"/>
                </a:lnTo>
                <a:close/>
                <a:moveTo>
                  <a:pt x="11" y="21"/>
                </a:moveTo>
                <a:lnTo>
                  <a:pt x="10" y="21"/>
                </a:lnTo>
                <a:lnTo>
                  <a:pt x="10" y="17"/>
                </a:lnTo>
                <a:lnTo>
                  <a:pt x="11" y="17"/>
                </a:lnTo>
                <a:lnTo>
                  <a:pt x="11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19"/>
                  <a:pt x="3" y="18"/>
                </a:cubicBezTo>
                <a:lnTo>
                  <a:pt x="6" y="15"/>
                </a:lnTo>
                <a:cubicBezTo>
                  <a:pt x="7" y="16"/>
                  <a:pt x="9" y="17"/>
                  <a:pt x="10" y="17"/>
                </a:cubicBezTo>
                <a:lnTo>
                  <a:pt x="10" y="21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5"/>
                  <a:pt x="3" y="3"/>
                </a:cubicBezTo>
                <a:lnTo>
                  <a:pt x="6" y="5"/>
                </a:lnTo>
                <a:cubicBezTo>
                  <a:pt x="4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3"/>
                </a:lnTo>
                <a:cubicBezTo>
                  <a:pt x="9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8" name="Rectangle 3806"/>
          <p:cNvSpPr>
            <a:spLocks noChangeArrowheads="1"/>
          </p:cNvSpPr>
          <p:nvPr/>
        </p:nvSpPr>
        <p:spPr bwMode="auto">
          <a:xfrm>
            <a:off x="6186488" y="5445125"/>
            <a:ext cx="8905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Ильинско-Подомское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99" name="Oval 3807"/>
          <p:cNvSpPr>
            <a:spLocks noChangeArrowheads="1"/>
          </p:cNvSpPr>
          <p:nvPr/>
        </p:nvSpPr>
        <p:spPr bwMode="auto">
          <a:xfrm>
            <a:off x="6899275" y="4716463"/>
            <a:ext cx="58738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0" name="Freeform 3808"/>
          <p:cNvSpPr>
            <a:spLocks noEditPoints="1"/>
          </p:cNvSpPr>
          <p:nvPr/>
        </p:nvSpPr>
        <p:spPr bwMode="auto">
          <a:xfrm>
            <a:off x="6894513" y="4711700"/>
            <a:ext cx="66675" cy="49213"/>
          </a:xfrm>
          <a:custGeom>
            <a:avLst/>
            <a:gdLst>
              <a:gd name="T0" fmla="*/ 2147483647 w 21"/>
              <a:gd name="T1" fmla="*/ 0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0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2147483647 w 21"/>
              <a:gd name="T19" fmla="*/ 2147483647 h 20"/>
              <a:gd name="T20" fmla="*/ 2147483647 w 21"/>
              <a:gd name="T21" fmla="*/ 2147483647 h 20"/>
              <a:gd name="T22" fmla="*/ 2147483647 w 21"/>
              <a:gd name="T23" fmla="*/ 2147483647 h 20"/>
              <a:gd name="T24" fmla="*/ 2147483647 w 21"/>
              <a:gd name="T25" fmla="*/ 2147483647 h 20"/>
              <a:gd name="T26" fmla="*/ 2147483647 w 21"/>
              <a:gd name="T27" fmla="*/ 2147483647 h 20"/>
              <a:gd name="T28" fmla="*/ 2147483647 w 21"/>
              <a:gd name="T29" fmla="*/ 2147483647 h 20"/>
              <a:gd name="T30" fmla="*/ 2147483647 w 21"/>
              <a:gd name="T31" fmla="*/ 2147483647 h 20"/>
              <a:gd name="T32" fmla="*/ 2147483647 w 21"/>
              <a:gd name="T33" fmla="*/ 2147483647 h 20"/>
              <a:gd name="T34" fmla="*/ 2147483647 w 21"/>
              <a:gd name="T35" fmla="*/ 2147483647 h 20"/>
              <a:gd name="T36" fmla="*/ 2147483647 w 21"/>
              <a:gd name="T37" fmla="*/ 2147483647 h 20"/>
              <a:gd name="T38" fmla="*/ 2147483647 w 21"/>
              <a:gd name="T39" fmla="*/ 2147483647 h 20"/>
              <a:gd name="T40" fmla="*/ 2147483647 w 21"/>
              <a:gd name="T41" fmla="*/ 2147483647 h 20"/>
              <a:gd name="T42" fmla="*/ 2147483647 w 21"/>
              <a:gd name="T43" fmla="*/ 2147483647 h 20"/>
              <a:gd name="T44" fmla="*/ 2147483647 w 21"/>
              <a:gd name="T45" fmla="*/ 2147483647 h 20"/>
              <a:gd name="T46" fmla="*/ 2147483647 w 21"/>
              <a:gd name="T47" fmla="*/ 2147483647 h 20"/>
              <a:gd name="T48" fmla="*/ 2147483647 w 21"/>
              <a:gd name="T49" fmla="*/ 2147483647 h 20"/>
              <a:gd name="T50" fmla="*/ 2147483647 w 21"/>
              <a:gd name="T51" fmla="*/ 2147483647 h 20"/>
              <a:gd name="T52" fmla="*/ 2147483647 w 21"/>
              <a:gd name="T53" fmla="*/ 2147483647 h 20"/>
              <a:gd name="T54" fmla="*/ 2147483647 w 21"/>
              <a:gd name="T55" fmla="*/ 2147483647 h 20"/>
              <a:gd name="T56" fmla="*/ 2147483647 w 21"/>
              <a:gd name="T57" fmla="*/ 2147483647 h 20"/>
              <a:gd name="T58" fmla="*/ 0 w 21"/>
              <a:gd name="T59" fmla="*/ 2147483647 h 20"/>
              <a:gd name="T60" fmla="*/ 2147483647 w 21"/>
              <a:gd name="T61" fmla="*/ 2147483647 h 20"/>
              <a:gd name="T62" fmla="*/ 0 w 21"/>
              <a:gd name="T63" fmla="*/ 2147483647 h 20"/>
              <a:gd name="T64" fmla="*/ 2147483647 w 21"/>
              <a:gd name="T65" fmla="*/ 2147483647 h 20"/>
              <a:gd name="T66" fmla="*/ 0 w 21"/>
              <a:gd name="T67" fmla="*/ 2147483647 h 20"/>
              <a:gd name="T68" fmla="*/ 0 w 21"/>
              <a:gd name="T69" fmla="*/ 2147483647 h 20"/>
              <a:gd name="T70" fmla="*/ 2147483647 w 21"/>
              <a:gd name="T71" fmla="*/ 2147483647 h 20"/>
              <a:gd name="T72" fmla="*/ 0 w 21"/>
              <a:gd name="T73" fmla="*/ 2147483647 h 20"/>
              <a:gd name="T74" fmla="*/ 2147483647 w 21"/>
              <a:gd name="T75" fmla="*/ 2147483647 h 20"/>
              <a:gd name="T76" fmla="*/ 0 w 21"/>
              <a:gd name="T77" fmla="*/ 2147483647 h 20"/>
              <a:gd name="T78" fmla="*/ 2147483647 w 21"/>
              <a:gd name="T79" fmla="*/ 0 h 20"/>
              <a:gd name="T80" fmla="*/ 2147483647 w 21"/>
              <a:gd name="T81" fmla="*/ 2147483647 h 20"/>
              <a:gd name="T82" fmla="*/ 2147483647 w 21"/>
              <a:gd name="T83" fmla="*/ 0 h 20"/>
              <a:gd name="T84" fmla="*/ 2147483647 w 21"/>
              <a:gd name="T85" fmla="*/ 2147483647 h 20"/>
              <a:gd name="T86" fmla="*/ 2147483647 w 21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0"/>
              <a:gd name="T134" fmla="*/ 21 w 21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0"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  <a:moveTo>
                  <a:pt x="11" y="0"/>
                </a:moveTo>
                <a:cubicBezTo>
                  <a:pt x="14" y="0"/>
                  <a:pt x="16" y="1"/>
                  <a:pt x="18" y="3"/>
                </a:cubicBezTo>
                <a:lnTo>
                  <a:pt x="16" y="5"/>
                </a:lnTo>
                <a:cubicBezTo>
                  <a:pt x="14" y="4"/>
                  <a:pt x="13" y="3"/>
                  <a:pt x="11" y="3"/>
                </a:cubicBezTo>
                <a:lnTo>
                  <a:pt x="11" y="0"/>
                </a:lnTo>
                <a:close/>
                <a:moveTo>
                  <a:pt x="16" y="5"/>
                </a:moveTo>
                <a:lnTo>
                  <a:pt x="16" y="5"/>
                </a:lnTo>
                <a:lnTo>
                  <a:pt x="17" y="4"/>
                </a:lnTo>
                <a:lnTo>
                  <a:pt x="16" y="5"/>
                </a:lnTo>
                <a:close/>
                <a:moveTo>
                  <a:pt x="18" y="3"/>
                </a:moveTo>
                <a:cubicBezTo>
                  <a:pt x="20" y="5"/>
                  <a:pt x="21" y="7"/>
                  <a:pt x="21" y="10"/>
                </a:cubicBezTo>
                <a:lnTo>
                  <a:pt x="18" y="10"/>
                </a:lnTo>
                <a:cubicBezTo>
                  <a:pt x="18" y="8"/>
                  <a:pt x="17" y="7"/>
                  <a:pt x="16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8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8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20" y="16"/>
                  <a:pt x="18" y="17"/>
                </a:cubicBezTo>
                <a:lnTo>
                  <a:pt x="16" y="15"/>
                </a:lnTo>
                <a:cubicBezTo>
                  <a:pt x="17" y="14"/>
                  <a:pt x="18" y="12"/>
                  <a:pt x="18" y="10"/>
                </a:cubicBezTo>
                <a:lnTo>
                  <a:pt x="21" y="10"/>
                </a:lnTo>
                <a:close/>
                <a:moveTo>
                  <a:pt x="16" y="15"/>
                </a:moveTo>
                <a:lnTo>
                  <a:pt x="16" y="15"/>
                </a:lnTo>
                <a:lnTo>
                  <a:pt x="17" y="16"/>
                </a:lnTo>
                <a:lnTo>
                  <a:pt x="16" y="15"/>
                </a:lnTo>
                <a:close/>
                <a:moveTo>
                  <a:pt x="18" y="17"/>
                </a:moveTo>
                <a:cubicBezTo>
                  <a:pt x="16" y="19"/>
                  <a:pt x="14" y="20"/>
                  <a:pt x="11" y="20"/>
                </a:cubicBezTo>
                <a:lnTo>
                  <a:pt x="11" y="17"/>
                </a:lnTo>
                <a:cubicBezTo>
                  <a:pt x="13" y="17"/>
                  <a:pt x="14" y="16"/>
                  <a:pt x="16" y="15"/>
                </a:cubicBezTo>
                <a:lnTo>
                  <a:pt x="18" y="17"/>
                </a:lnTo>
                <a:close/>
                <a:moveTo>
                  <a:pt x="11" y="20"/>
                </a:moveTo>
                <a:lnTo>
                  <a:pt x="11" y="20"/>
                </a:lnTo>
                <a:lnTo>
                  <a:pt x="11" y="17"/>
                </a:lnTo>
                <a:lnTo>
                  <a:pt x="11" y="20"/>
                </a:lnTo>
                <a:close/>
                <a:moveTo>
                  <a:pt x="11" y="20"/>
                </a:moveTo>
                <a:lnTo>
                  <a:pt x="11" y="20"/>
                </a:lnTo>
                <a:lnTo>
                  <a:pt x="11" y="17"/>
                </a:lnTo>
                <a:lnTo>
                  <a:pt x="11" y="20"/>
                </a:lnTo>
                <a:close/>
                <a:moveTo>
                  <a:pt x="11" y="20"/>
                </a:moveTo>
                <a:cubicBezTo>
                  <a:pt x="8" y="20"/>
                  <a:pt x="5" y="19"/>
                  <a:pt x="3" y="17"/>
                </a:cubicBezTo>
                <a:lnTo>
                  <a:pt x="6" y="15"/>
                </a:lnTo>
                <a:cubicBezTo>
                  <a:pt x="7" y="16"/>
                  <a:pt x="9" y="17"/>
                  <a:pt x="11" y="17"/>
                </a:cubicBezTo>
                <a:lnTo>
                  <a:pt x="11" y="20"/>
                </a:lnTo>
                <a:close/>
                <a:moveTo>
                  <a:pt x="3" y="17"/>
                </a:moveTo>
                <a:cubicBezTo>
                  <a:pt x="2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5" y="14"/>
                  <a:pt x="6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2" y="5"/>
                  <a:pt x="3" y="3"/>
                </a:cubicBezTo>
                <a:lnTo>
                  <a:pt x="6" y="5"/>
                </a:lnTo>
                <a:cubicBezTo>
                  <a:pt x="5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1" y="0"/>
                </a:cubicBezTo>
                <a:lnTo>
                  <a:pt x="11" y="3"/>
                </a:lnTo>
                <a:cubicBezTo>
                  <a:pt x="9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1" y="0"/>
                </a:moveTo>
                <a:lnTo>
                  <a:pt x="11" y="0"/>
                </a:lnTo>
                <a:lnTo>
                  <a:pt x="11" y="3"/>
                </a:lnTo>
                <a:lnTo>
                  <a:pt x="11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1" name="Rectangle 3809"/>
          <p:cNvSpPr>
            <a:spLocks noChangeArrowheads="1"/>
          </p:cNvSpPr>
          <p:nvPr/>
        </p:nvSpPr>
        <p:spPr bwMode="auto">
          <a:xfrm>
            <a:off x="6665913" y="4622800"/>
            <a:ext cx="296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Яренск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2" name="Oval 3810"/>
          <p:cNvSpPr>
            <a:spLocks noChangeArrowheads="1"/>
          </p:cNvSpPr>
          <p:nvPr/>
        </p:nvSpPr>
        <p:spPr bwMode="auto">
          <a:xfrm>
            <a:off x="4968875" y="4586288"/>
            <a:ext cx="55563" cy="42862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3" name="Freeform 3811"/>
          <p:cNvSpPr>
            <a:spLocks noEditPoints="1"/>
          </p:cNvSpPr>
          <p:nvPr/>
        </p:nvSpPr>
        <p:spPr bwMode="auto">
          <a:xfrm>
            <a:off x="4960938" y="4579938"/>
            <a:ext cx="71437" cy="52387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2147483647 h 21"/>
              <a:gd name="T8" fmla="*/ 2147483647 w 21"/>
              <a:gd name="T9" fmla="*/ 0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2147483647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2147483647 h 21"/>
              <a:gd name="T34" fmla="*/ 2147483647 w 21"/>
              <a:gd name="T35" fmla="*/ 2147483647 h 21"/>
              <a:gd name="T36" fmla="*/ 2147483647 w 21"/>
              <a:gd name="T37" fmla="*/ 2147483647 h 21"/>
              <a:gd name="T38" fmla="*/ 2147483647 w 21"/>
              <a:gd name="T39" fmla="*/ 2147483647 h 21"/>
              <a:gd name="T40" fmla="*/ 2147483647 w 21"/>
              <a:gd name="T41" fmla="*/ 2147483647 h 21"/>
              <a:gd name="T42" fmla="*/ 2147483647 w 21"/>
              <a:gd name="T43" fmla="*/ 2147483647 h 21"/>
              <a:gd name="T44" fmla="*/ 2147483647 w 21"/>
              <a:gd name="T45" fmla="*/ 2147483647 h 21"/>
              <a:gd name="T46" fmla="*/ 2147483647 w 21"/>
              <a:gd name="T47" fmla="*/ 2147483647 h 21"/>
              <a:gd name="T48" fmla="*/ 2147483647 w 21"/>
              <a:gd name="T49" fmla="*/ 2147483647 h 21"/>
              <a:gd name="T50" fmla="*/ 2147483647 w 21"/>
              <a:gd name="T51" fmla="*/ 2147483647 h 21"/>
              <a:gd name="T52" fmla="*/ 2147483647 w 21"/>
              <a:gd name="T53" fmla="*/ 2147483647 h 21"/>
              <a:gd name="T54" fmla="*/ 2147483647 w 21"/>
              <a:gd name="T55" fmla="*/ 2147483647 h 21"/>
              <a:gd name="T56" fmla="*/ 2147483647 w 21"/>
              <a:gd name="T57" fmla="*/ 2147483647 h 21"/>
              <a:gd name="T58" fmla="*/ 0 w 21"/>
              <a:gd name="T59" fmla="*/ 2147483647 h 21"/>
              <a:gd name="T60" fmla="*/ 2147483647 w 21"/>
              <a:gd name="T61" fmla="*/ 2147483647 h 21"/>
              <a:gd name="T62" fmla="*/ 0 w 21"/>
              <a:gd name="T63" fmla="*/ 2147483647 h 21"/>
              <a:gd name="T64" fmla="*/ 2147483647 w 21"/>
              <a:gd name="T65" fmla="*/ 2147483647 h 21"/>
              <a:gd name="T66" fmla="*/ 0 w 21"/>
              <a:gd name="T67" fmla="*/ 2147483647 h 21"/>
              <a:gd name="T68" fmla="*/ 0 w 21"/>
              <a:gd name="T69" fmla="*/ 2147483647 h 21"/>
              <a:gd name="T70" fmla="*/ 2147483647 w 21"/>
              <a:gd name="T71" fmla="*/ 2147483647 h 21"/>
              <a:gd name="T72" fmla="*/ 0 w 21"/>
              <a:gd name="T73" fmla="*/ 2147483647 h 21"/>
              <a:gd name="T74" fmla="*/ 2147483647 w 21"/>
              <a:gd name="T75" fmla="*/ 2147483647 h 21"/>
              <a:gd name="T76" fmla="*/ 0 w 21"/>
              <a:gd name="T77" fmla="*/ 2147483647 h 21"/>
              <a:gd name="T78" fmla="*/ 2147483647 w 21"/>
              <a:gd name="T79" fmla="*/ 0 h 21"/>
              <a:gd name="T80" fmla="*/ 2147483647 w 21"/>
              <a:gd name="T81" fmla="*/ 2147483647 h 21"/>
              <a:gd name="T82" fmla="*/ 2147483647 w 21"/>
              <a:gd name="T83" fmla="*/ 0 h 21"/>
              <a:gd name="T84" fmla="*/ 2147483647 w 21"/>
              <a:gd name="T85" fmla="*/ 2147483647 h 21"/>
              <a:gd name="T86" fmla="*/ 2147483647 w 21"/>
              <a:gd name="T87" fmla="*/ 0 h 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1"/>
              <a:gd name="T134" fmla="*/ 21 w 21"/>
              <a:gd name="T135" fmla="*/ 21 h 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1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5" y="5"/>
                </a:moveTo>
                <a:lnTo>
                  <a:pt x="15" y="5"/>
                </a:lnTo>
                <a:lnTo>
                  <a:pt x="16" y="4"/>
                </a:lnTo>
                <a:lnTo>
                  <a:pt x="15" y="5"/>
                </a:lnTo>
                <a:close/>
                <a:moveTo>
                  <a:pt x="18" y="3"/>
                </a:moveTo>
                <a:cubicBezTo>
                  <a:pt x="19" y="5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6" y="7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19" y="16"/>
                  <a:pt x="18" y="18"/>
                </a:cubicBezTo>
                <a:lnTo>
                  <a:pt x="15" y="15"/>
                </a:lnTo>
                <a:cubicBezTo>
                  <a:pt x="16" y="14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8" y="18"/>
                </a:moveTo>
                <a:cubicBezTo>
                  <a:pt x="16" y="19"/>
                  <a:pt x="13" y="21"/>
                  <a:pt x="10" y="21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8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7"/>
                </a:lnTo>
                <a:lnTo>
                  <a:pt x="10" y="21"/>
                </a:lnTo>
                <a:close/>
                <a:moveTo>
                  <a:pt x="10" y="21"/>
                </a:moveTo>
                <a:cubicBezTo>
                  <a:pt x="8" y="21"/>
                  <a:pt x="5" y="19"/>
                  <a:pt x="3" y="18"/>
                </a:cubicBezTo>
                <a:lnTo>
                  <a:pt x="6" y="15"/>
                </a:lnTo>
                <a:cubicBezTo>
                  <a:pt x="7" y="16"/>
                  <a:pt x="8" y="17"/>
                  <a:pt x="10" y="17"/>
                </a:cubicBezTo>
                <a:lnTo>
                  <a:pt x="10" y="21"/>
                </a:lnTo>
                <a:close/>
                <a:moveTo>
                  <a:pt x="3" y="18"/>
                </a:moveTo>
                <a:cubicBezTo>
                  <a:pt x="1" y="16"/>
                  <a:pt x="0" y="13"/>
                  <a:pt x="0" y="10"/>
                </a:cubicBezTo>
                <a:lnTo>
                  <a:pt x="4" y="10"/>
                </a:lnTo>
                <a:cubicBezTo>
                  <a:pt x="4" y="12"/>
                  <a:pt x="4" y="14"/>
                  <a:pt x="6" y="15"/>
                </a:cubicBezTo>
                <a:lnTo>
                  <a:pt x="3" y="18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5"/>
                  <a:pt x="3" y="3"/>
                </a:cubicBezTo>
                <a:lnTo>
                  <a:pt x="6" y="5"/>
                </a:lnTo>
                <a:cubicBezTo>
                  <a:pt x="4" y="7"/>
                  <a:pt x="4" y="8"/>
                  <a:pt x="4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4" name="Rectangle 3812"/>
          <p:cNvSpPr>
            <a:spLocks noChangeArrowheads="1"/>
          </p:cNvSpPr>
          <p:nvPr/>
        </p:nvSpPr>
        <p:spPr bwMode="auto">
          <a:xfrm>
            <a:off x="4943475" y="4494213"/>
            <a:ext cx="6350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Верхняя Тойма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5" name="Oval 3813"/>
          <p:cNvSpPr>
            <a:spLocks noChangeArrowheads="1"/>
          </p:cNvSpPr>
          <p:nvPr/>
        </p:nvSpPr>
        <p:spPr bwMode="auto">
          <a:xfrm>
            <a:off x="3994150" y="4638675"/>
            <a:ext cx="55563" cy="39688"/>
          </a:xfrm>
          <a:prstGeom prst="ellipse">
            <a:avLst/>
          </a:prstGeom>
          <a:solidFill>
            <a:srgbClr val="E54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6" name="Freeform 3814"/>
          <p:cNvSpPr>
            <a:spLocks noEditPoints="1"/>
          </p:cNvSpPr>
          <p:nvPr/>
        </p:nvSpPr>
        <p:spPr bwMode="auto">
          <a:xfrm>
            <a:off x="3986213" y="4633913"/>
            <a:ext cx="68262" cy="50800"/>
          </a:xfrm>
          <a:custGeom>
            <a:avLst/>
            <a:gdLst>
              <a:gd name="T0" fmla="*/ 2147483647 w 21"/>
              <a:gd name="T1" fmla="*/ 0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0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2147483647 w 21"/>
              <a:gd name="T19" fmla="*/ 2147483647 h 20"/>
              <a:gd name="T20" fmla="*/ 2147483647 w 21"/>
              <a:gd name="T21" fmla="*/ 2147483647 h 20"/>
              <a:gd name="T22" fmla="*/ 2147483647 w 21"/>
              <a:gd name="T23" fmla="*/ 2147483647 h 20"/>
              <a:gd name="T24" fmla="*/ 2147483647 w 21"/>
              <a:gd name="T25" fmla="*/ 2147483647 h 20"/>
              <a:gd name="T26" fmla="*/ 2147483647 w 21"/>
              <a:gd name="T27" fmla="*/ 2147483647 h 20"/>
              <a:gd name="T28" fmla="*/ 2147483647 w 21"/>
              <a:gd name="T29" fmla="*/ 2147483647 h 20"/>
              <a:gd name="T30" fmla="*/ 2147483647 w 21"/>
              <a:gd name="T31" fmla="*/ 2147483647 h 20"/>
              <a:gd name="T32" fmla="*/ 2147483647 w 21"/>
              <a:gd name="T33" fmla="*/ 2147483647 h 20"/>
              <a:gd name="T34" fmla="*/ 2147483647 w 21"/>
              <a:gd name="T35" fmla="*/ 2147483647 h 20"/>
              <a:gd name="T36" fmla="*/ 2147483647 w 21"/>
              <a:gd name="T37" fmla="*/ 2147483647 h 20"/>
              <a:gd name="T38" fmla="*/ 2147483647 w 21"/>
              <a:gd name="T39" fmla="*/ 2147483647 h 20"/>
              <a:gd name="T40" fmla="*/ 2147483647 w 21"/>
              <a:gd name="T41" fmla="*/ 2147483647 h 20"/>
              <a:gd name="T42" fmla="*/ 2147483647 w 21"/>
              <a:gd name="T43" fmla="*/ 2147483647 h 20"/>
              <a:gd name="T44" fmla="*/ 2147483647 w 21"/>
              <a:gd name="T45" fmla="*/ 2147483647 h 20"/>
              <a:gd name="T46" fmla="*/ 2147483647 w 21"/>
              <a:gd name="T47" fmla="*/ 2147483647 h 20"/>
              <a:gd name="T48" fmla="*/ 2147483647 w 21"/>
              <a:gd name="T49" fmla="*/ 2147483647 h 20"/>
              <a:gd name="T50" fmla="*/ 2147483647 w 21"/>
              <a:gd name="T51" fmla="*/ 2147483647 h 20"/>
              <a:gd name="T52" fmla="*/ 2147483647 w 21"/>
              <a:gd name="T53" fmla="*/ 2147483647 h 20"/>
              <a:gd name="T54" fmla="*/ 2147483647 w 21"/>
              <a:gd name="T55" fmla="*/ 2147483647 h 20"/>
              <a:gd name="T56" fmla="*/ 2147483647 w 21"/>
              <a:gd name="T57" fmla="*/ 2147483647 h 20"/>
              <a:gd name="T58" fmla="*/ 0 w 21"/>
              <a:gd name="T59" fmla="*/ 2147483647 h 20"/>
              <a:gd name="T60" fmla="*/ 2147483647 w 21"/>
              <a:gd name="T61" fmla="*/ 2147483647 h 20"/>
              <a:gd name="T62" fmla="*/ 0 w 21"/>
              <a:gd name="T63" fmla="*/ 2147483647 h 20"/>
              <a:gd name="T64" fmla="*/ 2147483647 w 21"/>
              <a:gd name="T65" fmla="*/ 2147483647 h 20"/>
              <a:gd name="T66" fmla="*/ 0 w 21"/>
              <a:gd name="T67" fmla="*/ 2147483647 h 20"/>
              <a:gd name="T68" fmla="*/ 0 w 21"/>
              <a:gd name="T69" fmla="*/ 2147483647 h 20"/>
              <a:gd name="T70" fmla="*/ 2147483647 w 21"/>
              <a:gd name="T71" fmla="*/ 2147483647 h 20"/>
              <a:gd name="T72" fmla="*/ 0 w 21"/>
              <a:gd name="T73" fmla="*/ 2147483647 h 20"/>
              <a:gd name="T74" fmla="*/ 2147483647 w 21"/>
              <a:gd name="T75" fmla="*/ 2147483647 h 20"/>
              <a:gd name="T76" fmla="*/ 0 w 21"/>
              <a:gd name="T77" fmla="*/ 2147483647 h 20"/>
              <a:gd name="T78" fmla="*/ 2147483647 w 21"/>
              <a:gd name="T79" fmla="*/ 0 h 20"/>
              <a:gd name="T80" fmla="*/ 2147483647 w 21"/>
              <a:gd name="T81" fmla="*/ 2147483647 h 20"/>
              <a:gd name="T82" fmla="*/ 2147483647 w 21"/>
              <a:gd name="T83" fmla="*/ 0 h 20"/>
              <a:gd name="T84" fmla="*/ 2147483647 w 21"/>
              <a:gd name="T85" fmla="*/ 2147483647 h 20"/>
              <a:gd name="T86" fmla="*/ 2147483647 w 21"/>
              <a:gd name="T87" fmla="*/ 0 h 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"/>
              <a:gd name="T133" fmla="*/ 0 h 20"/>
              <a:gd name="T134" fmla="*/ 21 w 21"/>
              <a:gd name="T135" fmla="*/ 20 h 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" h="20"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  <a:moveTo>
                  <a:pt x="10" y="0"/>
                </a:moveTo>
                <a:cubicBezTo>
                  <a:pt x="13" y="0"/>
                  <a:pt x="16" y="1"/>
                  <a:pt x="18" y="3"/>
                </a:cubicBezTo>
                <a:lnTo>
                  <a:pt x="15" y="5"/>
                </a:lnTo>
                <a:cubicBezTo>
                  <a:pt x="14" y="4"/>
                  <a:pt x="12" y="3"/>
                  <a:pt x="10" y="3"/>
                </a:cubicBezTo>
                <a:lnTo>
                  <a:pt x="10" y="0"/>
                </a:lnTo>
                <a:close/>
                <a:moveTo>
                  <a:pt x="18" y="3"/>
                </a:moveTo>
                <a:cubicBezTo>
                  <a:pt x="19" y="4"/>
                  <a:pt x="21" y="7"/>
                  <a:pt x="21" y="10"/>
                </a:cubicBezTo>
                <a:lnTo>
                  <a:pt x="17" y="10"/>
                </a:lnTo>
                <a:cubicBezTo>
                  <a:pt x="17" y="8"/>
                  <a:pt x="16" y="6"/>
                  <a:pt x="15" y="5"/>
                </a:cubicBezTo>
                <a:lnTo>
                  <a:pt x="18" y="3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17" y="10"/>
                </a:lnTo>
                <a:lnTo>
                  <a:pt x="21" y="10"/>
                </a:lnTo>
                <a:close/>
                <a:moveTo>
                  <a:pt x="21" y="10"/>
                </a:moveTo>
                <a:cubicBezTo>
                  <a:pt x="21" y="13"/>
                  <a:pt x="19" y="15"/>
                  <a:pt x="18" y="17"/>
                </a:cubicBezTo>
                <a:lnTo>
                  <a:pt x="15" y="15"/>
                </a:lnTo>
                <a:cubicBezTo>
                  <a:pt x="16" y="13"/>
                  <a:pt x="17" y="12"/>
                  <a:pt x="17" y="10"/>
                </a:cubicBezTo>
                <a:lnTo>
                  <a:pt x="21" y="10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6" y="16"/>
                </a:lnTo>
                <a:lnTo>
                  <a:pt x="15" y="15"/>
                </a:lnTo>
                <a:close/>
                <a:moveTo>
                  <a:pt x="18" y="17"/>
                </a:moveTo>
                <a:cubicBezTo>
                  <a:pt x="16" y="19"/>
                  <a:pt x="13" y="20"/>
                  <a:pt x="10" y="20"/>
                </a:cubicBezTo>
                <a:lnTo>
                  <a:pt x="10" y="17"/>
                </a:lnTo>
                <a:cubicBezTo>
                  <a:pt x="12" y="17"/>
                  <a:pt x="14" y="16"/>
                  <a:pt x="15" y="15"/>
                </a:cubicBezTo>
                <a:lnTo>
                  <a:pt x="18" y="17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lnTo>
                  <a:pt x="10" y="20"/>
                </a:lnTo>
                <a:lnTo>
                  <a:pt x="10" y="17"/>
                </a:lnTo>
                <a:lnTo>
                  <a:pt x="10" y="20"/>
                </a:lnTo>
                <a:close/>
                <a:moveTo>
                  <a:pt x="10" y="20"/>
                </a:moveTo>
                <a:cubicBezTo>
                  <a:pt x="8" y="20"/>
                  <a:pt x="5" y="19"/>
                  <a:pt x="3" y="17"/>
                </a:cubicBezTo>
                <a:lnTo>
                  <a:pt x="6" y="15"/>
                </a:lnTo>
                <a:cubicBezTo>
                  <a:pt x="7" y="16"/>
                  <a:pt x="8" y="17"/>
                  <a:pt x="10" y="17"/>
                </a:cubicBezTo>
                <a:lnTo>
                  <a:pt x="10" y="20"/>
                </a:lnTo>
                <a:close/>
                <a:moveTo>
                  <a:pt x="6" y="15"/>
                </a:moveTo>
                <a:lnTo>
                  <a:pt x="6" y="15"/>
                </a:lnTo>
                <a:lnTo>
                  <a:pt x="4" y="16"/>
                </a:lnTo>
                <a:lnTo>
                  <a:pt x="6" y="15"/>
                </a:lnTo>
                <a:close/>
                <a:moveTo>
                  <a:pt x="3" y="17"/>
                </a:moveTo>
                <a:cubicBezTo>
                  <a:pt x="1" y="15"/>
                  <a:pt x="0" y="13"/>
                  <a:pt x="0" y="10"/>
                </a:cubicBezTo>
                <a:lnTo>
                  <a:pt x="3" y="10"/>
                </a:lnTo>
                <a:cubicBezTo>
                  <a:pt x="3" y="12"/>
                  <a:pt x="4" y="13"/>
                  <a:pt x="6" y="15"/>
                </a:cubicBezTo>
                <a:lnTo>
                  <a:pt x="3" y="17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4" y="10"/>
                </a:lnTo>
                <a:lnTo>
                  <a:pt x="0" y="10"/>
                </a:lnTo>
                <a:close/>
                <a:moveTo>
                  <a:pt x="0" y="10"/>
                </a:moveTo>
                <a:cubicBezTo>
                  <a:pt x="0" y="7"/>
                  <a:pt x="1" y="4"/>
                  <a:pt x="3" y="3"/>
                </a:cubicBezTo>
                <a:lnTo>
                  <a:pt x="6" y="5"/>
                </a:lnTo>
                <a:cubicBezTo>
                  <a:pt x="4" y="6"/>
                  <a:pt x="3" y="8"/>
                  <a:pt x="3" y="10"/>
                </a:cubicBezTo>
                <a:lnTo>
                  <a:pt x="0" y="10"/>
                </a:lnTo>
                <a:close/>
                <a:moveTo>
                  <a:pt x="3" y="3"/>
                </a:moveTo>
                <a:cubicBezTo>
                  <a:pt x="5" y="1"/>
                  <a:pt x="8" y="0"/>
                  <a:pt x="10" y="0"/>
                </a:cubicBezTo>
                <a:lnTo>
                  <a:pt x="10" y="3"/>
                </a:lnTo>
                <a:cubicBezTo>
                  <a:pt x="8" y="3"/>
                  <a:pt x="7" y="4"/>
                  <a:pt x="6" y="5"/>
                </a:cubicBezTo>
                <a:lnTo>
                  <a:pt x="3" y="3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3"/>
                </a:lnTo>
                <a:lnTo>
                  <a:pt x="10" y="0"/>
                </a:lnTo>
                <a:close/>
              </a:path>
            </a:pathLst>
          </a:custGeom>
          <a:solidFill>
            <a:srgbClr val="2E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7" name="Rectangle 3815"/>
          <p:cNvSpPr>
            <a:spLocks noChangeArrowheads="1"/>
          </p:cNvSpPr>
          <p:nvPr/>
        </p:nvSpPr>
        <p:spPr bwMode="auto">
          <a:xfrm>
            <a:off x="3930650" y="4652963"/>
            <a:ext cx="4064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Шенкурск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8" name="Freeform 3459"/>
          <p:cNvSpPr>
            <a:spLocks/>
          </p:cNvSpPr>
          <p:nvPr/>
        </p:nvSpPr>
        <p:spPr bwMode="auto">
          <a:xfrm>
            <a:off x="3294063" y="2671763"/>
            <a:ext cx="750887" cy="3125787"/>
          </a:xfrm>
          <a:custGeom>
            <a:avLst/>
            <a:gdLst>
              <a:gd name="T0" fmla="*/ 0 w 227"/>
              <a:gd name="T1" fmla="*/ 0 h 1259"/>
              <a:gd name="T2" fmla="*/ 2147483647 w 227"/>
              <a:gd name="T3" fmla="*/ 2147483647 h 1259"/>
              <a:gd name="T4" fmla="*/ 2147483647 w 227"/>
              <a:gd name="T5" fmla="*/ 2147483647 h 1259"/>
              <a:gd name="T6" fmla="*/ 2147483647 w 227"/>
              <a:gd name="T7" fmla="*/ 2147483647 h 1259"/>
              <a:gd name="T8" fmla="*/ 2147483647 w 227"/>
              <a:gd name="T9" fmla="*/ 2147483647 h 1259"/>
              <a:gd name="T10" fmla="*/ 2147483647 w 227"/>
              <a:gd name="T11" fmla="*/ 2147483647 h 1259"/>
              <a:gd name="T12" fmla="*/ 2147483647 w 227"/>
              <a:gd name="T13" fmla="*/ 2147483647 h 1259"/>
              <a:gd name="T14" fmla="*/ 2147483647 w 227"/>
              <a:gd name="T15" fmla="*/ 2147483647 h 1259"/>
              <a:gd name="T16" fmla="*/ 2147483647 w 227"/>
              <a:gd name="T17" fmla="*/ 2147483647 h 1259"/>
              <a:gd name="T18" fmla="*/ 2147483647 w 227"/>
              <a:gd name="T19" fmla="*/ 2147483647 h 1259"/>
              <a:gd name="T20" fmla="*/ 2147483647 w 227"/>
              <a:gd name="T21" fmla="*/ 2147483647 h 1259"/>
              <a:gd name="T22" fmla="*/ 2147483647 w 227"/>
              <a:gd name="T23" fmla="*/ 2147483647 h 1259"/>
              <a:gd name="T24" fmla="*/ 2147483647 w 227"/>
              <a:gd name="T25" fmla="*/ 2147483647 h 1259"/>
              <a:gd name="T26" fmla="*/ 2147483647 w 227"/>
              <a:gd name="T27" fmla="*/ 2147483647 h 1259"/>
              <a:gd name="T28" fmla="*/ 2147483647 w 227"/>
              <a:gd name="T29" fmla="*/ 2147483647 h 1259"/>
              <a:gd name="T30" fmla="*/ 2147483647 w 227"/>
              <a:gd name="T31" fmla="*/ 2147483647 h 1259"/>
              <a:gd name="T32" fmla="*/ 2147483647 w 227"/>
              <a:gd name="T33" fmla="*/ 2147483647 h 1259"/>
              <a:gd name="T34" fmla="*/ 2147483647 w 227"/>
              <a:gd name="T35" fmla="*/ 2147483647 h 1259"/>
              <a:gd name="T36" fmla="*/ 2147483647 w 227"/>
              <a:gd name="T37" fmla="*/ 2147483647 h 1259"/>
              <a:gd name="T38" fmla="*/ 2147483647 w 227"/>
              <a:gd name="T39" fmla="*/ 2147483647 h 1259"/>
              <a:gd name="T40" fmla="*/ 2147483647 w 227"/>
              <a:gd name="T41" fmla="*/ 2147483647 h 1259"/>
              <a:gd name="T42" fmla="*/ 2147483647 w 227"/>
              <a:gd name="T43" fmla="*/ 2147483647 h 1259"/>
              <a:gd name="T44" fmla="*/ 2147483647 w 227"/>
              <a:gd name="T45" fmla="*/ 2147483647 h 1259"/>
              <a:gd name="T46" fmla="*/ 2147483647 w 227"/>
              <a:gd name="T47" fmla="*/ 2147483647 h 1259"/>
              <a:gd name="T48" fmla="*/ 2147483647 w 227"/>
              <a:gd name="T49" fmla="*/ 2147483647 h 1259"/>
              <a:gd name="T50" fmla="*/ 2147483647 w 227"/>
              <a:gd name="T51" fmla="*/ 2147483647 h 1259"/>
              <a:gd name="T52" fmla="*/ 2147483647 w 227"/>
              <a:gd name="T53" fmla="*/ 2147483647 h 1259"/>
              <a:gd name="T54" fmla="*/ 2147483647 w 227"/>
              <a:gd name="T55" fmla="*/ 2147483647 h 1259"/>
              <a:gd name="T56" fmla="*/ 2147483647 w 227"/>
              <a:gd name="T57" fmla="*/ 2147483647 h 1259"/>
              <a:gd name="T58" fmla="*/ 2147483647 w 227"/>
              <a:gd name="T59" fmla="*/ 2147483647 h 1259"/>
              <a:gd name="T60" fmla="*/ 2147483647 w 227"/>
              <a:gd name="T61" fmla="*/ 2147483647 h 1259"/>
              <a:gd name="T62" fmla="*/ 2147483647 w 227"/>
              <a:gd name="T63" fmla="*/ 2147483647 h 1259"/>
              <a:gd name="T64" fmla="*/ 2147483647 w 227"/>
              <a:gd name="T65" fmla="*/ 2147483647 h 1259"/>
              <a:gd name="T66" fmla="*/ 2147483647 w 227"/>
              <a:gd name="T67" fmla="*/ 2147483647 h 1259"/>
              <a:gd name="T68" fmla="*/ 2147483647 w 227"/>
              <a:gd name="T69" fmla="*/ 2147483647 h 1259"/>
              <a:gd name="T70" fmla="*/ 2147483647 w 227"/>
              <a:gd name="T71" fmla="*/ 2147483647 h 1259"/>
              <a:gd name="T72" fmla="*/ 2147483647 w 227"/>
              <a:gd name="T73" fmla="*/ 2147483647 h 1259"/>
              <a:gd name="T74" fmla="*/ 2147483647 w 227"/>
              <a:gd name="T75" fmla="*/ 2147483647 h 1259"/>
              <a:gd name="T76" fmla="*/ 2147483647 w 227"/>
              <a:gd name="T77" fmla="*/ 2147483647 h 125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27"/>
              <a:gd name="T118" fmla="*/ 0 h 1259"/>
              <a:gd name="T119" fmla="*/ 227 w 227"/>
              <a:gd name="T120" fmla="*/ 1259 h 125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27" h="1259">
                <a:moveTo>
                  <a:pt x="0" y="0"/>
                </a:moveTo>
                <a:lnTo>
                  <a:pt x="4" y="33"/>
                </a:lnTo>
                <a:lnTo>
                  <a:pt x="1" y="101"/>
                </a:lnTo>
                <a:lnTo>
                  <a:pt x="13" y="106"/>
                </a:lnTo>
                <a:lnTo>
                  <a:pt x="20" y="113"/>
                </a:lnTo>
                <a:lnTo>
                  <a:pt x="123" y="131"/>
                </a:lnTo>
                <a:lnTo>
                  <a:pt x="130" y="144"/>
                </a:lnTo>
                <a:lnTo>
                  <a:pt x="129" y="154"/>
                </a:lnTo>
                <a:lnTo>
                  <a:pt x="121" y="168"/>
                </a:lnTo>
                <a:lnTo>
                  <a:pt x="112" y="216"/>
                </a:lnTo>
                <a:lnTo>
                  <a:pt x="99" y="228"/>
                </a:lnTo>
                <a:lnTo>
                  <a:pt x="84" y="254"/>
                </a:lnTo>
                <a:lnTo>
                  <a:pt x="75" y="271"/>
                </a:lnTo>
                <a:lnTo>
                  <a:pt x="75" y="292"/>
                </a:lnTo>
                <a:lnTo>
                  <a:pt x="80" y="304"/>
                </a:lnTo>
                <a:lnTo>
                  <a:pt x="94" y="317"/>
                </a:lnTo>
                <a:lnTo>
                  <a:pt x="110" y="334"/>
                </a:lnTo>
                <a:lnTo>
                  <a:pt x="131" y="403"/>
                </a:lnTo>
                <a:lnTo>
                  <a:pt x="134" y="474"/>
                </a:lnTo>
                <a:lnTo>
                  <a:pt x="171" y="503"/>
                </a:lnTo>
                <a:lnTo>
                  <a:pt x="184" y="505"/>
                </a:lnTo>
                <a:lnTo>
                  <a:pt x="201" y="543"/>
                </a:lnTo>
                <a:lnTo>
                  <a:pt x="227" y="568"/>
                </a:lnTo>
                <a:lnTo>
                  <a:pt x="221" y="582"/>
                </a:lnTo>
                <a:lnTo>
                  <a:pt x="226" y="642"/>
                </a:lnTo>
                <a:lnTo>
                  <a:pt x="212" y="773"/>
                </a:lnTo>
                <a:lnTo>
                  <a:pt x="176" y="845"/>
                </a:lnTo>
                <a:lnTo>
                  <a:pt x="167" y="853"/>
                </a:lnTo>
                <a:lnTo>
                  <a:pt x="162" y="871"/>
                </a:lnTo>
                <a:lnTo>
                  <a:pt x="152" y="895"/>
                </a:lnTo>
                <a:lnTo>
                  <a:pt x="149" y="947"/>
                </a:lnTo>
                <a:lnTo>
                  <a:pt x="126" y="997"/>
                </a:lnTo>
                <a:lnTo>
                  <a:pt x="120" y="1024"/>
                </a:lnTo>
                <a:lnTo>
                  <a:pt x="89" y="1064"/>
                </a:lnTo>
                <a:lnTo>
                  <a:pt x="62" y="1110"/>
                </a:lnTo>
                <a:lnTo>
                  <a:pt x="50" y="1152"/>
                </a:lnTo>
                <a:lnTo>
                  <a:pt x="48" y="1172"/>
                </a:lnTo>
                <a:lnTo>
                  <a:pt x="37" y="1206"/>
                </a:lnTo>
                <a:lnTo>
                  <a:pt x="22" y="1259"/>
                </a:lnTo>
              </a:path>
            </a:pathLst>
          </a:custGeom>
          <a:noFill/>
          <a:ln w="28575">
            <a:solidFill>
              <a:srgbClr val="E06F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09" name="Rectangle 3794"/>
          <p:cNvSpPr>
            <a:spLocks noChangeArrowheads="1"/>
          </p:cNvSpPr>
          <p:nvPr/>
        </p:nvSpPr>
        <p:spPr bwMode="auto">
          <a:xfrm>
            <a:off x="3189288" y="5307013"/>
            <a:ext cx="2984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i="1" smtClean="0">
                <a:solidFill>
                  <a:srgbClr val="854131"/>
                </a:solidFill>
                <a:latin typeface="Arial Narrow" pitchFamily="34" charset="0"/>
                <a:cs typeface="Arial" pitchFamily="34" charset="0"/>
              </a:rPr>
              <a:t>Вельск</a:t>
            </a:r>
            <a:endParaRPr lang="ru-RU" sz="8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10" name="AutoShape 5"/>
          <p:cNvSpPr>
            <a:spLocks noChangeArrowheads="1"/>
          </p:cNvSpPr>
          <p:nvPr/>
        </p:nvSpPr>
        <p:spPr bwMode="auto">
          <a:xfrm>
            <a:off x="7308850" y="1027113"/>
            <a:ext cx="1190625" cy="601662"/>
          </a:xfrm>
          <a:prstGeom prst="wedgeRectCallout">
            <a:avLst>
              <a:gd name="adj1" fmla="val -238569"/>
              <a:gd name="adj2" fmla="val 54866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Мезенский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34,4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3329,8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12,9 тыс. чел</a:t>
            </a:r>
          </a:p>
        </p:txBody>
      </p:sp>
      <p:sp>
        <p:nvSpPr>
          <p:cNvPr id="6011" name="AutoShape 5"/>
          <p:cNvSpPr>
            <a:spLocks noChangeArrowheads="1"/>
          </p:cNvSpPr>
          <p:nvPr/>
        </p:nvSpPr>
        <p:spPr bwMode="auto">
          <a:xfrm>
            <a:off x="7308850" y="2276475"/>
            <a:ext cx="1190625" cy="601663"/>
          </a:xfrm>
          <a:prstGeom prst="wedgeRectCallout">
            <a:avLst>
              <a:gd name="adj1" fmla="val -106917"/>
              <a:gd name="adj2" fmla="val 35856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Лешуконский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28,1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3291,2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9,4 тыс. чел</a:t>
            </a:r>
          </a:p>
        </p:txBody>
      </p:sp>
      <p:sp>
        <p:nvSpPr>
          <p:cNvPr id="6012" name="AutoShape 5"/>
          <p:cNvSpPr>
            <a:spLocks noChangeArrowheads="1"/>
          </p:cNvSpPr>
          <p:nvPr/>
        </p:nvSpPr>
        <p:spPr bwMode="auto">
          <a:xfrm>
            <a:off x="7308850" y="1647825"/>
            <a:ext cx="1190625" cy="601663"/>
          </a:xfrm>
          <a:prstGeom prst="wedgeRectCallout">
            <a:avLst>
              <a:gd name="adj1" fmla="val -270116"/>
              <a:gd name="adj2" fmla="val 193111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Пинежский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34,12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1005,5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31,8 тыс. чел</a:t>
            </a:r>
          </a:p>
        </p:txBody>
      </p:sp>
      <p:sp>
        <p:nvSpPr>
          <p:cNvPr id="6013" name="AutoShape 5"/>
          <p:cNvSpPr>
            <a:spLocks noChangeArrowheads="1"/>
          </p:cNvSpPr>
          <p:nvPr/>
        </p:nvSpPr>
        <p:spPr bwMode="auto">
          <a:xfrm>
            <a:off x="5751513" y="3013075"/>
            <a:ext cx="1190625" cy="601663"/>
          </a:xfrm>
          <a:prstGeom prst="wedgeRectCallout">
            <a:avLst>
              <a:gd name="adj1" fmla="val -143944"/>
              <a:gd name="adj2" fmla="val 111727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Виноградовский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12,6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1187,1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19,3 тыс. чел</a:t>
            </a:r>
          </a:p>
        </p:txBody>
      </p:sp>
      <p:sp>
        <p:nvSpPr>
          <p:cNvPr id="6014" name="AutoShape 5"/>
          <p:cNvSpPr>
            <a:spLocks noChangeArrowheads="1"/>
          </p:cNvSpPr>
          <p:nvPr/>
        </p:nvSpPr>
        <p:spPr bwMode="auto">
          <a:xfrm>
            <a:off x="7308850" y="2924175"/>
            <a:ext cx="1190625" cy="601663"/>
          </a:xfrm>
          <a:prstGeom prst="wedgeRectCallout">
            <a:avLst>
              <a:gd name="adj1" fmla="val -189889"/>
              <a:gd name="adj2" fmla="val 133407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Верхнетоемский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20,4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979,1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21 тыс. чел</a:t>
            </a:r>
          </a:p>
        </p:txBody>
      </p:sp>
      <p:sp>
        <p:nvSpPr>
          <p:cNvPr id="6015" name="AutoShape 5"/>
          <p:cNvSpPr>
            <a:spLocks noChangeArrowheads="1"/>
          </p:cNvSpPr>
          <p:nvPr/>
        </p:nvSpPr>
        <p:spPr bwMode="auto">
          <a:xfrm>
            <a:off x="7308850" y="3573463"/>
            <a:ext cx="1190625" cy="601662"/>
          </a:xfrm>
          <a:prstGeom prst="wedgeRectCallout">
            <a:avLst>
              <a:gd name="adj1" fmla="val -185773"/>
              <a:gd name="adj2" fmla="val 157801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Красноборский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9,5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865,6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15,5 тыс. чел</a:t>
            </a:r>
          </a:p>
        </p:txBody>
      </p:sp>
      <p:sp>
        <p:nvSpPr>
          <p:cNvPr id="6016" name="AutoShape 5"/>
          <p:cNvSpPr>
            <a:spLocks noChangeArrowheads="1"/>
          </p:cNvSpPr>
          <p:nvPr/>
        </p:nvSpPr>
        <p:spPr bwMode="auto">
          <a:xfrm>
            <a:off x="7308850" y="4221163"/>
            <a:ext cx="1190625" cy="601662"/>
          </a:xfrm>
          <a:prstGeom prst="wedgeRectCallout">
            <a:avLst>
              <a:gd name="adj1" fmla="val -102116"/>
              <a:gd name="adj2" fmla="val 53454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Ленский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10,66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1004,6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–14,3 тыс. чел</a:t>
            </a:r>
          </a:p>
        </p:txBody>
      </p:sp>
      <p:sp>
        <p:nvSpPr>
          <p:cNvPr id="6017" name="AutoShape 5"/>
          <p:cNvSpPr>
            <a:spLocks noChangeArrowheads="1"/>
          </p:cNvSpPr>
          <p:nvPr/>
        </p:nvSpPr>
        <p:spPr bwMode="auto">
          <a:xfrm>
            <a:off x="7308850" y="4868863"/>
            <a:ext cx="1190625" cy="601662"/>
          </a:xfrm>
          <a:prstGeom prst="wedgeRectCallout">
            <a:avLst>
              <a:gd name="adj1" fmla="val -85657"/>
              <a:gd name="adj2" fmla="val 46676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Вилегодский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12,6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417,3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19,3 тыс. чел</a:t>
            </a:r>
          </a:p>
        </p:txBody>
      </p:sp>
      <p:sp>
        <p:nvSpPr>
          <p:cNvPr id="6018" name="AutoShape 5"/>
          <p:cNvSpPr>
            <a:spLocks noChangeArrowheads="1"/>
          </p:cNvSpPr>
          <p:nvPr/>
        </p:nvSpPr>
        <p:spPr bwMode="auto">
          <a:xfrm>
            <a:off x="7308850" y="5516563"/>
            <a:ext cx="1190625" cy="601662"/>
          </a:xfrm>
          <a:prstGeom prst="wedgeRectCallout">
            <a:avLst>
              <a:gd name="adj1" fmla="val -171375"/>
              <a:gd name="adj2" fmla="val -23806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Котласский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6,3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532,9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22 тыс. чел</a:t>
            </a:r>
          </a:p>
        </p:txBody>
      </p:sp>
      <p:sp>
        <p:nvSpPr>
          <p:cNvPr id="6019" name="AutoShape 5"/>
          <p:cNvSpPr>
            <a:spLocks noChangeArrowheads="1"/>
          </p:cNvSpPr>
          <p:nvPr/>
        </p:nvSpPr>
        <p:spPr bwMode="auto">
          <a:xfrm>
            <a:off x="250825" y="2466975"/>
            <a:ext cx="1190625" cy="601663"/>
          </a:xfrm>
          <a:prstGeom prst="wedgeRectCallout">
            <a:avLst>
              <a:gd name="adj1" fmla="val 181769"/>
              <a:gd name="adj2" fmla="val -6213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Приморский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46,1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951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–-25,4 тыс. чел</a:t>
            </a:r>
          </a:p>
        </p:txBody>
      </p:sp>
      <p:sp>
        <p:nvSpPr>
          <p:cNvPr id="6020" name="AutoShape 5"/>
          <p:cNvSpPr>
            <a:spLocks noChangeArrowheads="1"/>
          </p:cNvSpPr>
          <p:nvPr/>
        </p:nvSpPr>
        <p:spPr bwMode="auto">
          <a:xfrm>
            <a:off x="250825" y="3117850"/>
            <a:ext cx="1190625" cy="601663"/>
          </a:xfrm>
          <a:prstGeom prst="wedgeRectCallout">
            <a:avLst>
              <a:gd name="adj1" fmla="val 81653"/>
              <a:gd name="adj2" fmla="val 33139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Онежский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23,74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1957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22,3 тыс. чел</a:t>
            </a:r>
          </a:p>
        </p:txBody>
      </p:sp>
      <p:sp>
        <p:nvSpPr>
          <p:cNvPr id="6021" name="AutoShape 5"/>
          <p:cNvSpPr>
            <a:spLocks noChangeArrowheads="1"/>
          </p:cNvSpPr>
          <p:nvPr/>
        </p:nvSpPr>
        <p:spPr bwMode="auto">
          <a:xfrm>
            <a:off x="250825" y="3787775"/>
            <a:ext cx="1190625" cy="601663"/>
          </a:xfrm>
          <a:prstGeom prst="wedgeRectCallout">
            <a:avLst>
              <a:gd name="adj1" fmla="val 89199"/>
              <a:gd name="adj2" fmla="val 30431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Плесецкий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27,5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399,9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53,2 тыс. чел</a:t>
            </a:r>
          </a:p>
        </p:txBody>
      </p:sp>
      <p:sp>
        <p:nvSpPr>
          <p:cNvPr id="6022" name="AutoShape 5"/>
          <p:cNvSpPr>
            <a:spLocks noChangeArrowheads="1"/>
          </p:cNvSpPr>
          <p:nvPr/>
        </p:nvSpPr>
        <p:spPr bwMode="auto">
          <a:xfrm>
            <a:off x="263525" y="4457700"/>
            <a:ext cx="1190625" cy="601663"/>
          </a:xfrm>
          <a:prstGeom prst="wedgeRectCallout">
            <a:avLst>
              <a:gd name="adj1" fmla="val 87144"/>
              <a:gd name="adj2" fmla="val 22301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Каргопольский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1005,3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20,1тыс. чел</a:t>
            </a:r>
          </a:p>
        </p:txBody>
      </p:sp>
      <p:sp>
        <p:nvSpPr>
          <p:cNvPr id="6023" name="AutoShape 5"/>
          <p:cNvSpPr>
            <a:spLocks noChangeArrowheads="1"/>
          </p:cNvSpPr>
          <p:nvPr/>
        </p:nvSpPr>
        <p:spPr bwMode="auto">
          <a:xfrm>
            <a:off x="900113" y="5776913"/>
            <a:ext cx="1190625" cy="601662"/>
          </a:xfrm>
          <a:prstGeom prst="wedgeRectCallout">
            <a:avLst>
              <a:gd name="adj1" fmla="val 135556"/>
              <a:gd name="adj2" fmla="val -122750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Вельский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10,1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788,9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58,1 тыс. чел</a:t>
            </a:r>
          </a:p>
        </p:txBody>
      </p:sp>
      <p:sp>
        <p:nvSpPr>
          <p:cNvPr id="6024" name="AutoShape 5"/>
          <p:cNvSpPr>
            <a:spLocks noChangeArrowheads="1"/>
          </p:cNvSpPr>
          <p:nvPr/>
        </p:nvSpPr>
        <p:spPr bwMode="auto">
          <a:xfrm>
            <a:off x="4156075" y="5532438"/>
            <a:ext cx="1190625" cy="601662"/>
          </a:xfrm>
          <a:prstGeom prst="wedgeRectCallout">
            <a:avLst>
              <a:gd name="adj1" fmla="val -49111"/>
              <a:gd name="adj2" fmla="val -76588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Устьянский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10,72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988,5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34,85 тыс. чел</a:t>
            </a:r>
          </a:p>
        </p:txBody>
      </p:sp>
      <p:sp>
        <p:nvSpPr>
          <p:cNvPr id="6025" name="AutoShape 5"/>
          <p:cNvSpPr>
            <a:spLocks noChangeArrowheads="1"/>
          </p:cNvSpPr>
          <p:nvPr/>
        </p:nvSpPr>
        <p:spPr bwMode="auto">
          <a:xfrm>
            <a:off x="3657600" y="2300288"/>
            <a:ext cx="1190625" cy="603250"/>
          </a:xfrm>
          <a:prstGeom prst="wedgeRectCallout">
            <a:avLst>
              <a:gd name="adj1" fmla="val -40403"/>
              <a:gd name="adj2" fmla="val 91398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Холмогорский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16,8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1008,8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29,4 тыс. чел</a:t>
            </a:r>
          </a:p>
        </p:txBody>
      </p:sp>
      <p:sp>
        <p:nvSpPr>
          <p:cNvPr id="6026" name="AutoShape 5"/>
          <p:cNvSpPr>
            <a:spLocks noChangeArrowheads="1"/>
          </p:cNvSpPr>
          <p:nvPr/>
        </p:nvSpPr>
        <p:spPr bwMode="auto">
          <a:xfrm>
            <a:off x="1763713" y="2708275"/>
            <a:ext cx="1190625" cy="603250"/>
          </a:xfrm>
          <a:prstGeom prst="wedgeRectCallout">
            <a:avLst>
              <a:gd name="adj1" fmla="val -12333"/>
              <a:gd name="adj2" fmla="val 88009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Няндомский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8,1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759,1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32,2 тыс. чел</a:t>
            </a:r>
          </a:p>
        </p:txBody>
      </p:sp>
      <p:sp>
        <p:nvSpPr>
          <p:cNvPr id="6027" name="AutoShape 5"/>
          <p:cNvSpPr>
            <a:spLocks noChangeArrowheads="1"/>
          </p:cNvSpPr>
          <p:nvPr/>
        </p:nvSpPr>
        <p:spPr bwMode="auto">
          <a:xfrm>
            <a:off x="265113" y="5153025"/>
            <a:ext cx="1190625" cy="601663"/>
          </a:xfrm>
          <a:prstGeom prst="wedgeRectCallout">
            <a:avLst>
              <a:gd name="adj1" fmla="val 99486"/>
              <a:gd name="adj2" fmla="val 1954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Коношский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8,46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796,8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27,4 тыс. чел</a:t>
            </a:r>
          </a:p>
        </p:txBody>
      </p:sp>
      <p:sp>
        <p:nvSpPr>
          <p:cNvPr id="6028" name="AutoShape 5"/>
          <p:cNvSpPr>
            <a:spLocks noChangeArrowheads="1"/>
          </p:cNvSpPr>
          <p:nvPr/>
        </p:nvSpPr>
        <p:spPr bwMode="auto">
          <a:xfrm>
            <a:off x="2195513" y="5780088"/>
            <a:ext cx="1190625" cy="601662"/>
          </a:xfrm>
          <a:prstGeom prst="wedgeRectCallout">
            <a:avLst>
              <a:gd name="adj1" fmla="val 98593"/>
              <a:gd name="adj2" fmla="val -205435"/>
            </a:avLst>
          </a:prstGeom>
          <a:solidFill>
            <a:srgbClr val="CCFF33"/>
          </a:solidFill>
          <a:ln w="19050" algn="ctr">
            <a:solidFill>
              <a:srgbClr val="0070C0"/>
            </a:solidFill>
            <a:miter lim="800000"/>
            <a:headEnd/>
            <a:tailEnd/>
          </a:ln>
        </p:spPr>
        <p:txBody>
          <a:bodyPr lIns="91326" tIns="45667" rIns="91326" bIns="45667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Шенкурский район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Sобщ =  11,29 кв.км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Sлес = 1141,1 тыс.га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00" smtClean="0">
                <a:solidFill>
                  <a:srgbClr val="000000"/>
                </a:solidFill>
                <a:cs typeface="Arial" pitchFamily="34" charset="0"/>
              </a:rPr>
              <a:t>Численность населения – 17,5 тыс. чел</a:t>
            </a:r>
          </a:p>
        </p:txBody>
      </p:sp>
      <p:grpSp>
        <p:nvGrpSpPr>
          <p:cNvPr id="6029" name="Group 1939"/>
          <p:cNvGrpSpPr>
            <a:grpSpLocks noChangeAspect="1"/>
          </p:cNvGrpSpPr>
          <p:nvPr/>
        </p:nvGrpSpPr>
        <p:grpSpPr bwMode="auto">
          <a:xfrm>
            <a:off x="3459163" y="6161088"/>
            <a:ext cx="4549775" cy="558800"/>
            <a:chOff x="2179" y="3881"/>
            <a:chExt cx="2866" cy="352"/>
          </a:xfrm>
        </p:grpSpPr>
        <p:sp>
          <p:nvSpPr>
            <p:cNvPr id="6030" name="AutoShape 1938"/>
            <p:cNvSpPr>
              <a:spLocks noChangeAspect="1" noChangeArrowheads="1" noTextEdit="1"/>
            </p:cNvSpPr>
            <p:nvPr/>
          </p:nvSpPr>
          <p:spPr bwMode="auto">
            <a:xfrm>
              <a:off x="2179" y="3881"/>
              <a:ext cx="2833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1" name="Rectangle 1940"/>
            <p:cNvSpPr>
              <a:spLocks noChangeArrowheads="1"/>
            </p:cNvSpPr>
            <p:nvPr/>
          </p:nvSpPr>
          <p:spPr bwMode="auto">
            <a:xfrm>
              <a:off x="3092" y="4105"/>
              <a:ext cx="364" cy="11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2" name="Rectangle 1941"/>
            <p:cNvSpPr>
              <a:spLocks noChangeArrowheads="1"/>
            </p:cNvSpPr>
            <p:nvPr/>
          </p:nvSpPr>
          <p:spPr bwMode="auto">
            <a:xfrm>
              <a:off x="3450" y="4105"/>
              <a:ext cx="364" cy="11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3" name="Rectangle 1942"/>
            <p:cNvSpPr>
              <a:spLocks noChangeArrowheads="1"/>
            </p:cNvSpPr>
            <p:nvPr/>
          </p:nvSpPr>
          <p:spPr bwMode="auto">
            <a:xfrm>
              <a:off x="3808" y="4105"/>
              <a:ext cx="364" cy="1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4" name="Rectangle 1943"/>
            <p:cNvSpPr>
              <a:spLocks noChangeArrowheads="1"/>
            </p:cNvSpPr>
            <p:nvPr/>
          </p:nvSpPr>
          <p:spPr bwMode="auto">
            <a:xfrm>
              <a:off x="4167" y="4105"/>
              <a:ext cx="363" cy="11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5" name="Rectangle 1944"/>
            <p:cNvSpPr>
              <a:spLocks noChangeArrowheads="1"/>
            </p:cNvSpPr>
            <p:nvPr/>
          </p:nvSpPr>
          <p:spPr bwMode="auto">
            <a:xfrm>
              <a:off x="4525" y="4105"/>
              <a:ext cx="487" cy="1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6" name="Rectangle 1945"/>
            <p:cNvSpPr>
              <a:spLocks noChangeArrowheads="1"/>
            </p:cNvSpPr>
            <p:nvPr/>
          </p:nvSpPr>
          <p:spPr bwMode="auto">
            <a:xfrm>
              <a:off x="2196" y="3903"/>
              <a:ext cx="92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класс пожарной опасности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7" name="Rectangle 1946"/>
            <p:cNvSpPr>
              <a:spLocks noChangeArrowheads="1"/>
            </p:cNvSpPr>
            <p:nvPr/>
          </p:nvSpPr>
          <p:spPr bwMode="auto">
            <a:xfrm>
              <a:off x="3265" y="3903"/>
              <a:ext cx="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8" name="Rectangle 1947"/>
            <p:cNvSpPr>
              <a:spLocks noChangeArrowheads="1"/>
            </p:cNvSpPr>
            <p:nvPr/>
          </p:nvSpPr>
          <p:spPr bwMode="auto">
            <a:xfrm>
              <a:off x="3612" y="3903"/>
              <a:ext cx="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II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39" name="Rectangle 1948"/>
            <p:cNvSpPr>
              <a:spLocks noChangeArrowheads="1"/>
            </p:cNvSpPr>
            <p:nvPr/>
          </p:nvSpPr>
          <p:spPr bwMode="auto">
            <a:xfrm>
              <a:off x="3959" y="3903"/>
              <a:ext cx="10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III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0" name="Rectangle 1949"/>
            <p:cNvSpPr>
              <a:spLocks noChangeArrowheads="1"/>
            </p:cNvSpPr>
            <p:nvPr/>
          </p:nvSpPr>
          <p:spPr bwMode="auto">
            <a:xfrm>
              <a:off x="4318" y="3903"/>
              <a:ext cx="1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IV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1" name="Rectangle 1950"/>
            <p:cNvSpPr>
              <a:spLocks noChangeArrowheads="1"/>
            </p:cNvSpPr>
            <p:nvPr/>
          </p:nvSpPr>
          <p:spPr bwMode="auto">
            <a:xfrm>
              <a:off x="4749" y="3903"/>
              <a:ext cx="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V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2" name="Rectangle 1951"/>
            <p:cNvSpPr>
              <a:spLocks noChangeArrowheads="1"/>
            </p:cNvSpPr>
            <p:nvPr/>
          </p:nvSpPr>
          <p:spPr bwMode="auto">
            <a:xfrm>
              <a:off x="2196" y="4015"/>
              <a:ext cx="65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степень опасности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3" name="Rectangle 1952"/>
            <p:cNvSpPr>
              <a:spLocks noChangeArrowheads="1"/>
            </p:cNvSpPr>
            <p:nvPr/>
          </p:nvSpPr>
          <p:spPr bwMode="auto">
            <a:xfrm>
              <a:off x="3265" y="4015"/>
              <a:ext cx="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-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4" name="Rectangle 1953"/>
            <p:cNvSpPr>
              <a:spLocks noChangeArrowheads="1"/>
            </p:cNvSpPr>
            <p:nvPr/>
          </p:nvSpPr>
          <p:spPr bwMode="auto">
            <a:xfrm>
              <a:off x="3539" y="4015"/>
              <a:ext cx="2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малая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5" name="Rectangle 1954"/>
            <p:cNvSpPr>
              <a:spLocks noChangeArrowheads="1"/>
            </p:cNvSpPr>
            <p:nvPr/>
          </p:nvSpPr>
          <p:spPr bwMode="auto">
            <a:xfrm>
              <a:off x="3870" y="4015"/>
              <a:ext cx="29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средняя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6" name="Rectangle 1955"/>
            <p:cNvSpPr>
              <a:spLocks noChangeArrowheads="1"/>
            </p:cNvSpPr>
            <p:nvPr/>
          </p:nvSpPr>
          <p:spPr bwMode="auto">
            <a:xfrm>
              <a:off x="4223" y="4015"/>
              <a:ext cx="30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высокая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7" name="Rectangle 1956"/>
            <p:cNvSpPr>
              <a:spLocks noChangeArrowheads="1"/>
            </p:cNvSpPr>
            <p:nvPr/>
          </p:nvSpPr>
          <p:spPr bwMode="auto">
            <a:xfrm>
              <a:off x="4547" y="4015"/>
              <a:ext cx="4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чрезвычайная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8" name="Rectangle 1957"/>
            <p:cNvSpPr>
              <a:spLocks noChangeArrowheads="1"/>
            </p:cNvSpPr>
            <p:nvPr/>
          </p:nvSpPr>
          <p:spPr bwMode="auto">
            <a:xfrm>
              <a:off x="2196" y="4127"/>
              <a:ext cx="48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цвет на карте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49" name="Rectangle 1958"/>
            <p:cNvSpPr>
              <a:spLocks noChangeArrowheads="1"/>
            </p:cNvSpPr>
            <p:nvPr/>
          </p:nvSpPr>
          <p:spPr bwMode="auto">
            <a:xfrm>
              <a:off x="3243" y="4127"/>
              <a:ext cx="1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(I)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0" name="Rectangle 1959"/>
            <p:cNvSpPr>
              <a:spLocks noChangeArrowheads="1"/>
            </p:cNvSpPr>
            <p:nvPr/>
          </p:nvSpPr>
          <p:spPr bwMode="auto">
            <a:xfrm>
              <a:off x="3590" y="4127"/>
              <a:ext cx="13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(II)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1" name="Rectangle 1960"/>
            <p:cNvSpPr>
              <a:spLocks noChangeArrowheads="1"/>
            </p:cNvSpPr>
            <p:nvPr/>
          </p:nvSpPr>
          <p:spPr bwMode="auto">
            <a:xfrm>
              <a:off x="3937" y="4127"/>
              <a:ext cx="1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(III)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2" name="Rectangle 1961"/>
            <p:cNvSpPr>
              <a:spLocks noChangeArrowheads="1"/>
            </p:cNvSpPr>
            <p:nvPr/>
          </p:nvSpPr>
          <p:spPr bwMode="auto">
            <a:xfrm>
              <a:off x="4295" y="4127"/>
              <a:ext cx="1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(IV)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3" name="Rectangle 1962"/>
            <p:cNvSpPr>
              <a:spLocks noChangeArrowheads="1"/>
            </p:cNvSpPr>
            <p:nvPr/>
          </p:nvSpPr>
          <p:spPr bwMode="auto">
            <a:xfrm>
              <a:off x="4726" y="4127"/>
              <a:ext cx="1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(V)</a:t>
              </a: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4" name="Rectangle 1963"/>
            <p:cNvSpPr>
              <a:spLocks noChangeArrowheads="1"/>
            </p:cNvSpPr>
            <p:nvPr/>
          </p:nvSpPr>
          <p:spPr bwMode="auto">
            <a:xfrm>
              <a:off x="2179" y="388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5" name="Rectangle 1964"/>
            <p:cNvSpPr>
              <a:spLocks noChangeArrowheads="1"/>
            </p:cNvSpPr>
            <p:nvPr/>
          </p:nvSpPr>
          <p:spPr bwMode="auto">
            <a:xfrm>
              <a:off x="3092" y="3881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6" name="Rectangle 1965"/>
            <p:cNvSpPr>
              <a:spLocks noChangeArrowheads="1"/>
            </p:cNvSpPr>
            <p:nvPr/>
          </p:nvSpPr>
          <p:spPr bwMode="auto">
            <a:xfrm>
              <a:off x="3450" y="388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7" name="Rectangle 1966"/>
            <p:cNvSpPr>
              <a:spLocks noChangeArrowheads="1"/>
            </p:cNvSpPr>
            <p:nvPr/>
          </p:nvSpPr>
          <p:spPr bwMode="auto">
            <a:xfrm>
              <a:off x="3808" y="388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8" name="Rectangle 1967"/>
            <p:cNvSpPr>
              <a:spLocks noChangeArrowheads="1"/>
            </p:cNvSpPr>
            <p:nvPr/>
          </p:nvSpPr>
          <p:spPr bwMode="auto">
            <a:xfrm>
              <a:off x="4167" y="3881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59" name="Rectangle 1968"/>
            <p:cNvSpPr>
              <a:spLocks noChangeArrowheads="1"/>
            </p:cNvSpPr>
            <p:nvPr/>
          </p:nvSpPr>
          <p:spPr bwMode="auto">
            <a:xfrm>
              <a:off x="4525" y="3881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0" name="Line 1969"/>
            <p:cNvSpPr>
              <a:spLocks noChangeShapeType="1"/>
            </p:cNvSpPr>
            <p:nvPr/>
          </p:nvSpPr>
          <p:spPr bwMode="auto">
            <a:xfrm>
              <a:off x="2185" y="3881"/>
              <a:ext cx="282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1" name="Rectangle 1970"/>
            <p:cNvSpPr>
              <a:spLocks noChangeArrowheads="1"/>
            </p:cNvSpPr>
            <p:nvPr/>
          </p:nvSpPr>
          <p:spPr bwMode="auto">
            <a:xfrm>
              <a:off x="2185" y="3881"/>
              <a:ext cx="282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2" name="Rectangle 1971"/>
            <p:cNvSpPr>
              <a:spLocks noChangeArrowheads="1"/>
            </p:cNvSpPr>
            <p:nvPr/>
          </p:nvSpPr>
          <p:spPr bwMode="auto">
            <a:xfrm>
              <a:off x="5006" y="388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3" name="Line 1972"/>
            <p:cNvSpPr>
              <a:spLocks noChangeShapeType="1"/>
            </p:cNvSpPr>
            <p:nvPr/>
          </p:nvSpPr>
          <p:spPr bwMode="auto">
            <a:xfrm>
              <a:off x="2185" y="3993"/>
              <a:ext cx="282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4" name="Rectangle 1973"/>
            <p:cNvSpPr>
              <a:spLocks noChangeArrowheads="1"/>
            </p:cNvSpPr>
            <p:nvPr/>
          </p:nvSpPr>
          <p:spPr bwMode="auto">
            <a:xfrm>
              <a:off x="2185" y="3993"/>
              <a:ext cx="282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5" name="Line 1974"/>
            <p:cNvSpPr>
              <a:spLocks noChangeShapeType="1"/>
            </p:cNvSpPr>
            <p:nvPr/>
          </p:nvSpPr>
          <p:spPr bwMode="auto">
            <a:xfrm>
              <a:off x="2185" y="4105"/>
              <a:ext cx="282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6" name="Rectangle 1975"/>
            <p:cNvSpPr>
              <a:spLocks noChangeArrowheads="1"/>
            </p:cNvSpPr>
            <p:nvPr/>
          </p:nvSpPr>
          <p:spPr bwMode="auto">
            <a:xfrm>
              <a:off x="2185" y="4105"/>
              <a:ext cx="282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7" name="Line 1976"/>
            <p:cNvSpPr>
              <a:spLocks noChangeShapeType="1"/>
            </p:cNvSpPr>
            <p:nvPr/>
          </p:nvSpPr>
          <p:spPr bwMode="auto">
            <a:xfrm>
              <a:off x="2179" y="3881"/>
              <a:ext cx="0" cy="3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8" name="Rectangle 1977"/>
            <p:cNvSpPr>
              <a:spLocks noChangeArrowheads="1"/>
            </p:cNvSpPr>
            <p:nvPr/>
          </p:nvSpPr>
          <p:spPr bwMode="auto">
            <a:xfrm>
              <a:off x="2179" y="3881"/>
              <a:ext cx="6" cy="3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69" name="Line 1978"/>
            <p:cNvSpPr>
              <a:spLocks noChangeShapeType="1"/>
            </p:cNvSpPr>
            <p:nvPr/>
          </p:nvSpPr>
          <p:spPr bwMode="auto">
            <a:xfrm>
              <a:off x="3092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0" name="Rectangle 1979"/>
            <p:cNvSpPr>
              <a:spLocks noChangeArrowheads="1"/>
            </p:cNvSpPr>
            <p:nvPr/>
          </p:nvSpPr>
          <p:spPr bwMode="auto">
            <a:xfrm>
              <a:off x="3092" y="3887"/>
              <a:ext cx="5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1" name="Line 1980"/>
            <p:cNvSpPr>
              <a:spLocks noChangeShapeType="1"/>
            </p:cNvSpPr>
            <p:nvPr/>
          </p:nvSpPr>
          <p:spPr bwMode="auto">
            <a:xfrm>
              <a:off x="3450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2" name="Rectangle 1981"/>
            <p:cNvSpPr>
              <a:spLocks noChangeArrowheads="1"/>
            </p:cNvSpPr>
            <p:nvPr/>
          </p:nvSpPr>
          <p:spPr bwMode="auto">
            <a:xfrm>
              <a:off x="3450" y="3887"/>
              <a:ext cx="6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3" name="Line 1982"/>
            <p:cNvSpPr>
              <a:spLocks noChangeShapeType="1"/>
            </p:cNvSpPr>
            <p:nvPr/>
          </p:nvSpPr>
          <p:spPr bwMode="auto">
            <a:xfrm>
              <a:off x="3808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4" name="Rectangle 1983"/>
            <p:cNvSpPr>
              <a:spLocks noChangeArrowheads="1"/>
            </p:cNvSpPr>
            <p:nvPr/>
          </p:nvSpPr>
          <p:spPr bwMode="auto">
            <a:xfrm>
              <a:off x="3808" y="3887"/>
              <a:ext cx="6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5" name="Line 1984"/>
            <p:cNvSpPr>
              <a:spLocks noChangeShapeType="1"/>
            </p:cNvSpPr>
            <p:nvPr/>
          </p:nvSpPr>
          <p:spPr bwMode="auto">
            <a:xfrm>
              <a:off x="4167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6" name="Rectangle 1985"/>
            <p:cNvSpPr>
              <a:spLocks noChangeArrowheads="1"/>
            </p:cNvSpPr>
            <p:nvPr/>
          </p:nvSpPr>
          <p:spPr bwMode="auto">
            <a:xfrm>
              <a:off x="4167" y="3887"/>
              <a:ext cx="5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7" name="Line 1986"/>
            <p:cNvSpPr>
              <a:spLocks noChangeShapeType="1"/>
            </p:cNvSpPr>
            <p:nvPr/>
          </p:nvSpPr>
          <p:spPr bwMode="auto">
            <a:xfrm>
              <a:off x="4525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8" name="Rectangle 1987"/>
            <p:cNvSpPr>
              <a:spLocks noChangeArrowheads="1"/>
            </p:cNvSpPr>
            <p:nvPr/>
          </p:nvSpPr>
          <p:spPr bwMode="auto">
            <a:xfrm>
              <a:off x="4525" y="3887"/>
              <a:ext cx="5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79" name="Line 1988"/>
            <p:cNvSpPr>
              <a:spLocks noChangeShapeType="1"/>
            </p:cNvSpPr>
            <p:nvPr/>
          </p:nvSpPr>
          <p:spPr bwMode="auto">
            <a:xfrm>
              <a:off x="2185" y="4216"/>
              <a:ext cx="282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0" name="Rectangle 1989"/>
            <p:cNvSpPr>
              <a:spLocks noChangeArrowheads="1"/>
            </p:cNvSpPr>
            <p:nvPr/>
          </p:nvSpPr>
          <p:spPr bwMode="auto">
            <a:xfrm>
              <a:off x="2185" y="4216"/>
              <a:ext cx="282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1" name="Line 1990"/>
            <p:cNvSpPr>
              <a:spLocks noChangeShapeType="1"/>
            </p:cNvSpPr>
            <p:nvPr/>
          </p:nvSpPr>
          <p:spPr bwMode="auto">
            <a:xfrm>
              <a:off x="5006" y="3887"/>
              <a:ext cx="0" cy="3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2" name="Rectangle 1991"/>
            <p:cNvSpPr>
              <a:spLocks noChangeArrowheads="1"/>
            </p:cNvSpPr>
            <p:nvPr/>
          </p:nvSpPr>
          <p:spPr bwMode="auto">
            <a:xfrm>
              <a:off x="5006" y="3887"/>
              <a:ext cx="6" cy="3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3" name="Line 1992"/>
            <p:cNvSpPr>
              <a:spLocks noChangeShapeType="1"/>
            </p:cNvSpPr>
            <p:nvPr/>
          </p:nvSpPr>
          <p:spPr bwMode="auto">
            <a:xfrm>
              <a:off x="2179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4" name="Rectangle 1993"/>
            <p:cNvSpPr>
              <a:spLocks noChangeArrowheads="1"/>
            </p:cNvSpPr>
            <p:nvPr/>
          </p:nvSpPr>
          <p:spPr bwMode="auto">
            <a:xfrm>
              <a:off x="2179" y="422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5" name="Line 1994"/>
            <p:cNvSpPr>
              <a:spLocks noChangeShapeType="1"/>
            </p:cNvSpPr>
            <p:nvPr/>
          </p:nvSpPr>
          <p:spPr bwMode="auto">
            <a:xfrm>
              <a:off x="3092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6" name="Rectangle 1995"/>
            <p:cNvSpPr>
              <a:spLocks noChangeArrowheads="1"/>
            </p:cNvSpPr>
            <p:nvPr/>
          </p:nvSpPr>
          <p:spPr bwMode="auto">
            <a:xfrm>
              <a:off x="3092" y="4222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7" name="Line 1996"/>
            <p:cNvSpPr>
              <a:spLocks noChangeShapeType="1"/>
            </p:cNvSpPr>
            <p:nvPr/>
          </p:nvSpPr>
          <p:spPr bwMode="auto">
            <a:xfrm>
              <a:off x="3450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8" name="Rectangle 1997"/>
            <p:cNvSpPr>
              <a:spLocks noChangeArrowheads="1"/>
            </p:cNvSpPr>
            <p:nvPr/>
          </p:nvSpPr>
          <p:spPr bwMode="auto">
            <a:xfrm>
              <a:off x="3450" y="422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89" name="Line 1998"/>
            <p:cNvSpPr>
              <a:spLocks noChangeShapeType="1"/>
            </p:cNvSpPr>
            <p:nvPr/>
          </p:nvSpPr>
          <p:spPr bwMode="auto">
            <a:xfrm>
              <a:off x="3808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0" name="Rectangle 1999"/>
            <p:cNvSpPr>
              <a:spLocks noChangeArrowheads="1"/>
            </p:cNvSpPr>
            <p:nvPr/>
          </p:nvSpPr>
          <p:spPr bwMode="auto">
            <a:xfrm>
              <a:off x="3808" y="422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1" name="Line 2000"/>
            <p:cNvSpPr>
              <a:spLocks noChangeShapeType="1"/>
            </p:cNvSpPr>
            <p:nvPr/>
          </p:nvSpPr>
          <p:spPr bwMode="auto">
            <a:xfrm>
              <a:off x="4167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2" name="Rectangle 2001"/>
            <p:cNvSpPr>
              <a:spLocks noChangeArrowheads="1"/>
            </p:cNvSpPr>
            <p:nvPr/>
          </p:nvSpPr>
          <p:spPr bwMode="auto">
            <a:xfrm>
              <a:off x="4167" y="4222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3" name="Line 2002"/>
            <p:cNvSpPr>
              <a:spLocks noChangeShapeType="1"/>
            </p:cNvSpPr>
            <p:nvPr/>
          </p:nvSpPr>
          <p:spPr bwMode="auto">
            <a:xfrm>
              <a:off x="4525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4" name="Rectangle 2003"/>
            <p:cNvSpPr>
              <a:spLocks noChangeArrowheads="1"/>
            </p:cNvSpPr>
            <p:nvPr/>
          </p:nvSpPr>
          <p:spPr bwMode="auto">
            <a:xfrm>
              <a:off x="4525" y="4222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5" name="Line 2004"/>
            <p:cNvSpPr>
              <a:spLocks noChangeShapeType="1"/>
            </p:cNvSpPr>
            <p:nvPr/>
          </p:nvSpPr>
          <p:spPr bwMode="auto">
            <a:xfrm>
              <a:off x="5006" y="42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6" name="Rectangle 2005"/>
            <p:cNvSpPr>
              <a:spLocks noChangeArrowheads="1"/>
            </p:cNvSpPr>
            <p:nvPr/>
          </p:nvSpPr>
          <p:spPr bwMode="auto">
            <a:xfrm>
              <a:off x="5006" y="422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7" name="Line 2006"/>
            <p:cNvSpPr>
              <a:spLocks noChangeShapeType="1"/>
            </p:cNvSpPr>
            <p:nvPr/>
          </p:nvSpPr>
          <p:spPr bwMode="auto">
            <a:xfrm>
              <a:off x="5012" y="388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8" name="Rectangle 2007"/>
            <p:cNvSpPr>
              <a:spLocks noChangeArrowheads="1"/>
            </p:cNvSpPr>
            <p:nvPr/>
          </p:nvSpPr>
          <p:spPr bwMode="auto">
            <a:xfrm>
              <a:off x="5012" y="3881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99" name="Line 2008"/>
            <p:cNvSpPr>
              <a:spLocks noChangeShapeType="1"/>
            </p:cNvSpPr>
            <p:nvPr/>
          </p:nvSpPr>
          <p:spPr bwMode="auto">
            <a:xfrm>
              <a:off x="5012" y="399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00" name="Rectangle 2009"/>
            <p:cNvSpPr>
              <a:spLocks noChangeArrowheads="1"/>
            </p:cNvSpPr>
            <p:nvPr/>
          </p:nvSpPr>
          <p:spPr bwMode="auto">
            <a:xfrm>
              <a:off x="5012" y="3993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01" name="Line 2010"/>
            <p:cNvSpPr>
              <a:spLocks noChangeShapeType="1"/>
            </p:cNvSpPr>
            <p:nvPr/>
          </p:nvSpPr>
          <p:spPr bwMode="auto">
            <a:xfrm>
              <a:off x="5012" y="410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02" name="Rectangle 2011"/>
            <p:cNvSpPr>
              <a:spLocks noChangeArrowheads="1"/>
            </p:cNvSpPr>
            <p:nvPr/>
          </p:nvSpPr>
          <p:spPr bwMode="auto">
            <a:xfrm>
              <a:off x="5012" y="4105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03" name="Line 2012"/>
            <p:cNvSpPr>
              <a:spLocks noChangeShapeType="1"/>
            </p:cNvSpPr>
            <p:nvPr/>
          </p:nvSpPr>
          <p:spPr bwMode="auto">
            <a:xfrm>
              <a:off x="5012" y="42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04" name="Rectangle 2013"/>
            <p:cNvSpPr>
              <a:spLocks noChangeArrowheads="1"/>
            </p:cNvSpPr>
            <p:nvPr/>
          </p:nvSpPr>
          <p:spPr bwMode="auto">
            <a:xfrm>
              <a:off x="5012" y="421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7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594</Words>
  <Application>Microsoft Office PowerPoint</Application>
  <PresentationFormat>Экран (4:3)</PresentationFormat>
  <Paragraphs>290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Мониторинг</dc:creator>
  <cp:lastModifiedBy>ОДС - Мониторинг</cp:lastModifiedBy>
  <cp:revision>50</cp:revision>
  <dcterms:created xsi:type="dcterms:W3CDTF">2016-05-05T10:12:01Z</dcterms:created>
  <dcterms:modified xsi:type="dcterms:W3CDTF">2016-05-19T06:33:40Z</dcterms:modified>
</cp:coreProperties>
</file>