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83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87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315" autoAdjust="0"/>
    <p:restoredTop sz="94660"/>
  </p:normalViewPr>
  <p:slideViewPr>
    <p:cSldViewPr snapToGrid="0">
      <p:cViewPr>
        <p:scale>
          <a:sx n="100" d="100"/>
          <a:sy n="100" d="100"/>
        </p:scale>
        <p:origin x="1434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перемещения страницы щёлкните мышью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4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4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0AF0D3D1-3A4B-4081-B1DE-BF17468AB65F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3013"/>
            <a:ext cx="5956300" cy="3349625"/>
          </a:xfrm>
          <a:prstGeom prst="rect">
            <a:avLst/>
          </a:prstGeom>
        </p:spPr>
      </p:sp>
      <p:sp>
        <p:nvSpPr>
          <p:cNvPr id="9911" name="PlaceHolder 2"/>
          <p:cNvSpPr>
            <a:spLocks noGrp="1"/>
          </p:cNvSpPr>
          <p:nvPr>
            <p:ph type="body"/>
          </p:nvPr>
        </p:nvSpPr>
        <p:spPr>
          <a:xfrm>
            <a:off x="680040" y="4778640"/>
            <a:ext cx="5437440" cy="3907800"/>
          </a:xfrm>
          <a:prstGeom prst="rect">
            <a:avLst/>
          </a:prstGeom>
        </p:spPr>
        <p:txBody>
          <a:bodyPr lIns="91800" rIns="9180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9912" name="TextShape 3"/>
          <p:cNvSpPr txBox="1"/>
          <p:nvPr/>
        </p:nvSpPr>
        <p:spPr>
          <a:xfrm>
            <a:off x="3849840" y="9430560"/>
            <a:ext cx="2945880" cy="497520"/>
          </a:xfrm>
          <a:prstGeom prst="rect">
            <a:avLst/>
          </a:prstGeom>
          <a:noFill/>
          <a:ln w="0">
            <a:noFill/>
          </a:ln>
        </p:spPr>
        <p:txBody>
          <a:bodyPr lIns="91800" rIns="91800" anchor="b">
            <a:noAutofit/>
          </a:bodyPr>
          <a:lstStyle/>
          <a:p>
            <a:pPr algn="r">
              <a:lnSpc>
                <a:spcPct val="100000"/>
              </a:lnSpc>
            </a:pPr>
            <a:fld id="{7920F705-0B6E-41FF-9981-389AB36C0053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fld id="{4E312185-5E3F-43B7-8624-56AFF3876F18}" type="datetime">
              <a:rPr lang="ru-RU" sz="1200" b="0" strike="noStrike" spc="-1">
                <a:solidFill>
                  <a:srgbClr val="8B8B8B"/>
                </a:solidFill>
                <a:latin typeface="Calibri"/>
              </a:rPr>
              <a:t>17.10.2023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</a:pPr>
            <a:fld id="{97DBB68F-6735-4420-BBA5-56284AF5FAD7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04" y="731672"/>
            <a:ext cx="12205055" cy="6126328"/>
          </a:xfrm>
          <a:prstGeom prst="rect">
            <a:avLst/>
          </a:prstGeom>
        </p:spPr>
      </p:pic>
      <p:sp>
        <p:nvSpPr>
          <p:cNvPr id="532" name="CustomShape 496"/>
          <p:cNvSpPr/>
          <p:nvPr/>
        </p:nvSpPr>
        <p:spPr>
          <a:xfrm>
            <a:off x="6597705" y="3581689"/>
            <a:ext cx="1650600" cy="21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3" name="CustomShape 497"/>
          <p:cNvSpPr/>
          <p:nvPr/>
        </p:nvSpPr>
        <p:spPr>
          <a:xfrm>
            <a:off x="6597705" y="3581689"/>
            <a:ext cx="1650600" cy="214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34" name="CustomShape 404"/>
          <p:cNvSpPr/>
          <p:nvPr/>
        </p:nvSpPr>
        <p:spPr>
          <a:xfrm>
            <a:off x="3489730" y="2276939"/>
            <a:ext cx="652320" cy="1249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156</a:t>
            </a: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/8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535" name="CustomShape 405"/>
          <p:cNvSpPr/>
          <p:nvPr/>
        </p:nvSpPr>
        <p:spPr>
          <a:xfrm>
            <a:off x="3404050" y="2414099"/>
            <a:ext cx="745920" cy="13788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spc="-1" dirty="0" smtClean="0">
                <a:solidFill>
                  <a:srgbClr val="000000"/>
                </a:solidFill>
                <a:latin typeface="Times New Roman"/>
              </a:rPr>
              <a:t>6955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Times New Roman"/>
              </a:rPr>
              <a:t>/24938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536" name="CustomShape 406"/>
          <p:cNvSpPr/>
          <p:nvPr/>
        </p:nvSpPr>
        <p:spPr>
          <a:xfrm>
            <a:off x="3242770" y="2284859"/>
            <a:ext cx="222840" cy="10980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smtClean="0">
                <a:solidFill>
                  <a:srgbClr val="000000"/>
                </a:solidFill>
                <a:latin typeface="Times New Roman"/>
              </a:rPr>
              <a:t>60%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537" name="CustomShape 407"/>
          <p:cNvSpPr/>
          <p:nvPr/>
        </p:nvSpPr>
        <p:spPr>
          <a:xfrm>
            <a:off x="4165495" y="2147714"/>
            <a:ext cx="49500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538" name="CustomShape 408"/>
          <p:cNvSpPr/>
          <p:nvPr/>
        </p:nvSpPr>
        <p:spPr>
          <a:xfrm>
            <a:off x="3884584" y="2131062"/>
            <a:ext cx="4064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539" name="CustomShape 409"/>
          <p:cNvSpPr/>
          <p:nvPr/>
        </p:nvSpPr>
        <p:spPr>
          <a:xfrm>
            <a:off x="3001834" y="1898497"/>
            <a:ext cx="1711402" cy="35261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Приморский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540" name="CustomShape 393"/>
          <p:cNvSpPr/>
          <p:nvPr/>
        </p:nvSpPr>
        <p:spPr>
          <a:xfrm>
            <a:off x="5057045" y="1377650"/>
            <a:ext cx="1397520" cy="3492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Мезенский 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541" name="CustomShape 394"/>
          <p:cNvSpPr/>
          <p:nvPr/>
        </p:nvSpPr>
        <p:spPr>
          <a:xfrm>
            <a:off x="5139394" y="1860855"/>
            <a:ext cx="564840" cy="14256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smtClean="0">
                <a:solidFill>
                  <a:srgbClr val="000000"/>
                </a:solidFill>
                <a:latin typeface="Times New Roman"/>
              </a:rPr>
              <a:t>440</a:t>
            </a:r>
            <a:r>
              <a:rPr lang="ru-RU" sz="900" b="0" strike="noStrike" spc="-1" smtClean="0">
                <a:solidFill>
                  <a:srgbClr val="000000"/>
                </a:solidFill>
                <a:latin typeface="Times New Roman"/>
              </a:rPr>
              <a:t>/2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542" name="CustomShape 395"/>
          <p:cNvSpPr/>
          <p:nvPr/>
        </p:nvSpPr>
        <p:spPr>
          <a:xfrm>
            <a:off x="5986841" y="1790180"/>
            <a:ext cx="607680" cy="13428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spc="-1" dirty="0" smtClean="0">
                <a:solidFill>
                  <a:srgbClr val="000000"/>
                </a:solidFill>
                <a:latin typeface="Times New Roman"/>
              </a:rPr>
              <a:t>3259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Times New Roman"/>
              </a:rPr>
              <a:t>/7964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543" name="CustomShape 396"/>
          <p:cNvSpPr/>
          <p:nvPr/>
        </p:nvSpPr>
        <p:spPr>
          <a:xfrm>
            <a:off x="5302474" y="1592295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544" name="CustomShape 397"/>
          <p:cNvSpPr/>
          <p:nvPr/>
        </p:nvSpPr>
        <p:spPr>
          <a:xfrm>
            <a:off x="5088634" y="1591215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545" name="CustomShape 398"/>
          <p:cNvSpPr/>
          <p:nvPr/>
        </p:nvSpPr>
        <p:spPr>
          <a:xfrm>
            <a:off x="5735554" y="1757535"/>
            <a:ext cx="242280" cy="1526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546" name="CustomShape 398"/>
          <p:cNvSpPr/>
          <p:nvPr/>
        </p:nvSpPr>
        <p:spPr>
          <a:xfrm>
            <a:off x="7302000" y="2590426"/>
            <a:ext cx="263880" cy="11700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smtClean="0">
                <a:solidFill>
                  <a:srgbClr val="000000"/>
                </a:solidFill>
                <a:latin typeface="Times New Roman"/>
              </a:rPr>
              <a:t>60%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547" name="CustomShape 399"/>
          <p:cNvSpPr/>
          <p:nvPr/>
        </p:nvSpPr>
        <p:spPr>
          <a:xfrm>
            <a:off x="6671280" y="2838148"/>
            <a:ext cx="589680" cy="1353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spc="-1" dirty="0" smtClean="0">
                <a:solidFill>
                  <a:srgbClr val="000000"/>
                </a:solidFill>
                <a:latin typeface="Times New Roman"/>
              </a:rPr>
              <a:t>3294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Times New Roman"/>
              </a:rPr>
              <a:t>/5693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548" name="CustomShape 400"/>
          <p:cNvSpPr/>
          <p:nvPr/>
        </p:nvSpPr>
        <p:spPr>
          <a:xfrm>
            <a:off x="6703485" y="2655586"/>
            <a:ext cx="513360" cy="1414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smtClean="0">
                <a:solidFill>
                  <a:srgbClr val="000000"/>
                </a:solidFill>
                <a:latin typeface="Times New Roman"/>
              </a:rPr>
              <a:t>450</a:t>
            </a:r>
            <a:r>
              <a:rPr lang="ru-RU" sz="900" b="0" strike="noStrike" spc="-1" smtClean="0">
                <a:solidFill>
                  <a:srgbClr val="000000"/>
                </a:solidFill>
                <a:latin typeface="Times New Roman"/>
              </a:rPr>
              <a:t>/5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549" name="CustomShape 401"/>
          <p:cNvSpPr/>
          <p:nvPr/>
        </p:nvSpPr>
        <p:spPr>
          <a:xfrm>
            <a:off x="6219685" y="2134492"/>
            <a:ext cx="1654920" cy="3492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Лешуконский 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550" name="CustomShape 402"/>
          <p:cNvSpPr/>
          <p:nvPr/>
        </p:nvSpPr>
        <p:spPr>
          <a:xfrm>
            <a:off x="6885120" y="2365066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551" name="CustomShape 403"/>
          <p:cNvSpPr/>
          <p:nvPr/>
        </p:nvSpPr>
        <p:spPr>
          <a:xfrm>
            <a:off x="6671280" y="2363626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552" name="CustomShape 422"/>
          <p:cNvSpPr/>
          <p:nvPr/>
        </p:nvSpPr>
        <p:spPr>
          <a:xfrm>
            <a:off x="5147037" y="2734211"/>
            <a:ext cx="1472040" cy="3492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err="1">
                <a:solidFill>
                  <a:srgbClr val="000000"/>
                </a:solidFill>
                <a:latin typeface="Times New Roman"/>
              </a:rPr>
              <a:t>Пинежский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553" name="CustomShape 423"/>
          <p:cNvSpPr/>
          <p:nvPr/>
        </p:nvSpPr>
        <p:spPr>
          <a:xfrm>
            <a:off x="5526457" y="3322489"/>
            <a:ext cx="620280" cy="1231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smtClean="0">
                <a:solidFill>
                  <a:srgbClr val="000000"/>
                </a:solidFill>
                <a:latin typeface="Times New Roman"/>
              </a:rPr>
              <a:t>1707/7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554" name="CustomShape 424"/>
          <p:cNvSpPr/>
          <p:nvPr/>
        </p:nvSpPr>
        <p:spPr>
          <a:xfrm>
            <a:off x="5474897" y="3448129"/>
            <a:ext cx="809280" cy="12312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spc="-1" dirty="0" smtClean="0">
                <a:solidFill>
                  <a:srgbClr val="000000"/>
                </a:solidFill>
                <a:latin typeface="Times New Roman"/>
              </a:rPr>
              <a:t>9826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Times New Roman"/>
              </a:rPr>
              <a:t>/19946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555" name="CustomShape 425"/>
          <p:cNvSpPr/>
          <p:nvPr/>
        </p:nvSpPr>
        <p:spPr>
          <a:xfrm>
            <a:off x="6134417" y="3056809"/>
            <a:ext cx="237600" cy="136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smtClean="0">
                <a:solidFill>
                  <a:srgbClr val="000000"/>
                </a:solidFill>
                <a:latin typeface="Times New Roman"/>
              </a:rPr>
              <a:t>60%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556" name="CustomShape 426"/>
          <p:cNvSpPr/>
          <p:nvPr/>
        </p:nvSpPr>
        <p:spPr>
          <a:xfrm>
            <a:off x="5690177" y="3029089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557" name="CustomShape 427"/>
          <p:cNvSpPr/>
          <p:nvPr/>
        </p:nvSpPr>
        <p:spPr>
          <a:xfrm>
            <a:off x="5424857" y="3040609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558" name="CustomShape 464"/>
          <p:cNvSpPr/>
          <p:nvPr/>
        </p:nvSpPr>
        <p:spPr>
          <a:xfrm>
            <a:off x="4847589" y="4208667"/>
            <a:ext cx="547560" cy="1357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988</a:t>
            </a: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/7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559" name="CustomShape 465"/>
          <p:cNvSpPr/>
          <p:nvPr/>
        </p:nvSpPr>
        <p:spPr>
          <a:xfrm>
            <a:off x="4820451" y="4356987"/>
            <a:ext cx="620640" cy="1911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spc="-1" dirty="0" smtClean="0">
                <a:solidFill>
                  <a:srgbClr val="000000"/>
                </a:solidFill>
                <a:latin typeface="Times New Roman"/>
              </a:rPr>
              <a:t>9542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Times New Roman"/>
              </a:rPr>
              <a:t>/12942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560" name="CustomShape 466"/>
          <p:cNvSpPr/>
          <p:nvPr/>
        </p:nvSpPr>
        <p:spPr>
          <a:xfrm>
            <a:off x="4401992" y="3705798"/>
            <a:ext cx="1799640" cy="3492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Виноградовский 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561" name="CustomShape 467"/>
          <p:cNvSpPr/>
          <p:nvPr/>
        </p:nvSpPr>
        <p:spPr>
          <a:xfrm>
            <a:off x="5050851" y="3926067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562" name="CustomShape 468"/>
          <p:cNvSpPr/>
          <p:nvPr/>
        </p:nvSpPr>
        <p:spPr>
          <a:xfrm>
            <a:off x="4806189" y="3939934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0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" name="CustomShape 469"/>
          <p:cNvSpPr/>
          <p:nvPr/>
        </p:nvSpPr>
        <p:spPr>
          <a:xfrm>
            <a:off x="5491491" y="3997699"/>
            <a:ext cx="213840" cy="1346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>
                <a:solidFill>
                  <a:srgbClr val="000000"/>
                </a:solidFill>
                <a:latin typeface="Times New Roman"/>
              </a:rPr>
              <a:t>55%</a:t>
            </a:r>
            <a:endParaRPr lang="ru-RU" sz="800" b="0" strike="noStrike" spc="-1">
              <a:latin typeface="Arial"/>
            </a:endParaRPr>
          </a:p>
        </p:txBody>
      </p:sp>
      <p:sp>
        <p:nvSpPr>
          <p:cNvPr id="932" name="CustomShape 428"/>
          <p:cNvSpPr/>
          <p:nvPr/>
        </p:nvSpPr>
        <p:spPr>
          <a:xfrm>
            <a:off x="2227640" y="4742516"/>
            <a:ext cx="626040" cy="1357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smtClean="0">
                <a:solidFill>
                  <a:srgbClr val="000000"/>
                </a:solidFill>
                <a:latin typeface="Times New Roman"/>
              </a:rPr>
              <a:t>1402</a:t>
            </a:r>
            <a:r>
              <a:rPr lang="ru-RU" sz="900" b="0" strike="noStrike" spc="-1" smtClean="0">
                <a:solidFill>
                  <a:srgbClr val="000000"/>
                </a:solidFill>
                <a:latin typeface="Times New Roman"/>
              </a:rPr>
              <a:t>/9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933" name="CustomShape 429"/>
          <p:cNvSpPr/>
          <p:nvPr/>
        </p:nvSpPr>
        <p:spPr>
          <a:xfrm>
            <a:off x="2235438" y="4898664"/>
            <a:ext cx="729720" cy="17568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spc="-1" dirty="0" smtClean="0">
                <a:solidFill>
                  <a:srgbClr val="000000"/>
                </a:solidFill>
                <a:latin typeface="Times New Roman"/>
              </a:rPr>
              <a:t>5679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Times New Roman"/>
              </a:rPr>
              <a:t>/36281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34" name="CustomShape 430"/>
          <p:cNvSpPr/>
          <p:nvPr/>
        </p:nvSpPr>
        <p:spPr>
          <a:xfrm>
            <a:off x="2897960" y="4742516"/>
            <a:ext cx="225360" cy="1263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smtClean="0">
                <a:solidFill>
                  <a:srgbClr val="000000"/>
                </a:solidFill>
                <a:latin typeface="Times New Roman"/>
              </a:rPr>
              <a:t>60%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935" name="CustomShape 431"/>
          <p:cNvSpPr/>
          <p:nvPr/>
        </p:nvSpPr>
        <p:spPr>
          <a:xfrm>
            <a:off x="1975100" y="4185565"/>
            <a:ext cx="1409760" cy="3492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Плесецкий 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936" name="CustomShape 432"/>
          <p:cNvSpPr/>
          <p:nvPr/>
        </p:nvSpPr>
        <p:spPr>
          <a:xfrm>
            <a:off x="2577920" y="4428596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37" name="CustomShape 433"/>
          <p:cNvSpPr/>
          <p:nvPr/>
        </p:nvSpPr>
        <p:spPr>
          <a:xfrm>
            <a:off x="2294240" y="4458116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38" name="CustomShape 434"/>
          <p:cNvSpPr/>
          <p:nvPr/>
        </p:nvSpPr>
        <p:spPr>
          <a:xfrm>
            <a:off x="2019155" y="5735204"/>
            <a:ext cx="603035" cy="1452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1147</a:t>
            </a: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/7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939" name="CustomShape 435"/>
          <p:cNvSpPr/>
          <p:nvPr/>
        </p:nvSpPr>
        <p:spPr>
          <a:xfrm>
            <a:off x="2074990" y="5870564"/>
            <a:ext cx="666360" cy="1209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spc="-1" dirty="0" smtClean="0">
                <a:solidFill>
                  <a:srgbClr val="000000"/>
                </a:solidFill>
                <a:latin typeface="Times New Roman"/>
              </a:rPr>
              <a:t>6722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Times New Roman"/>
              </a:rPr>
              <a:t>/16227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40" name="CustomShape 436"/>
          <p:cNvSpPr/>
          <p:nvPr/>
        </p:nvSpPr>
        <p:spPr>
          <a:xfrm>
            <a:off x="1477606" y="5256566"/>
            <a:ext cx="1848960" cy="34848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Каргопольский 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941" name="CustomShape 437"/>
          <p:cNvSpPr/>
          <p:nvPr/>
        </p:nvSpPr>
        <p:spPr>
          <a:xfrm>
            <a:off x="2212150" y="5487464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42" name="CustomShape 438"/>
          <p:cNvSpPr/>
          <p:nvPr/>
        </p:nvSpPr>
        <p:spPr>
          <a:xfrm>
            <a:off x="1998310" y="5486384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43" name="CustomShape 439"/>
          <p:cNvSpPr/>
          <p:nvPr/>
        </p:nvSpPr>
        <p:spPr>
          <a:xfrm>
            <a:off x="2643430" y="5716124"/>
            <a:ext cx="213840" cy="1346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>
                <a:solidFill>
                  <a:srgbClr val="000000"/>
                </a:solidFill>
                <a:latin typeface="Times New Roman"/>
              </a:rPr>
              <a:t>55%</a:t>
            </a:r>
            <a:endParaRPr lang="ru-RU" sz="800" b="0" strike="noStrike" spc="-1">
              <a:latin typeface="Arial"/>
            </a:endParaRPr>
          </a:p>
        </p:txBody>
      </p:sp>
      <p:sp>
        <p:nvSpPr>
          <p:cNvPr id="944" name="CustomShape 488"/>
          <p:cNvSpPr/>
          <p:nvPr/>
        </p:nvSpPr>
        <p:spPr>
          <a:xfrm>
            <a:off x="6244867" y="4645110"/>
            <a:ext cx="567000" cy="12024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1493</a:t>
            </a: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/6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945" name="CustomShape 489"/>
          <p:cNvSpPr/>
          <p:nvPr/>
        </p:nvSpPr>
        <p:spPr>
          <a:xfrm>
            <a:off x="6233347" y="4794150"/>
            <a:ext cx="684000" cy="12780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Times New Roman"/>
              </a:rPr>
              <a:t>8243/11515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46" name="CustomShape 490"/>
          <p:cNvSpPr/>
          <p:nvPr/>
        </p:nvSpPr>
        <p:spPr>
          <a:xfrm>
            <a:off x="6925267" y="4423710"/>
            <a:ext cx="217800" cy="1065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smtClean="0">
                <a:solidFill>
                  <a:srgbClr val="000000"/>
                </a:solidFill>
                <a:latin typeface="Times New Roman"/>
              </a:rPr>
              <a:t>60%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947" name="CustomShape 492"/>
          <p:cNvSpPr/>
          <p:nvPr/>
        </p:nvSpPr>
        <p:spPr>
          <a:xfrm>
            <a:off x="6178987" y="4346310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48" name="CustomShape 493"/>
          <p:cNvSpPr/>
          <p:nvPr/>
        </p:nvSpPr>
        <p:spPr>
          <a:xfrm>
            <a:off x="6458707" y="4335870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49" name="CustomShape 491"/>
          <p:cNvSpPr/>
          <p:nvPr/>
        </p:nvSpPr>
        <p:spPr>
          <a:xfrm>
            <a:off x="5578378" y="4118070"/>
            <a:ext cx="1788840" cy="3492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Верхнетоемский 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950" name="CustomShape 505"/>
          <p:cNvSpPr/>
          <p:nvPr/>
        </p:nvSpPr>
        <p:spPr>
          <a:xfrm>
            <a:off x="8028738" y="4654830"/>
            <a:ext cx="1216080" cy="3492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Ленский МР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951" name="CustomShape 506"/>
          <p:cNvSpPr/>
          <p:nvPr/>
        </p:nvSpPr>
        <p:spPr>
          <a:xfrm>
            <a:off x="8180602" y="5283745"/>
            <a:ext cx="579960" cy="12024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822</a:t>
            </a: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/3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952" name="CustomShape 507"/>
          <p:cNvSpPr/>
          <p:nvPr/>
        </p:nvSpPr>
        <p:spPr>
          <a:xfrm>
            <a:off x="8179427" y="5428044"/>
            <a:ext cx="708840" cy="12924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spc="-1" smtClean="0">
                <a:solidFill>
                  <a:srgbClr val="000000"/>
                </a:solidFill>
                <a:latin typeface="Times New Roman"/>
              </a:rPr>
              <a:t>2945</a:t>
            </a:r>
            <a:r>
              <a:rPr lang="ru-RU" sz="1000" b="0" strike="noStrike" spc="-1" smtClean="0">
                <a:solidFill>
                  <a:srgbClr val="000000"/>
                </a:solidFill>
                <a:latin typeface="Times New Roman"/>
              </a:rPr>
              <a:t>/10321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53" name="CustomShape 508"/>
          <p:cNvSpPr/>
          <p:nvPr/>
        </p:nvSpPr>
        <p:spPr>
          <a:xfrm>
            <a:off x="8820874" y="5042006"/>
            <a:ext cx="343800" cy="1180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smtClean="0">
                <a:solidFill>
                  <a:srgbClr val="000000"/>
                </a:solidFill>
                <a:latin typeface="Times New Roman"/>
              </a:rPr>
              <a:t>60%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954" name="CustomShape 509"/>
          <p:cNvSpPr/>
          <p:nvPr/>
        </p:nvSpPr>
        <p:spPr>
          <a:xfrm>
            <a:off x="8119916" y="4948420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55" name="CustomShape 510"/>
          <p:cNvSpPr/>
          <p:nvPr/>
        </p:nvSpPr>
        <p:spPr>
          <a:xfrm>
            <a:off x="8420895" y="4918180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56" name="CustomShape 499"/>
          <p:cNvSpPr/>
          <p:nvPr/>
        </p:nvSpPr>
        <p:spPr>
          <a:xfrm>
            <a:off x="7800745" y="6167955"/>
            <a:ext cx="579960" cy="12024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851/7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958" name="CustomShape 500"/>
          <p:cNvSpPr/>
          <p:nvPr/>
        </p:nvSpPr>
        <p:spPr>
          <a:xfrm>
            <a:off x="7507306" y="6301175"/>
            <a:ext cx="687240" cy="10908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spc="-1" dirty="0" smtClean="0">
                <a:solidFill>
                  <a:srgbClr val="000000"/>
                </a:solidFill>
                <a:latin typeface="Times New Roman"/>
              </a:rPr>
              <a:t>5968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Times New Roman"/>
              </a:rPr>
              <a:t>/8626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59" name="CustomShape 501"/>
          <p:cNvSpPr/>
          <p:nvPr/>
        </p:nvSpPr>
        <p:spPr>
          <a:xfrm>
            <a:off x="7486138" y="6113449"/>
            <a:ext cx="233640" cy="14112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smtClean="0">
                <a:solidFill>
                  <a:srgbClr val="000000"/>
                </a:solidFill>
                <a:latin typeface="Times New Roman"/>
              </a:rPr>
              <a:t>60%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960" name="CustomShape 502"/>
          <p:cNvSpPr/>
          <p:nvPr/>
        </p:nvSpPr>
        <p:spPr>
          <a:xfrm>
            <a:off x="7596468" y="5875987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61" name="CustomShape 503"/>
          <p:cNvSpPr/>
          <p:nvPr/>
        </p:nvSpPr>
        <p:spPr>
          <a:xfrm>
            <a:off x="7858176" y="5887509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62" name="CustomShape 471"/>
          <p:cNvSpPr/>
          <p:nvPr/>
        </p:nvSpPr>
        <p:spPr>
          <a:xfrm>
            <a:off x="6537579" y="5494162"/>
            <a:ext cx="766800" cy="13464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spc="-1" smtClean="0">
                <a:solidFill>
                  <a:srgbClr val="000000"/>
                </a:solidFill>
                <a:latin typeface="Times New Roman"/>
              </a:rPr>
              <a:t>3538</a:t>
            </a:r>
            <a:r>
              <a:rPr lang="ru-RU" sz="1000" b="0" strike="noStrike" spc="-1" smtClean="0">
                <a:solidFill>
                  <a:srgbClr val="000000"/>
                </a:solidFill>
                <a:latin typeface="Times New Roman"/>
              </a:rPr>
              <a:t>/10848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63" name="CustomShape 482"/>
          <p:cNvSpPr/>
          <p:nvPr/>
        </p:nvSpPr>
        <p:spPr>
          <a:xfrm>
            <a:off x="6541089" y="5377488"/>
            <a:ext cx="610920" cy="12024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953</a:t>
            </a: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/6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964" name="CustomShape 485"/>
          <p:cNvSpPr/>
          <p:nvPr/>
        </p:nvSpPr>
        <p:spPr>
          <a:xfrm>
            <a:off x="6555244" y="5119908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65" name="CustomShape 486"/>
          <p:cNvSpPr/>
          <p:nvPr/>
        </p:nvSpPr>
        <p:spPr>
          <a:xfrm>
            <a:off x="5900060" y="4874995"/>
            <a:ext cx="1832813" cy="35261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Красноборский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966" name="CustomShape 487"/>
          <p:cNvSpPr/>
          <p:nvPr/>
        </p:nvSpPr>
        <p:spPr>
          <a:xfrm>
            <a:off x="6843604" y="5113428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67" name="CustomShape 490"/>
          <p:cNvSpPr/>
          <p:nvPr/>
        </p:nvSpPr>
        <p:spPr>
          <a:xfrm>
            <a:off x="7212922" y="5250588"/>
            <a:ext cx="217800" cy="10656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smtClean="0">
                <a:solidFill>
                  <a:srgbClr val="000000"/>
                </a:solidFill>
                <a:latin typeface="Times New Roman"/>
              </a:rPr>
              <a:t>60%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968" name="CustomShape 470"/>
          <p:cNvSpPr/>
          <p:nvPr/>
        </p:nvSpPr>
        <p:spPr>
          <a:xfrm>
            <a:off x="6641309" y="6077300"/>
            <a:ext cx="610920" cy="14148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1135/18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969" name="CustomShape 472"/>
          <p:cNvSpPr/>
          <p:nvPr/>
        </p:nvSpPr>
        <p:spPr>
          <a:xfrm>
            <a:off x="6185718" y="5945944"/>
            <a:ext cx="344880" cy="1720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970" name="CustomShape 473"/>
          <p:cNvSpPr/>
          <p:nvPr/>
        </p:nvSpPr>
        <p:spPr>
          <a:xfrm>
            <a:off x="6119028" y="5600109"/>
            <a:ext cx="1568880" cy="3492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Котласский 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971" name="CustomShape 474"/>
          <p:cNvSpPr/>
          <p:nvPr/>
        </p:nvSpPr>
        <p:spPr>
          <a:xfrm>
            <a:off x="6550469" y="5804548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72" name="CustomShape 475"/>
          <p:cNvSpPr/>
          <p:nvPr/>
        </p:nvSpPr>
        <p:spPr>
          <a:xfrm>
            <a:off x="6809113" y="5810743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73" name="CustomShape 471"/>
          <p:cNvSpPr/>
          <p:nvPr/>
        </p:nvSpPr>
        <p:spPr>
          <a:xfrm>
            <a:off x="6631183" y="6227970"/>
            <a:ext cx="766800" cy="13464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spc="-1" dirty="0" smtClean="0">
                <a:solidFill>
                  <a:srgbClr val="000000"/>
                </a:solidFill>
                <a:latin typeface="Times New Roman"/>
              </a:rPr>
              <a:t>3393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Times New Roman"/>
              </a:rPr>
              <a:t>/18189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74" name="CustomShape 476"/>
          <p:cNvSpPr/>
          <p:nvPr/>
        </p:nvSpPr>
        <p:spPr>
          <a:xfrm>
            <a:off x="5128899" y="5421604"/>
            <a:ext cx="1559520" cy="3492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Устьянский 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975" name="CustomShape 477"/>
          <p:cNvSpPr/>
          <p:nvPr/>
        </p:nvSpPr>
        <p:spPr>
          <a:xfrm>
            <a:off x="5376136" y="5976001"/>
            <a:ext cx="535884" cy="1429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1591/9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976" name="CustomShape 478"/>
          <p:cNvSpPr/>
          <p:nvPr/>
        </p:nvSpPr>
        <p:spPr>
          <a:xfrm>
            <a:off x="5427460" y="6143401"/>
            <a:ext cx="789120" cy="14652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spc="-1" smtClean="0">
                <a:solidFill>
                  <a:srgbClr val="000000"/>
                </a:solidFill>
                <a:latin typeface="Times New Roman"/>
              </a:rPr>
              <a:t>10486</a:t>
            </a:r>
            <a:r>
              <a:rPr lang="ru-RU" sz="1000" b="0" strike="noStrike" spc="-1" smtClean="0">
                <a:solidFill>
                  <a:srgbClr val="000000"/>
                </a:solidFill>
                <a:latin typeface="Times New Roman"/>
              </a:rPr>
              <a:t>/24591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77" name="CustomShape 479"/>
          <p:cNvSpPr/>
          <p:nvPr/>
        </p:nvSpPr>
        <p:spPr>
          <a:xfrm>
            <a:off x="5963500" y="5984281"/>
            <a:ext cx="213840" cy="1346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smtClean="0">
                <a:solidFill>
                  <a:srgbClr val="000000"/>
                </a:solidFill>
                <a:latin typeface="Times New Roman"/>
              </a:rPr>
              <a:t>60%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978" name="CustomShape 480"/>
          <p:cNvSpPr/>
          <p:nvPr/>
        </p:nvSpPr>
        <p:spPr>
          <a:xfrm>
            <a:off x="5368780" y="5659921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79" name="CustomShape 481"/>
          <p:cNvSpPr/>
          <p:nvPr/>
        </p:nvSpPr>
        <p:spPr>
          <a:xfrm>
            <a:off x="5655340" y="5638321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80" name="CustomShape 446"/>
          <p:cNvSpPr/>
          <p:nvPr/>
        </p:nvSpPr>
        <p:spPr>
          <a:xfrm>
            <a:off x="4377580" y="5937706"/>
            <a:ext cx="547560" cy="1357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2252/</a:t>
            </a:r>
            <a:r>
              <a:rPr lang="ru-RU" sz="900" spc="-1" dirty="0">
                <a:solidFill>
                  <a:srgbClr val="000000"/>
                </a:solidFill>
                <a:latin typeface="Times New Roman"/>
              </a:rPr>
              <a:t>7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981" name="CustomShape 447"/>
          <p:cNvSpPr/>
          <p:nvPr/>
        </p:nvSpPr>
        <p:spPr>
          <a:xfrm>
            <a:off x="4391515" y="6059586"/>
            <a:ext cx="739440" cy="14544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spc="-1" smtClean="0">
                <a:solidFill>
                  <a:srgbClr val="000000"/>
                </a:solidFill>
                <a:latin typeface="Times New Roman"/>
              </a:rPr>
              <a:t>10327/47129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82" name="CustomShape 448"/>
          <p:cNvSpPr/>
          <p:nvPr/>
        </p:nvSpPr>
        <p:spPr>
          <a:xfrm>
            <a:off x="3954285" y="5376689"/>
            <a:ext cx="1309320" cy="3492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Вельский МР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983" name="CustomShape 449"/>
          <p:cNvSpPr/>
          <p:nvPr/>
        </p:nvSpPr>
        <p:spPr>
          <a:xfrm>
            <a:off x="4612088" y="5627566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84" name="CustomShape 450"/>
          <p:cNvSpPr/>
          <p:nvPr/>
        </p:nvSpPr>
        <p:spPr>
          <a:xfrm>
            <a:off x="4342553" y="5618746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85" name="CustomShape 451"/>
          <p:cNvSpPr/>
          <p:nvPr/>
        </p:nvSpPr>
        <p:spPr>
          <a:xfrm>
            <a:off x="4960060" y="5947066"/>
            <a:ext cx="213840" cy="1346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smtClean="0">
                <a:solidFill>
                  <a:srgbClr val="000000"/>
                </a:solidFill>
                <a:latin typeface="Times New Roman"/>
              </a:rPr>
              <a:t>60%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986" name="CustomShape 458"/>
          <p:cNvSpPr/>
          <p:nvPr/>
        </p:nvSpPr>
        <p:spPr>
          <a:xfrm>
            <a:off x="5415500" y="4947175"/>
            <a:ext cx="298440" cy="18288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smtClean="0">
                <a:solidFill>
                  <a:srgbClr val="000000"/>
                </a:solidFill>
                <a:latin typeface="Times New Roman"/>
              </a:rPr>
              <a:t>60%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987" name="CustomShape 459"/>
          <p:cNvSpPr/>
          <p:nvPr/>
        </p:nvSpPr>
        <p:spPr>
          <a:xfrm>
            <a:off x="4873138" y="5121074"/>
            <a:ext cx="547560" cy="1357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1124/6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988" name="CustomShape 460"/>
          <p:cNvSpPr/>
          <p:nvPr/>
        </p:nvSpPr>
        <p:spPr>
          <a:xfrm>
            <a:off x="4763338" y="5269394"/>
            <a:ext cx="666360" cy="13824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Times New Roman"/>
              </a:rPr>
              <a:t>5218/11727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89" name="CustomShape 461"/>
          <p:cNvSpPr/>
          <p:nvPr/>
        </p:nvSpPr>
        <p:spPr>
          <a:xfrm>
            <a:off x="4477104" y="4611665"/>
            <a:ext cx="1554480" cy="3492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Шенкурский 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990" name="CustomShape 462"/>
          <p:cNvSpPr/>
          <p:nvPr/>
        </p:nvSpPr>
        <p:spPr>
          <a:xfrm>
            <a:off x="5002378" y="4821914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91" name="CustomShape 463"/>
          <p:cNvSpPr/>
          <p:nvPr/>
        </p:nvSpPr>
        <p:spPr>
          <a:xfrm>
            <a:off x="4763338" y="4821914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92" name="CustomShape 440"/>
          <p:cNvSpPr/>
          <p:nvPr/>
        </p:nvSpPr>
        <p:spPr>
          <a:xfrm>
            <a:off x="3062372" y="6060546"/>
            <a:ext cx="547560" cy="1357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1128/8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993" name="CustomShape 441"/>
          <p:cNvSpPr/>
          <p:nvPr/>
        </p:nvSpPr>
        <p:spPr>
          <a:xfrm>
            <a:off x="3005053" y="6231514"/>
            <a:ext cx="666360" cy="1209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spc="-1" smtClean="0">
                <a:solidFill>
                  <a:srgbClr val="000000"/>
                </a:solidFill>
                <a:latin typeface="Times New Roman"/>
              </a:rPr>
              <a:t>3066</a:t>
            </a:r>
            <a:r>
              <a:rPr lang="ru-RU" sz="1000" b="0" strike="noStrike" spc="-1" smtClean="0">
                <a:solidFill>
                  <a:srgbClr val="000000"/>
                </a:solidFill>
                <a:latin typeface="Times New Roman"/>
              </a:rPr>
              <a:t>/19979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94" name="CustomShape 442"/>
          <p:cNvSpPr/>
          <p:nvPr/>
        </p:nvSpPr>
        <p:spPr>
          <a:xfrm>
            <a:off x="2779369" y="5533056"/>
            <a:ext cx="1451520" cy="3492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Коношский МР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995" name="CustomShape 443"/>
          <p:cNvSpPr/>
          <p:nvPr/>
        </p:nvSpPr>
        <p:spPr>
          <a:xfrm>
            <a:off x="3346412" y="5781906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96" name="CustomShape 444"/>
          <p:cNvSpPr/>
          <p:nvPr/>
        </p:nvSpPr>
        <p:spPr>
          <a:xfrm>
            <a:off x="3062372" y="5790546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97" name="CustomShape 445"/>
          <p:cNvSpPr/>
          <p:nvPr/>
        </p:nvSpPr>
        <p:spPr>
          <a:xfrm>
            <a:off x="3803612" y="5893146"/>
            <a:ext cx="213840" cy="1346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smtClean="0">
                <a:solidFill>
                  <a:srgbClr val="000000"/>
                </a:solidFill>
                <a:latin typeface="Times New Roman"/>
              </a:rPr>
              <a:t>60%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998" name="CustomShape 452"/>
          <p:cNvSpPr/>
          <p:nvPr/>
        </p:nvSpPr>
        <p:spPr>
          <a:xfrm>
            <a:off x="3502243" y="5060139"/>
            <a:ext cx="596520" cy="1425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866</a:t>
            </a: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/5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999" name="CustomShape 453"/>
          <p:cNvSpPr/>
          <p:nvPr/>
        </p:nvSpPr>
        <p:spPr>
          <a:xfrm>
            <a:off x="3435646" y="5239810"/>
            <a:ext cx="702360" cy="12672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spc="-1" smtClean="0">
                <a:solidFill>
                  <a:srgbClr val="000000"/>
                </a:solidFill>
                <a:latin typeface="Times New Roman"/>
              </a:rPr>
              <a:t>3106/24158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1000" name="CustomShape 454"/>
          <p:cNvSpPr/>
          <p:nvPr/>
        </p:nvSpPr>
        <p:spPr>
          <a:xfrm>
            <a:off x="3716083" y="4807420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1001" name="CustomShape 455"/>
          <p:cNvSpPr/>
          <p:nvPr/>
        </p:nvSpPr>
        <p:spPr>
          <a:xfrm>
            <a:off x="4116043" y="5033500"/>
            <a:ext cx="213840" cy="1346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1002" name="CustomShape 456"/>
          <p:cNvSpPr/>
          <p:nvPr/>
        </p:nvSpPr>
        <p:spPr>
          <a:xfrm>
            <a:off x="3010749" y="4558759"/>
            <a:ext cx="1527480" cy="3492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err="1">
                <a:solidFill>
                  <a:srgbClr val="000000"/>
                </a:solidFill>
                <a:latin typeface="Times New Roman"/>
              </a:rPr>
              <a:t>Няндомский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 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1003" name="CustomShape 457"/>
          <p:cNvSpPr/>
          <p:nvPr/>
        </p:nvSpPr>
        <p:spPr>
          <a:xfrm>
            <a:off x="3502243" y="4805980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1004" name="CustomShape 416"/>
          <p:cNvSpPr/>
          <p:nvPr/>
        </p:nvSpPr>
        <p:spPr>
          <a:xfrm>
            <a:off x="3555234" y="3810630"/>
            <a:ext cx="572400" cy="1368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smtClean="0">
                <a:solidFill>
                  <a:srgbClr val="000000"/>
                </a:solidFill>
                <a:latin typeface="Times New Roman"/>
              </a:rPr>
              <a:t>1443/1</a:t>
            </a:r>
            <a:r>
              <a:rPr lang="ru-RU" sz="900" b="0" strike="noStrike" spc="-1" smtClean="0">
                <a:solidFill>
                  <a:srgbClr val="000000"/>
                </a:solidFill>
                <a:latin typeface="Times New Roman"/>
              </a:rPr>
              <a:t>0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1005" name="CustomShape 417"/>
          <p:cNvSpPr/>
          <p:nvPr/>
        </p:nvSpPr>
        <p:spPr>
          <a:xfrm>
            <a:off x="3555234" y="3990630"/>
            <a:ext cx="760680" cy="12744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spc="-1" smtClean="0">
                <a:solidFill>
                  <a:srgbClr val="000000"/>
                </a:solidFill>
                <a:latin typeface="Times New Roman"/>
              </a:rPr>
              <a:t>7840</a:t>
            </a:r>
            <a:r>
              <a:rPr lang="ru-RU" sz="1000" b="0" strike="noStrike" spc="-1" smtClean="0">
                <a:solidFill>
                  <a:srgbClr val="000000"/>
                </a:solidFill>
                <a:latin typeface="Times New Roman"/>
              </a:rPr>
              <a:t>/17788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1006" name="CustomShape 418"/>
          <p:cNvSpPr/>
          <p:nvPr/>
        </p:nvSpPr>
        <p:spPr>
          <a:xfrm>
            <a:off x="4180554" y="3799110"/>
            <a:ext cx="231840" cy="13320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1007" name="CustomShape 419"/>
          <p:cNvSpPr/>
          <p:nvPr/>
        </p:nvSpPr>
        <p:spPr>
          <a:xfrm>
            <a:off x="3398994" y="3272070"/>
            <a:ext cx="1641240" cy="3492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Холмогорский 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1008" name="CustomShape 420"/>
          <p:cNvSpPr/>
          <p:nvPr/>
        </p:nvSpPr>
        <p:spPr>
          <a:xfrm>
            <a:off x="3811194" y="3499950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1009" name="CustomShape 421"/>
          <p:cNvSpPr/>
          <p:nvPr/>
        </p:nvSpPr>
        <p:spPr>
          <a:xfrm>
            <a:off x="3517794" y="3506790"/>
            <a:ext cx="35964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trike="noStrike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0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0" name="CustomShape 410"/>
          <p:cNvSpPr/>
          <p:nvPr/>
        </p:nvSpPr>
        <p:spPr>
          <a:xfrm>
            <a:off x="1880514" y="3282235"/>
            <a:ext cx="1331640" cy="3492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Онежский МР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1011" name="CustomShape 411"/>
          <p:cNvSpPr/>
          <p:nvPr/>
        </p:nvSpPr>
        <p:spPr>
          <a:xfrm>
            <a:off x="2221143" y="3792715"/>
            <a:ext cx="547560" cy="1357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873/9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1012" name="CustomShape 412"/>
          <p:cNvSpPr/>
          <p:nvPr/>
        </p:nvSpPr>
        <p:spPr>
          <a:xfrm>
            <a:off x="2222874" y="3935995"/>
            <a:ext cx="666360" cy="1335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83160" rIns="0" bIns="8316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spc="-1" smtClean="0">
                <a:solidFill>
                  <a:srgbClr val="000000"/>
                </a:solidFill>
                <a:latin typeface="Times New Roman"/>
              </a:rPr>
              <a:t>7562/27705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1013" name="CustomShape 413"/>
          <p:cNvSpPr/>
          <p:nvPr/>
        </p:nvSpPr>
        <p:spPr>
          <a:xfrm>
            <a:off x="2758914" y="3811435"/>
            <a:ext cx="205200" cy="1166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0" strike="noStrike" spc="-1">
                <a:solidFill>
                  <a:srgbClr val="000000"/>
                </a:solidFill>
                <a:latin typeface="Times New Roman"/>
              </a:rPr>
              <a:t>55%</a:t>
            </a:r>
            <a:endParaRPr lang="ru-RU" sz="800" b="0" strike="noStrike" spc="-1">
              <a:latin typeface="Arial"/>
            </a:endParaRPr>
          </a:p>
        </p:txBody>
      </p:sp>
      <p:sp>
        <p:nvSpPr>
          <p:cNvPr id="1014" name="CustomShape 414"/>
          <p:cNvSpPr/>
          <p:nvPr/>
        </p:nvSpPr>
        <p:spPr>
          <a:xfrm>
            <a:off x="2420514" y="3555648"/>
            <a:ext cx="461520" cy="31896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1015" name="CustomShape 415"/>
          <p:cNvSpPr/>
          <p:nvPr/>
        </p:nvSpPr>
        <p:spPr>
          <a:xfrm>
            <a:off x="2159514" y="3552595"/>
            <a:ext cx="395280" cy="321833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564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565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6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7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8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69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70" name="Picture 49" descr="original_metal_w"/>
            <p:cNvPicPr/>
            <p:nvPr/>
          </p:nvPicPr>
          <p:blipFill>
            <a:blip r:embed="rId4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71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72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573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4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5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6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7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8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9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0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1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2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3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4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5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6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7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8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9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0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1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8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9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0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1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2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3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4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5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6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7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8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9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0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1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2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3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4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5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6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7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8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9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0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1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2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3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4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5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6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7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8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9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0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1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2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3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4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5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6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7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8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9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0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1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2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3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4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5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6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7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8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9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0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1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2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3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4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5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6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7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8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9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0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1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2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3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4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5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6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7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8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9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0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1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2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3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4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5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6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7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8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9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0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1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2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3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4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5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6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7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8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9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0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1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2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3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4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5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6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7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8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9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0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1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2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3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4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5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6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7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8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9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0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1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2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3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4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5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6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7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8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9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0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1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2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3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4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5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6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7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8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9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0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1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2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3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4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5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6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7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8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9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0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1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2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3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4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5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6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7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8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9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0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1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2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3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4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5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6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7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8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9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0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1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2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3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4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5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6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7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8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9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0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1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2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3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4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5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6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7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8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9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0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1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2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3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4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5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6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7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8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9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0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1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2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3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4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5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6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7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8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9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0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1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2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3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4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5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6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7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8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9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0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1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2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3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4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5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6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7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8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9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0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1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2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3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4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5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6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7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8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9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0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1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2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3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4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5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6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7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8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9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0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1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2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3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4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5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6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7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8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9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0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1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2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3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4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5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6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7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8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9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0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1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2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3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4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5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6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7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8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9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0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1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2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3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4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5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6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7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8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9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0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1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2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3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4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5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6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7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8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9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0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1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2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3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4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5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6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7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8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9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0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1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2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3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4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5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6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7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8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9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0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1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2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3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924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925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926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7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8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929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0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31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pic>
        <p:nvPicPr>
          <p:cNvPr id="957" name="Рисунок 470"/>
          <p:cNvPicPr/>
          <p:nvPr/>
        </p:nvPicPr>
        <p:blipFill>
          <a:blip r:embed="rId5"/>
          <a:stretch/>
        </p:blipFill>
        <p:spPr>
          <a:xfrm>
            <a:off x="9702000" y="2509920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1078" name="CustomShape 511"/>
          <p:cNvSpPr/>
          <p:nvPr/>
        </p:nvSpPr>
        <p:spPr>
          <a:xfrm>
            <a:off x="10410191" y="6049578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grpSp>
        <p:nvGrpSpPr>
          <p:cNvPr id="494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495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498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499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504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509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510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511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512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513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514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515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516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517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518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519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505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506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507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508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500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501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502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503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497" name="Рисунок 415"/>
            <p:cNvPicPr/>
            <p:nvPr/>
          </p:nvPicPr>
          <p:blipFill>
            <a:blip r:embed="rId6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520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521" name="Овал 520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3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524" name="Полилиния 523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5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526" name="Группа 525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527" name="Прямоугольник 526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8" name="Равнобедренный треугольник 527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9" name="Плюс 528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30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1017" name="CustomShape 498"/>
          <p:cNvSpPr/>
          <p:nvPr/>
        </p:nvSpPr>
        <p:spPr>
          <a:xfrm>
            <a:off x="7461698" y="5654787"/>
            <a:ext cx="1653840" cy="34920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65960" tIns="83160" rIns="16596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err="1">
                <a:solidFill>
                  <a:srgbClr val="000000"/>
                </a:solidFill>
                <a:latin typeface="Times New Roman"/>
              </a:rPr>
              <a:t>Вилегодский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 МО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28390"/>
            <a:ext cx="1728132" cy="1296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5840"/>
            <a:ext cx="12201551" cy="6122160"/>
          </a:xfrm>
          <a:prstGeom prst="rect">
            <a:avLst/>
          </a:prstGeom>
        </p:spPr>
      </p:pic>
      <p:grpSp>
        <p:nvGrpSpPr>
          <p:cNvPr id="4304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4305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06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07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08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309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310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311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4312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4313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14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15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16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17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18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19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20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21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22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23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24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25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26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27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28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29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30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31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32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33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34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35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36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37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38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39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40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41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42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43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44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45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46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47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48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49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50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51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52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53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54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55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56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57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58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59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60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61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62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63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64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65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66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67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68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69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70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71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72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73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74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75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76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77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78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79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80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81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82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83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84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85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86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87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88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89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90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91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92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93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94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95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96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97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98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399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00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01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02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03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04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05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06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07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08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09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10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11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12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13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14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15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16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17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18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19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20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21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22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23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24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25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26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27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28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29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30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31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32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33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34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35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36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37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38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39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40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41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42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43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44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45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46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47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48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49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50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51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52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53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54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55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56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57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58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59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60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61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62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63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64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65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66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67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68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69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70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71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72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73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74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75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76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77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78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79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80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81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82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83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84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85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86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87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88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89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90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91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92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93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94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95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96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97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98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499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00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01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02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03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04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05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06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07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08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09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10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11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12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13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14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15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16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17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18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19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20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21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22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23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24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25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26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27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28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29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30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31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32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33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34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35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36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37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38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39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40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41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42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43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44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45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46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47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48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49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50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51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52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53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54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55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56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57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58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59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60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61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62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63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64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65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66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67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68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69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70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71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72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73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74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75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76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77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78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79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80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81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82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83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84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85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86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87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88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89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90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91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92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93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94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95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96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97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98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599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00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01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02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03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04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05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06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07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08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09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10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11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12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13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14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15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16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17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18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19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20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21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22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23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24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25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26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27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28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29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30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31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32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33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34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35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36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37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38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39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40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41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42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43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44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45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46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47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48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49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50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51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52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53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54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55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56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57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58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59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60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61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62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63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4664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4665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4666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67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668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4669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670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671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ВИЛЕГОДСКОГО МО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4672" name="CustomShape 368"/>
          <p:cNvSpPr/>
          <p:nvPr/>
        </p:nvSpPr>
        <p:spPr>
          <a:xfrm>
            <a:off x="10431360" y="6090452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4700" name="CustomShape 393"/>
          <p:cNvSpPr/>
          <p:nvPr/>
        </p:nvSpPr>
        <p:spPr>
          <a:xfrm>
            <a:off x="1931582" y="3326296"/>
            <a:ext cx="1232211" cy="246464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err="1" smtClean="0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1200" b="1" strike="noStrike" spc="-1" dirty="0" err="1">
                <a:solidFill>
                  <a:srgbClr val="000000"/>
                </a:solidFill>
                <a:latin typeface="Times New Roman"/>
              </a:rPr>
              <a:t>Фоминский</a:t>
            </a:r>
            <a:endParaRPr lang="ru-RU" sz="1200" b="0" strike="noStrike" spc="-1" dirty="0">
              <a:latin typeface="Arial"/>
            </a:endParaRPr>
          </a:p>
        </p:txBody>
      </p:sp>
      <p:grpSp>
        <p:nvGrpSpPr>
          <p:cNvPr id="380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1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3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4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89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4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5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396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7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8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9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0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1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2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4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0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1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2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5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6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7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2" name="Рисунок 415"/>
            <p:cNvPicPr/>
            <p:nvPr/>
          </p:nvPicPr>
          <p:blipFill>
            <a:blip r:embed="rId4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5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8" name="Овал 407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0" name="Полилиния 409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2" name="Группа 411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3" name="Прямоугольник 412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Равнобедренный треугольник 413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Плюс 414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6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3" name="CustomShape 394"/>
          <p:cNvSpPr/>
          <p:nvPr/>
        </p:nvSpPr>
        <p:spPr>
          <a:xfrm>
            <a:off x="266960" y="1256816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4" name="CustomShape 395"/>
          <p:cNvSpPr/>
          <p:nvPr/>
        </p:nvSpPr>
        <p:spPr>
          <a:xfrm>
            <a:off x="833960" y="1267616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5" name="CustomShape 396"/>
          <p:cNvSpPr/>
          <p:nvPr/>
        </p:nvSpPr>
        <p:spPr>
          <a:xfrm>
            <a:off x="266960" y="1762256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5968</a:t>
            </a: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/8626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6" name="CustomShape 397"/>
          <p:cNvSpPr/>
          <p:nvPr/>
        </p:nvSpPr>
        <p:spPr>
          <a:xfrm>
            <a:off x="266960" y="1548776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851/7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7" name="CustomShape 398"/>
          <p:cNvSpPr/>
          <p:nvPr/>
        </p:nvSpPr>
        <p:spPr>
          <a:xfrm>
            <a:off x="1176680" y="1548776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428" name="CustomShape 393"/>
          <p:cNvSpPr/>
          <p:nvPr/>
        </p:nvSpPr>
        <p:spPr>
          <a:xfrm>
            <a:off x="193214" y="1029542"/>
            <a:ext cx="1361412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err="1">
                <a:solidFill>
                  <a:srgbClr val="000000"/>
                </a:solidFill>
                <a:latin typeface="Times New Roman"/>
              </a:rPr>
              <a:t>Вилегодский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 МО </a:t>
            </a:r>
            <a:endParaRPr lang="ru-RU" sz="1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22880"/>
            <a:ext cx="12207405" cy="6135120"/>
          </a:xfrm>
          <a:prstGeom prst="rect">
            <a:avLst/>
          </a:prstGeom>
        </p:spPr>
      </p:pic>
      <p:grpSp>
        <p:nvGrpSpPr>
          <p:cNvPr id="4707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4708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09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10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11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12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4713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14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4715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4716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17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18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19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20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21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22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23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24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25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26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27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28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29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30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31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32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33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34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35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36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37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38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39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40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41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42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43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44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45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46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47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48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49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50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51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52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53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54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55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56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57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58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59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60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61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62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63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64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65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66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67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68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69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70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71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72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73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74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75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76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77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78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79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80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81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82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83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84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85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86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87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88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89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90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91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92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93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94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95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96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97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98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799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00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01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02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03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04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05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06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07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08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09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10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11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12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13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14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15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16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17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18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19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20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21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22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23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24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25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26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27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28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29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30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31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32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33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34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35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36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37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38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39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40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41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42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43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44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45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46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47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48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49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50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51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52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53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54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55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56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57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58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59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60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61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62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63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64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65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66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67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68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69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70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71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72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73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74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75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76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77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78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79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80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81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82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83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84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85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86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87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88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89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90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91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92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93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94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95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96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97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98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899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00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01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02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03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04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05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06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07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08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09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10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11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12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13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14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15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16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17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18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19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20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21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22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23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24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25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26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27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28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29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30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31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32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33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34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35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36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37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38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39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40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41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42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43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44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45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46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47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48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49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50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51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52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53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54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55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56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57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58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59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60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61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62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63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64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65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66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67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68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69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70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71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72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73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74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75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76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77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78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79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80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81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82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83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84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85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86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87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88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89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90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91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92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93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94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95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96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97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98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999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00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01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02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03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04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05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06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07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08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09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10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11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12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13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14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15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16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17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18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19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20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21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22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23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24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25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26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27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28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29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30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31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32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33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34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35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36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37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38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39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40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41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42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43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44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45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46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47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48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49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50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51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52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53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54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55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56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57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58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59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60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61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62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63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64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65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66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5067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068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5069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70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071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5072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073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074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КОТЛАССКОГО МО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5075" name="CustomShape 368"/>
          <p:cNvSpPr/>
          <p:nvPr/>
        </p:nvSpPr>
        <p:spPr>
          <a:xfrm>
            <a:off x="10389465" y="6105600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406" name="CustomShape 393"/>
          <p:cNvSpPr/>
          <p:nvPr/>
        </p:nvSpPr>
        <p:spPr>
          <a:xfrm>
            <a:off x="5009524" y="4009236"/>
            <a:ext cx="735151" cy="246464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г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. Котлас</a:t>
            </a:r>
            <a:endParaRPr lang="ru-RU" sz="1200" b="0" strike="noStrike" spc="-1" dirty="0">
              <a:latin typeface="Arial"/>
            </a:endParaRPr>
          </a:p>
        </p:txBody>
      </p:sp>
      <p:grpSp>
        <p:nvGrpSpPr>
          <p:cNvPr id="381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2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4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5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90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5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6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397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8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9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0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1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2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4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5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1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2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4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6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7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9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3" name="Рисунок 415"/>
            <p:cNvPicPr/>
            <p:nvPr/>
          </p:nvPicPr>
          <p:blipFill>
            <a:blip r:embed="rId4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8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9" name="Овал 408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0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1" name="Полилиния 410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2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3" name="Группа 412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4" name="Прямоугольник 413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Равнобедренный треугольник 414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" name="Плюс 415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7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4" name="CustomShape 393"/>
          <p:cNvSpPr/>
          <p:nvPr/>
        </p:nvSpPr>
        <p:spPr>
          <a:xfrm>
            <a:off x="234091" y="960122"/>
            <a:ext cx="1242534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Котласский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25" name="CustomShape 394"/>
          <p:cNvSpPr/>
          <p:nvPr/>
        </p:nvSpPr>
        <p:spPr>
          <a:xfrm>
            <a:off x="268738" y="1215655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6" name="CustomShape 395"/>
          <p:cNvSpPr/>
          <p:nvPr/>
        </p:nvSpPr>
        <p:spPr>
          <a:xfrm>
            <a:off x="835738" y="1226455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7" name="CustomShape 396"/>
          <p:cNvSpPr/>
          <p:nvPr/>
        </p:nvSpPr>
        <p:spPr>
          <a:xfrm>
            <a:off x="268738" y="1721095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3393</a:t>
            </a: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/18189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8" name="CustomShape 397"/>
          <p:cNvSpPr/>
          <p:nvPr/>
        </p:nvSpPr>
        <p:spPr>
          <a:xfrm>
            <a:off x="268738" y="1507615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1135/15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9" name="CustomShape 398"/>
          <p:cNvSpPr/>
          <p:nvPr/>
        </p:nvSpPr>
        <p:spPr>
          <a:xfrm>
            <a:off x="1178458" y="1507615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9870"/>
            <a:ext cx="12201551" cy="6148130"/>
          </a:xfrm>
          <a:prstGeom prst="rect">
            <a:avLst/>
          </a:prstGeom>
        </p:spPr>
      </p:pic>
      <p:grpSp>
        <p:nvGrpSpPr>
          <p:cNvPr id="5110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5111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12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13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14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15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116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117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118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5119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20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21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22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23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24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25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26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27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28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29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30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31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32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33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34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35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36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37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38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39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40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41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42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43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44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45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46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47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48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49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50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51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52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53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54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55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56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57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58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59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60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61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62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63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64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65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66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67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68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69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70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71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72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73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74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75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76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77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78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79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80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81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82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83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84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85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86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87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88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89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90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91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92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93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94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95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96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97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98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199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00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01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02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03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04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05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06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07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08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09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10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11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12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13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14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15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16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17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18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19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20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21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22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23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24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25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26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27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28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29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30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31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32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33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34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35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36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37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38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39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40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41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42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43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44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45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46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47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48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49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50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51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52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53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54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55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56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57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58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59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60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61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62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63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64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65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66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67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68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69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70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71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72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73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74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75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76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77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78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79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80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81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82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83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84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85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86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87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88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89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90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91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92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93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94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95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96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97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98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299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00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01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02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03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04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05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06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07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08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09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10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11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12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13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14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15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16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17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18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19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20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21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22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23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24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25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26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27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28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29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30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31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32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33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34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35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36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37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38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39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40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41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42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43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44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45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46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47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48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49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50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51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52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53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54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55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56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57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58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59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60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61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62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63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64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65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66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67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68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69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70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71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72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73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74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75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76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77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78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79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80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81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82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83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84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85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86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87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88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89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90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91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92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93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94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95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96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97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98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399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00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01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02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03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04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05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06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07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08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09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10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11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12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13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14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15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16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17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18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19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20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21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22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23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24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25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26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27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28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29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30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31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32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33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34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35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36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37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38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39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40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41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42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43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44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45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46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47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48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49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50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51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52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53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54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55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56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57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58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59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60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61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62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63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64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65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66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67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68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69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5470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471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5472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73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474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5475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76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477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УСТЬЯНСКОГО МО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5478" name="CustomShape 368"/>
          <p:cNvSpPr/>
          <p:nvPr/>
        </p:nvSpPr>
        <p:spPr>
          <a:xfrm>
            <a:off x="10415520" y="6057425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406" name="CustomShape 393"/>
          <p:cNvSpPr/>
          <p:nvPr/>
        </p:nvSpPr>
        <p:spPr>
          <a:xfrm>
            <a:off x="2097965" y="4312390"/>
            <a:ext cx="1266643" cy="246464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п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. Октябрьский </a:t>
            </a:r>
            <a:endParaRPr lang="ru-RU" sz="1200" b="0" strike="noStrike" spc="-1" dirty="0">
              <a:latin typeface="Arial"/>
            </a:endParaRPr>
          </a:p>
        </p:txBody>
      </p:sp>
      <p:grpSp>
        <p:nvGrpSpPr>
          <p:cNvPr id="380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1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3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4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89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4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5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396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7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8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9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0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1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2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4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0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1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2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5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6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7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2" name="Рисунок 415"/>
            <p:cNvPicPr/>
            <p:nvPr/>
          </p:nvPicPr>
          <p:blipFill>
            <a:blip r:embed="rId4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5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8" name="Овал 407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0" name="Полилиния 409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2" name="Группа 411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3" name="Прямоугольник 412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Равнобедренный треугольник 413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Плюс 414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6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3" name="CustomShape 393"/>
          <p:cNvSpPr/>
          <p:nvPr/>
        </p:nvSpPr>
        <p:spPr>
          <a:xfrm>
            <a:off x="199668" y="1009224"/>
            <a:ext cx="1252344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Устьянский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24" name="CustomShape 394"/>
          <p:cNvSpPr/>
          <p:nvPr/>
        </p:nvSpPr>
        <p:spPr>
          <a:xfrm>
            <a:off x="218880" y="1203736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5" name="CustomShape 395"/>
          <p:cNvSpPr/>
          <p:nvPr/>
        </p:nvSpPr>
        <p:spPr>
          <a:xfrm>
            <a:off x="785880" y="1214536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6" name="CustomShape 396"/>
          <p:cNvSpPr/>
          <p:nvPr/>
        </p:nvSpPr>
        <p:spPr>
          <a:xfrm>
            <a:off x="218880" y="1709176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b="0" strike="noStrike" spc="-1" smtClean="0">
                <a:solidFill>
                  <a:srgbClr val="000000"/>
                </a:solidFill>
                <a:latin typeface="Times New Roman"/>
              </a:rPr>
              <a:t>10486/24591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7" name="CustomShape 397"/>
          <p:cNvSpPr/>
          <p:nvPr/>
        </p:nvSpPr>
        <p:spPr>
          <a:xfrm>
            <a:off x="218880" y="1495696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1591/9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8" name="CustomShape 398"/>
          <p:cNvSpPr/>
          <p:nvPr/>
        </p:nvSpPr>
        <p:spPr>
          <a:xfrm>
            <a:off x="1128600" y="1495696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25006"/>
            <a:ext cx="12186071" cy="6132994"/>
          </a:xfrm>
          <a:prstGeom prst="rect">
            <a:avLst/>
          </a:prstGeom>
        </p:spPr>
      </p:pic>
      <p:grpSp>
        <p:nvGrpSpPr>
          <p:cNvPr id="5513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5514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15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16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17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518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519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520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521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5522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23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24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25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26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27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28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29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30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31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32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33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34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35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36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37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38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39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40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41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42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43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44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45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46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47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48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49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50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51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52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53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54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55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56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57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58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59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60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61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62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63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64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65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66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67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68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69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70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71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72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73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74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75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76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77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78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79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80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81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82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83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84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85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86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87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88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89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90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91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92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93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94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95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96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97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98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599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00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01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02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03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04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05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06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07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08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09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10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11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12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13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14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15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16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17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18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19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20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21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22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23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24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25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26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27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28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29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30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31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32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33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34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35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36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37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38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39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40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41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42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43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44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45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46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47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48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49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50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51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52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53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54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55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56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57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58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59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60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61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62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63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64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65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66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67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68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69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70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71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72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73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74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75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76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77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78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79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80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81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82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83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84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85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86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87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88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89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90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91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92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93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94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95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96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97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98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699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00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01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02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03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04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05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06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07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08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09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10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11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12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13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14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15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16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17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18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19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20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21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22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23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24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25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26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27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28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29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30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31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32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33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34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35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36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37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38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39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40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41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42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43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44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45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46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47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48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49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50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51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52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53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54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55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56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57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58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59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60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61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62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63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64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65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66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67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68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69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70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71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72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73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74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75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76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77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78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79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80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81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82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83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84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85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86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87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88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89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90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91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92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93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94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95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96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97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98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799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00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01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02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03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04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05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06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07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08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09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10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11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12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13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14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15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16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17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18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19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20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21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22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23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24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25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26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27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28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29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30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31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32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33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34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35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36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37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38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39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40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41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42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43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44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45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46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47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48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49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50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51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52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53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54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55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56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57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58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59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60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61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62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63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64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65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66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67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68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69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70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71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72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5873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874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5875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76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877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5878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879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880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ЛЕНСКОГО МР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5881" name="CustomShape 368"/>
          <p:cNvSpPr/>
          <p:nvPr/>
        </p:nvSpPr>
        <p:spPr>
          <a:xfrm>
            <a:off x="10436043" y="6063480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406" name="CustomShape 393"/>
          <p:cNvSpPr/>
          <p:nvPr/>
        </p:nvSpPr>
        <p:spPr>
          <a:xfrm>
            <a:off x="5434455" y="3506407"/>
            <a:ext cx="928345" cy="246464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err="1" smtClean="0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. Урдома</a:t>
            </a:r>
            <a:endParaRPr lang="ru-RU" sz="1200" b="0" strike="noStrike" spc="-1" dirty="0">
              <a:latin typeface="Arial"/>
            </a:endParaRPr>
          </a:p>
        </p:txBody>
      </p:sp>
      <p:grpSp>
        <p:nvGrpSpPr>
          <p:cNvPr id="380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1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3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4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89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4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5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396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7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8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9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0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1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2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4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0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1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2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5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6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7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2" name="Рисунок 415"/>
            <p:cNvPicPr/>
            <p:nvPr/>
          </p:nvPicPr>
          <p:blipFill>
            <a:blip r:embed="rId4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5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8" name="Овал 407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0" name="Полилиния 409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2" name="Группа 411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3" name="Прямоугольник 412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Равнобедренный треугольник 413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Плюс 414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6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3" name="CustomShape 393"/>
          <p:cNvSpPr/>
          <p:nvPr/>
        </p:nvSpPr>
        <p:spPr>
          <a:xfrm>
            <a:off x="452930" y="959468"/>
            <a:ext cx="1005418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Ленский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МР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24" name="CustomShape 394"/>
          <p:cNvSpPr/>
          <p:nvPr/>
        </p:nvSpPr>
        <p:spPr>
          <a:xfrm>
            <a:off x="326219" y="1181091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5" name="CustomShape 395"/>
          <p:cNvSpPr/>
          <p:nvPr/>
        </p:nvSpPr>
        <p:spPr>
          <a:xfrm>
            <a:off x="912839" y="1201424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6" name="CustomShape 396"/>
          <p:cNvSpPr/>
          <p:nvPr/>
        </p:nvSpPr>
        <p:spPr>
          <a:xfrm>
            <a:off x="326219" y="1686531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smtClean="0">
                <a:solidFill>
                  <a:srgbClr val="000000"/>
                </a:solidFill>
                <a:latin typeface="Times New Roman"/>
              </a:rPr>
              <a:t>2945</a:t>
            </a:r>
            <a:r>
              <a:rPr lang="ru-RU" sz="900" b="0" strike="noStrike" spc="-1" smtClean="0">
                <a:solidFill>
                  <a:srgbClr val="000000"/>
                </a:solidFill>
                <a:latin typeface="Times New Roman"/>
              </a:rPr>
              <a:t>/10321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7" name="CustomShape 397"/>
          <p:cNvSpPr/>
          <p:nvPr/>
        </p:nvSpPr>
        <p:spPr>
          <a:xfrm>
            <a:off x="326219" y="1473051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822/3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8" name="CustomShape 398"/>
          <p:cNvSpPr/>
          <p:nvPr/>
        </p:nvSpPr>
        <p:spPr>
          <a:xfrm>
            <a:off x="1235939" y="1473051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43996"/>
            <a:ext cx="12186071" cy="6114004"/>
          </a:xfrm>
          <a:prstGeom prst="rect">
            <a:avLst/>
          </a:prstGeom>
        </p:spPr>
      </p:pic>
      <p:grpSp>
        <p:nvGrpSpPr>
          <p:cNvPr id="5916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5917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18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19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20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921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5922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923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924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5925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6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7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8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29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0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1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2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3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4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5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6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7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8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39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0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1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2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3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4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5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6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7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8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49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0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1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2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3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4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5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6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7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8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59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0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1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2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3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4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5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6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7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8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69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0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1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2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3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4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5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6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7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8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79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0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1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2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3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4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5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6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7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8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89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0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1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2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3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4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5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6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7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8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5999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0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1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2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3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4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5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6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7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8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09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0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1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2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3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4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5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6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7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8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19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0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1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2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3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4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5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6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7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8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29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0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1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2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3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4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5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6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7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8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39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0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1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2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3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4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5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6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7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8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49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0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1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2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3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4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5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6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7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8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59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0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1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2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3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4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5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6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7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8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69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0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1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2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3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4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5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6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7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8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79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80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81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82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83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84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85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86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87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88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89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90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91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92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93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94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95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96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97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98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099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00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01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02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03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04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05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06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07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08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09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10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11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12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13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14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15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16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17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18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19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20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21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22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23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24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25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26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27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28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29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30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31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32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33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34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35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36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37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38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39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40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41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42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43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44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45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46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47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48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49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50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51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52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53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54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55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56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57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58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59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60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61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62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63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64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65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66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67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68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69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70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71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72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73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74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75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76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77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78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79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80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81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82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83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84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85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86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87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88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89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90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91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92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93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94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95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96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97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98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199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00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01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02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03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04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05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06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07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08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09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10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11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12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13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14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15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16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17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18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19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20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21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22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23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24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25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26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27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28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29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30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31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32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33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34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35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36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37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38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39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40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41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42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43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44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45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46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47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48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49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50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51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52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53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54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55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56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57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58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59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60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61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62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63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64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65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66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67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68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69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70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71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72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73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74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75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6276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6277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6278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79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280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6281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282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6283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КРАСНОБОРСКОГО МР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6284" name="CustomShape 368"/>
          <p:cNvSpPr/>
          <p:nvPr/>
        </p:nvSpPr>
        <p:spPr>
          <a:xfrm>
            <a:off x="10404720" y="6105600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406" name="CustomShape 393"/>
          <p:cNvSpPr/>
          <p:nvPr/>
        </p:nvSpPr>
        <p:spPr>
          <a:xfrm>
            <a:off x="3264858" y="4901064"/>
            <a:ext cx="1207331" cy="246464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с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. Красноборск </a:t>
            </a:r>
            <a:endParaRPr lang="ru-RU" sz="1200" b="0" strike="noStrike" spc="-1" dirty="0">
              <a:latin typeface="Arial"/>
            </a:endParaRPr>
          </a:p>
        </p:txBody>
      </p:sp>
      <p:grpSp>
        <p:nvGrpSpPr>
          <p:cNvPr id="380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1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3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4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89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4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5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396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7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8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9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0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1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2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4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0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1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2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5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6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7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2" name="Рисунок 415"/>
            <p:cNvPicPr/>
            <p:nvPr/>
          </p:nvPicPr>
          <p:blipFill>
            <a:blip r:embed="rId4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5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8" name="Овал 407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0" name="Полилиния 409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2" name="Группа 411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3" name="Прямоугольник 412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Равнобедренный треугольник 413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Плюс 414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6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3" name="CustomShape 393"/>
          <p:cNvSpPr/>
          <p:nvPr/>
        </p:nvSpPr>
        <p:spPr>
          <a:xfrm>
            <a:off x="240993" y="925664"/>
            <a:ext cx="1478111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Красноборский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МР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24" name="CustomShape 394"/>
          <p:cNvSpPr/>
          <p:nvPr/>
        </p:nvSpPr>
        <p:spPr>
          <a:xfrm>
            <a:off x="373089" y="1122773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5" name="CustomShape 395"/>
          <p:cNvSpPr/>
          <p:nvPr/>
        </p:nvSpPr>
        <p:spPr>
          <a:xfrm>
            <a:off x="940089" y="1133573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6" name="CustomShape 396"/>
          <p:cNvSpPr/>
          <p:nvPr/>
        </p:nvSpPr>
        <p:spPr>
          <a:xfrm>
            <a:off x="373089" y="1628213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b="0" strike="noStrike" spc="-1" smtClean="0">
                <a:solidFill>
                  <a:srgbClr val="000000"/>
                </a:solidFill>
                <a:latin typeface="Times New Roman"/>
              </a:rPr>
              <a:t>3538/10848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7" name="CustomShape 397"/>
          <p:cNvSpPr/>
          <p:nvPr/>
        </p:nvSpPr>
        <p:spPr>
          <a:xfrm>
            <a:off x="373089" y="1414733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953/6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8" name="CustomShape 398"/>
          <p:cNvSpPr/>
          <p:nvPr/>
        </p:nvSpPr>
        <p:spPr>
          <a:xfrm>
            <a:off x="1282809" y="1414733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0" y="724004"/>
            <a:ext cx="12209471" cy="6133995"/>
          </a:xfrm>
          <a:prstGeom prst="rect">
            <a:avLst/>
          </a:prstGeom>
        </p:spPr>
      </p:pic>
      <p:grpSp>
        <p:nvGrpSpPr>
          <p:cNvPr id="6319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6320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321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322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323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324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6325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326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6327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6328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29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30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31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32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33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34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35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36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37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38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39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40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41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42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43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44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45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46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47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48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49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50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51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52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53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54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55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56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57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58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59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60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61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62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63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64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65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66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67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68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69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70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71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72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73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74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75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76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77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78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79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80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81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82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83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84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85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86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87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88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89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90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91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92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93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94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95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96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97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98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399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00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01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02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03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04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05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06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07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08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09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10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11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12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13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14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15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16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17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18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19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20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21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22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23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24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25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26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27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28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29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30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31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32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33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34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35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36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37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38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39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40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41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42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43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44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45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46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47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48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49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50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51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52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53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54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55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56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57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58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59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60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61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62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63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64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65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66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67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68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69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70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71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72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73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74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75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76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77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78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79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80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81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82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83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84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85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86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87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88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89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90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91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92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93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94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95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96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97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98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499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00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01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02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03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04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05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06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07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08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09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10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11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12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13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14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15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16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17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18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19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20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21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22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23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24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25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26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27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28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29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30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31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32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33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34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35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36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37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38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39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40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41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42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43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44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45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46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47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48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49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50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51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52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53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54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55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56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57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58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59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60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61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62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63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64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65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66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67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68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69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70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71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72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73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74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75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76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77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78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79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80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81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82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83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84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85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86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87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88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89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90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91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92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93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94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95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96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97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98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599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00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01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02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03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04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05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06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07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08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09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10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11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12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13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14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15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16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17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18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19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20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21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22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23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24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25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26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27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28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29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30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31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32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33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34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35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36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37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38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39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40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41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42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43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44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45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46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47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48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49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50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51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52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53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54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55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56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57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58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59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60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61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62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63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64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65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66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67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68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69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70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71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72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73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74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75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76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77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78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6679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6680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6681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82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683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6684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685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6686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ВЕРХНЕТОЕМСКОГО МО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6687" name="CustomShape 368"/>
          <p:cNvSpPr/>
          <p:nvPr/>
        </p:nvSpPr>
        <p:spPr>
          <a:xfrm>
            <a:off x="10426515" y="6069960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406" name="CustomShape 393"/>
          <p:cNvSpPr/>
          <p:nvPr/>
        </p:nvSpPr>
        <p:spPr>
          <a:xfrm>
            <a:off x="2854963" y="4605332"/>
            <a:ext cx="1479970" cy="246464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err="1" smtClean="0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. Верхняя Тойма</a:t>
            </a:r>
            <a:endParaRPr lang="ru-RU" sz="1200" b="0" strike="noStrike" spc="-1" dirty="0">
              <a:latin typeface="Arial"/>
            </a:endParaRPr>
          </a:p>
        </p:txBody>
      </p:sp>
      <p:grpSp>
        <p:nvGrpSpPr>
          <p:cNvPr id="380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1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3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4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89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4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5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396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7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8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9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0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1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2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4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0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1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2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5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6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7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2" name="Рисунок 415"/>
            <p:cNvPicPr/>
            <p:nvPr/>
          </p:nvPicPr>
          <p:blipFill>
            <a:blip r:embed="rId4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5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8" name="Овал 407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0" name="Полилиния 409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2" name="Группа 411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3" name="Прямоугольник 412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Равнобедренный треугольник 413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Плюс 414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6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3" name="CustomShape 393"/>
          <p:cNvSpPr/>
          <p:nvPr/>
        </p:nvSpPr>
        <p:spPr>
          <a:xfrm>
            <a:off x="235715" y="1047184"/>
            <a:ext cx="1572561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Верхнетоемский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24" name="CustomShape 394"/>
          <p:cNvSpPr/>
          <p:nvPr/>
        </p:nvSpPr>
        <p:spPr>
          <a:xfrm>
            <a:off x="415036" y="1256816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5" name="CustomShape 395"/>
          <p:cNvSpPr/>
          <p:nvPr/>
        </p:nvSpPr>
        <p:spPr>
          <a:xfrm>
            <a:off x="982036" y="1267616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6" name="CustomShape 396"/>
          <p:cNvSpPr/>
          <p:nvPr/>
        </p:nvSpPr>
        <p:spPr>
          <a:xfrm>
            <a:off x="415036" y="1762256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8243/11515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7" name="CustomShape 397"/>
          <p:cNvSpPr/>
          <p:nvPr/>
        </p:nvSpPr>
        <p:spPr>
          <a:xfrm>
            <a:off x="415036" y="1548776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1493</a:t>
            </a: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/6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8" name="CustomShape 398"/>
          <p:cNvSpPr/>
          <p:nvPr/>
        </p:nvSpPr>
        <p:spPr>
          <a:xfrm>
            <a:off x="1324756" y="1548776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0" y="722880"/>
            <a:ext cx="12209471" cy="6135120"/>
          </a:xfrm>
          <a:prstGeom prst="rect">
            <a:avLst/>
          </a:prstGeom>
        </p:spPr>
      </p:pic>
      <p:grpSp>
        <p:nvGrpSpPr>
          <p:cNvPr id="6722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6723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24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25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26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27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6728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29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6730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6731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32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33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34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35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36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37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38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39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40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41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42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43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44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45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46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47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48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49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50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51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52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53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54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55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56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57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58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59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60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61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62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63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64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65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66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67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68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69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70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71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72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73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74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75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76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77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78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79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80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81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82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83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84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85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86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87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88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89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90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91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92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93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94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95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96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97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98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799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00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01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02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03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04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05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06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07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08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09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10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11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12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13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14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15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16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17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18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19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20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21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22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23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24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25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26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27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28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29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30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31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32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33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34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35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36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37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38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39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40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41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42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43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44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45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46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47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48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49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50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51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52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53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54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55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56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57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58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59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60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61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62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63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64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65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66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67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68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69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70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71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72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73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74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75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76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77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78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79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80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81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82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83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84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85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86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87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88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89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90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91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92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93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94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95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96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97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98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899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00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01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02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03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04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05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06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07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08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09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10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11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12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13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14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15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16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17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18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19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20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21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22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23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24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25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26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27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28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29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30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31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32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33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34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35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36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37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38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39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40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41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42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43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44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45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46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47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48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49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50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51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52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53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54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55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56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57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58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59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60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61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62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63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64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65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66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67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68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69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70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71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72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73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74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75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76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77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78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79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80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81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82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83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84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85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86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87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88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89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90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91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92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93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94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95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96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97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98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6999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00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01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02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03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04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05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06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07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08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09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10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11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12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13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14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15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16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17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18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19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20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21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22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23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24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25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26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27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28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29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30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31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32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33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34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35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36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37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38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39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40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41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42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43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44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45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46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47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48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49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50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51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52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53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54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55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56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57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58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59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60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61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62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63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64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65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66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67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68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69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70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71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72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73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74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75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76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77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78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79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80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81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7082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083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7084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85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086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7087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88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089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КОНОШСКОГО МР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7090" name="CustomShape 368"/>
          <p:cNvSpPr/>
          <p:nvPr/>
        </p:nvSpPr>
        <p:spPr>
          <a:xfrm>
            <a:off x="10408211" y="5901936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405" name="CustomShape 393"/>
          <p:cNvSpPr/>
          <p:nvPr/>
        </p:nvSpPr>
        <p:spPr>
          <a:xfrm>
            <a:off x="4541181" y="3742041"/>
            <a:ext cx="805170" cy="246464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г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. Коноша</a:t>
            </a:r>
            <a:endParaRPr lang="ru-RU" sz="1200" b="0" strike="noStrike" spc="-1" dirty="0">
              <a:latin typeface="Arial"/>
            </a:endParaRPr>
          </a:p>
        </p:txBody>
      </p:sp>
      <p:grpSp>
        <p:nvGrpSpPr>
          <p:cNvPr id="380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1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3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4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89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4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5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396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7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8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9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0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1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2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4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0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1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2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5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6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7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2" name="Рисунок 415"/>
            <p:cNvPicPr/>
            <p:nvPr/>
          </p:nvPicPr>
          <p:blipFill>
            <a:blip r:embed="rId4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7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8" name="Овал 407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0" name="Полилиния 409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2" name="Группа 411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3" name="Прямоугольник 412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Равнобедренный треугольник 413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Плюс 414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6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3" name="CustomShape 393"/>
          <p:cNvSpPr/>
          <p:nvPr/>
        </p:nvSpPr>
        <p:spPr>
          <a:xfrm>
            <a:off x="355518" y="917571"/>
            <a:ext cx="1210089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Коношский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МР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24" name="CustomShape 394"/>
          <p:cNvSpPr/>
          <p:nvPr/>
        </p:nvSpPr>
        <p:spPr>
          <a:xfrm>
            <a:off x="393563" y="1122773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1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5" name="CustomShape 395"/>
          <p:cNvSpPr/>
          <p:nvPr/>
        </p:nvSpPr>
        <p:spPr>
          <a:xfrm>
            <a:off x="960563" y="1133573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6" name="CustomShape 396"/>
          <p:cNvSpPr/>
          <p:nvPr/>
        </p:nvSpPr>
        <p:spPr>
          <a:xfrm>
            <a:off x="393563" y="1628213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smtClean="0">
                <a:solidFill>
                  <a:srgbClr val="000000"/>
                </a:solidFill>
                <a:latin typeface="Times New Roman"/>
              </a:rPr>
              <a:t>3066</a:t>
            </a:r>
            <a:r>
              <a:rPr lang="ru-RU" sz="900" b="0" strike="noStrike" spc="-1" smtClean="0">
                <a:solidFill>
                  <a:srgbClr val="000000"/>
                </a:solidFill>
                <a:latin typeface="Times New Roman"/>
              </a:rPr>
              <a:t>/19979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7" name="CustomShape 397"/>
          <p:cNvSpPr/>
          <p:nvPr/>
        </p:nvSpPr>
        <p:spPr>
          <a:xfrm>
            <a:off x="393563" y="1414733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1128/8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8" name="CustomShape 398"/>
          <p:cNvSpPr/>
          <p:nvPr/>
        </p:nvSpPr>
        <p:spPr>
          <a:xfrm>
            <a:off x="1303283" y="1414733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81" y="722880"/>
            <a:ext cx="12217540" cy="6135120"/>
          </a:xfrm>
          <a:prstGeom prst="rect">
            <a:avLst/>
          </a:prstGeom>
        </p:spPr>
      </p:pic>
      <p:grpSp>
        <p:nvGrpSpPr>
          <p:cNvPr id="7125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7126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27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28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29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30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7131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132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133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7134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35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36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37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38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39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40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41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42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43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44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45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46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47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48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49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50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51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52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53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54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55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56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57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58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59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60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61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62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63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64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65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66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67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68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69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70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71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72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73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74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75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76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77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78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79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80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81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82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83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84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85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86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87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88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89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90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91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92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93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94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95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96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97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98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199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00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01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02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03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04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05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06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07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08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09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10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11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12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13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14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15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16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17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18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19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20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21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22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23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24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25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26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27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28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29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30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31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32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33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34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35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36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37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38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39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40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41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42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43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44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45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46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47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48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49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50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51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52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53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54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55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56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57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58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59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60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61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62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63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64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65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66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67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68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69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70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71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72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73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74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75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76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77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78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79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80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81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82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83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84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85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86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87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88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89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90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91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92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93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94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95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96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97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98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299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00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01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02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03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04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05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06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07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08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09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10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11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12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13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14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15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16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17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18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19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20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21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22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23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24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25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26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27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28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29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30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31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32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33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34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35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36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37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38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39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40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41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42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43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44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45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46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47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48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49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50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51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52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53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54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55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56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57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58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59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60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61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62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63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64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65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66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67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68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69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70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71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72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73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74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75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76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77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78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79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80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81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82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83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84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85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86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87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88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89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90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91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92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93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94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95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96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97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98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399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00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01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02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03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04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05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06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07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08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09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10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11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12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13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14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15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16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17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18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19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20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21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22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23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24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25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26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27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28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29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30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31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32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33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34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35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36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37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38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39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40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41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42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43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44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45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46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47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48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49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50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51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52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53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54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55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56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57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58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59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60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61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62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63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64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65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66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67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68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69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70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71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72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73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74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75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76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77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78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79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80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81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82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83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84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7485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486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7487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88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489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7490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91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492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НЯНДОМСКОГО МО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7493" name="CustomShape 368"/>
          <p:cNvSpPr/>
          <p:nvPr/>
        </p:nvSpPr>
        <p:spPr>
          <a:xfrm>
            <a:off x="10473719" y="6058980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405" name="CustomShape 393"/>
          <p:cNvSpPr/>
          <p:nvPr/>
        </p:nvSpPr>
        <p:spPr>
          <a:xfrm>
            <a:off x="3099775" y="4843371"/>
            <a:ext cx="876087" cy="246464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г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1200" b="1" strike="noStrike" spc="-1" dirty="0" err="1">
                <a:solidFill>
                  <a:srgbClr val="000000"/>
                </a:solidFill>
                <a:latin typeface="Times New Roman"/>
              </a:rPr>
              <a:t>Няндома</a:t>
            </a:r>
            <a:endParaRPr lang="ru-RU" sz="1200" b="0" strike="noStrike" spc="-1" dirty="0">
              <a:latin typeface="Arial"/>
            </a:endParaRPr>
          </a:p>
        </p:txBody>
      </p:sp>
      <p:grpSp>
        <p:nvGrpSpPr>
          <p:cNvPr id="380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1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3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4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89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4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5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6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7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8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9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0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1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2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4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0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1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2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5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6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7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2" name="Рисунок 415"/>
            <p:cNvPicPr/>
            <p:nvPr/>
          </p:nvPicPr>
          <p:blipFill>
            <a:blip r:embed="rId4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6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8" name="Овал 407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0" name="Полилиния 409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2" name="Группа 411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3" name="Прямоугольник 412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Равнобедренный треугольник 413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Плюс 414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6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3" name="CustomShape 393"/>
          <p:cNvSpPr/>
          <p:nvPr/>
        </p:nvSpPr>
        <p:spPr>
          <a:xfrm>
            <a:off x="271947" y="958771"/>
            <a:ext cx="1307680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err="1" smtClean="0">
                <a:solidFill>
                  <a:srgbClr val="000000"/>
                </a:solidFill>
                <a:latin typeface="Times New Roman"/>
              </a:rPr>
              <a:t>Няндомский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 МО</a:t>
            </a:r>
            <a:endParaRPr lang="ru-RU" sz="1200" b="0" strike="noStrike" spc="-1" dirty="0" smtClean="0">
              <a:latin typeface="Arial"/>
            </a:endParaRPr>
          </a:p>
        </p:txBody>
      </p:sp>
      <p:sp>
        <p:nvSpPr>
          <p:cNvPr id="424" name="CustomShape 394"/>
          <p:cNvSpPr/>
          <p:nvPr/>
        </p:nvSpPr>
        <p:spPr>
          <a:xfrm>
            <a:off x="358967" y="1161203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5" name="CustomShape 395"/>
          <p:cNvSpPr/>
          <p:nvPr/>
        </p:nvSpPr>
        <p:spPr>
          <a:xfrm>
            <a:off x="925967" y="1172003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6" name="CustomShape 396"/>
          <p:cNvSpPr/>
          <p:nvPr/>
        </p:nvSpPr>
        <p:spPr>
          <a:xfrm>
            <a:off x="339167" y="1666643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b="0" strike="noStrike" spc="-1" smtClean="0">
                <a:solidFill>
                  <a:srgbClr val="000000"/>
                </a:solidFill>
                <a:latin typeface="Times New Roman"/>
              </a:rPr>
              <a:t>3106/24158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7" name="CustomShape 397"/>
          <p:cNvSpPr/>
          <p:nvPr/>
        </p:nvSpPr>
        <p:spPr>
          <a:xfrm>
            <a:off x="358967" y="1453163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866/5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8" name="CustomShape 398"/>
          <p:cNvSpPr/>
          <p:nvPr/>
        </p:nvSpPr>
        <p:spPr>
          <a:xfrm>
            <a:off x="1268687" y="1453163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87" y="698395"/>
            <a:ext cx="12203627" cy="6159605"/>
          </a:xfrm>
          <a:prstGeom prst="rect">
            <a:avLst/>
          </a:prstGeom>
        </p:spPr>
      </p:pic>
      <p:grpSp>
        <p:nvGrpSpPr>
          <p:cNvPr id="7528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7529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30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31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32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533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7534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535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536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7537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38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39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40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41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42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43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44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45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46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47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48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49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50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51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52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53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54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55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56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57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58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59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60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61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62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63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64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65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66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67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68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69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70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71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72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73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74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75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76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77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78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79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80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81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82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83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84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85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86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87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88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89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90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91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92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93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94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95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96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97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98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599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00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01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02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03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04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05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06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07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08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09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10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11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12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13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14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15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16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17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18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19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20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21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22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23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24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25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26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27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28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29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30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31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32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33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34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35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36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37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38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39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40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41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42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43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44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45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46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47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48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49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50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51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52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53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54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55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56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57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58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59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60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61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62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63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64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65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66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67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68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69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70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71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72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73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74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75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76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77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78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79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80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81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82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83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84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85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86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87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88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89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90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91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92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93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94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95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96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97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98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699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00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01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02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03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04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05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06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07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08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09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10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11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12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13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14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15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16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17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18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19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20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21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22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23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24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25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26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27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28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29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30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31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32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33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34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35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36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37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38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39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40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41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42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43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44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45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46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47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48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49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50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51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52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53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54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55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56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57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58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59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60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61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62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63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64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65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66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67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68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69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70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71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72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73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74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75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76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77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78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79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80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81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82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83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84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85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86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87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88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89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90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91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92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93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94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95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96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97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98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799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00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01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02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03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04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05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06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07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08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09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10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11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12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13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14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15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16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17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18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19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20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21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22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23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24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25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26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27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28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29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30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31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32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33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34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35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36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37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38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39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40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41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42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43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44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45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46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47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48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49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50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51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52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53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54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55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56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57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58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59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60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61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62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63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64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65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66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67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68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69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70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71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72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73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74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75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76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77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78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79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80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81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82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83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84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85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86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87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7888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889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7890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91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892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7893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94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895" name="CustomShape 367"/>
          <p:cNvSpPr/>
          <p:nvPr/>
        </p:nvSpPr>
        <p:spPr>
          <a:xfrm>
            <a:off x="2460" y="792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ВЕЛЬСКОГО МР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7896" name="CustomShape 368"/>
          <p:cNvSpPr/>
          <p:nvPr/>
        </p:nvSpPr>
        <p:spPr>
          <a:xfrm>
            <a:off x="10464360" y="6113520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grpSp>
        <p:nvGrpSpPr>
          <p:cNvPr id="7897" name="Group 369"/>
          <p:cNvGrpSpPr/>
          <p:nvPr/>
        </p:nvGrpSpPr>
        <p:grpSpPr>
          <a:xfrm>
            <a:off x="9599760" y="676440"/>
            <a:ext cx="2909160" cy="5362560"/>
            <a:chOff x="9599760" y="2296080"/>
            <a:chExt cx="2909160" cy="3742920"/>
          </a:xfrm>
        </p:grpSpPr>
        <p:grpSp>
          <p:nvGrpSpPr>
            <p:cNvPr id="7898" name="Group 370"/>
            <p:cNvGrpSpPr/>
            <p:nvPr/>
          </p:nvGrpSpPr>
          <p:grpSpPr>
            <a:xfrm>
              <a:off x="9599760" y="2296080"/>
              <a:ext cx="2909160" cy="3742920"/>
              <a:chOff x="9599760" y="2296080"/>
              <a:chExt cx="2909160" cy="3742920"/>
            </a:xfrm>
          </p:grpSpPr>
          <p:sp>
            <p:nvSpPr>
              <p:cNvPr id="7899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7900" name="Group 372"/>
              <p:cNvGrpSpPr/>
              <p:nvPr/>
            </p:nvGrpSpPr>
            <p:grpSpPr>
              <a:xfrm>
                <a:off x="9599760" y="2296080"/>
                <a:ext cx="2909160" cy="3742920"/>
                <a:chOff x="9599760" y="2296080"/>
                <a:chExt cx="2909160" cy="3742920"/>
              </a:xfrm>
            </p:grpSpPr>
            <p:grpSp>
              <p:nvGrpSpPr>
                <p:cNvPr id="7901" name="Group 373"/>
                <p:cNvGrpSpPr/>
                <p:nvPr/>
              </p:nvGrpSpPr>
              <p:grpSpPr>
                <a:xfrm>
                  <a:off x="9599760" y="2296080"/>
                  <a:ext cx="2909160" cy="3742920"/>
                  <a:chOff x="9599760" y="2296080"/>
                  <a:chExt cx="2909160" cy="3742920"/>
                </a:xfrm>
              </p:grpSpPr>
              <p:sp>
                <p:nvSpPr>
                  <p:cNvPr id="7902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7903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7904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7905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7906" name="CustomShape 378"/>
                  <p:cNvSpPr/>
                  <p:nvPr/>
                </p:nvSpPr>
                <p:spPr>
                  <a:xfrm>
                    <a:off x="9702000" y="574812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7907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7908" name="CustomShape 380"/>
                  <p:cNvSpPr/>
                  <p:nvPr/>
                </p:nvSpPr>
                <p:spPr>
                  <a:xfrm>
                    <a:off x="9636480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7909" name="CustomShape 381"/>
                  <p:cNvSpPr/>
                  <p:nvPr/>
                </p:nvSpPr>
                <p:spPr>
                  <a:xfrm>
                    <a:off x="10190520" y="571140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7910" name="CustomShape 382"/>
                  <p:cNvSpPr/>
                  <p:nvPr/>
                </p:nvSpPr>
                <p:spPr>
                  <a:xfrm>
                    <a:off x="10221120" y="3799210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7911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7912" name="CustomShape 384"/>
                  <p:cNvSpPr/>
                  <p:nvPr/>
                </p:nvSpPr>
                <p:spPr>
                  <a:xfrm>
                    <a:off x="10194418" y="2620998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7913" name="CustomShape 385"/>
                <p:cNvSpPr/>
                <p:nvPr/>
              </p:nvSpPr>
              <p:spPr>
                <a:xfrm>
                  <a:off x="9831600" y="555084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7914" name="CustomShape 386"/>
                <p:cNvSpPr/>
                <p:nvPr/>
              </p:nvSpPr>
              <p:spPr>
                <a:xfrm>
                  <a:off x="10197000" y="5407200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  <p:sp>
              <p:nvSpPr>
                <p:cNvPr id="7915" name="CustomShape 387"/>
                <p:cNvSpPr/>
                <p:nvPr/>
              </p:nvSpPr>
              <p:spPr>
                <a:xfrm>
                  <a:off x="9636480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7916" name="CustomShape 388"/>
                <p:cNvSpPr/>
                <p:nvPr/>
              </p:nvSpPr>
              <p:spPr>
                <a:xfrm>
                  <a:off x="10212840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7917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7918" name="CustomShape 390"/>
              <p:cNvSpPr/>
              <p:nvPr/>
            </p:nvSpPr>
            <p:spPr>
              <a:xfrm>
                <a:off x="9748440" y="4187880"/>
                <a:ext cx="431280" cy="170841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7919" name="CustomShape 391"/>
              <p:cNvSpPr/>
              <p:nvPr/>
            </p:nvSpPr>
            <p:spPr>
              <a:xfrm>
                <a:off x="9761400" y="4415760"/>
                <a:ext cx="418320" cy="170841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7920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7921" name="Рисунок 415"/>
            <p:cNvPicPr/>
            <p:nvPr/>
          </p:nvPicPr>
          <p:blipFill>
            <a:blip r:embed="rId4"/>
            <a:stretch/>
          </p:blipFill>
          <p:spPr>
            <a:xfrm>
              <a:off x="9676440" y="3656733"/>
              <a:ext cx="648720" cy="483268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7922" name="Рисунок 465"/>
          <p:cNvPicPr/>
          <p:nvPr/>
        </p:nvPicPr>
        <p:blipFill>
          <a:blip r:embed="rId5"/>
          <a:stretch/>
        </p:blipFill>
        <p:spPr>
          <a:xfrm>
            <a:off x="9816660" y="938336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6" name="CustomShape 393"/>
          <p:cNvSpPr/>
          <p:nvPr/>
        </p:nvSpPr>
        <p:spPr>
          <a:xfrm>
            <a:off x="5351581" y="2784696"/>
            <a:ext cx="748745" cy="246464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г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. Вельск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08" name="Овал 407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0" name="Полилиния 409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2" name="Группа 411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3" name="Прямоугольник 412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Равнобедренный треугольник 413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Плюс 414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6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3" name="CustomShape 393"/>
          <p:cNvSpPr/>
          <p:nvPr/>
        </p:nvSpPr>
        <p:spPr>
          <a:xfrm>
            <a:off x="429087" y="1123002"/>
            <a:ext cx="1111985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Вельский МР 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24" name="CustomShape 394"/>
          <p:cNvSpPr/>
          <p:nvPr/>
        </p:nvSpPr>
        <p:spPr>
          <a:xfrm>
            <a:off x="367832" y="1343434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5" name="CustomShape 395"/>
          <p:cNvSpPr/>
          <p:nvPr/>
        </p:nvSpPr>
        <p:spPr>
          <a:xfrm>
            <a:off x="934832" y="1354234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6" name="CustomShape 396"/>
          <p:cNvSpPr/>
          <p:nvPr/>
        </p:nvSpPr>
        <p:spPr>
          <a:xfrm>
            <a:off x="367832" y="1848874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b="0" strike="noStrike" spc="-1" smtClean="0">
                <a:solidFill>
                  <a:srgbClr val="000000"/>
                </a:solidFill>
                <a:latin typeface="Times New Roman"/>
              </a:rPr>
              <a:t>10327/47129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7" name="CustomShape 397"/>
          <p:cNvSpPr/>
          <p:nvPr/>
        </p:nvSpPr>
        <p:spPr>
          <a:xfrm>
            <a:off x="367832" y="1635394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2252/7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8" name="CustomShape 398"/>
          <p:cNvSpPr/>
          <p:nvPr/>
        </p:nvSpPr>
        <p:spPr>
          <a:xfrm>
            <a:off x="1277552" y="1635394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0" y="731480"/>
            <a:ext cx="12209471" cy="6126520"/>
          </a:xfrm>
          <a:prstGeom prst="rect">
            <a:avLst/>
          </a:prstGeom>
        </p:spPr>
      </p:pic>
      <p:grpSp>
        <p:nvGrpSpPr>
          <p:cNvPr id="7937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7938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39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40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41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42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7943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944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45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7946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47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48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49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50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51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52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53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54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55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56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57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58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59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60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61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62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63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64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65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66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67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68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69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70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71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72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73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74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75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76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77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78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79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80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81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82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83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84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85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86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87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88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89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90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91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92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93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94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95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96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97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98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7999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00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01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02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03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04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05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06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07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08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09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10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11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12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13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14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15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16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17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18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19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20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21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22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23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24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25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26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27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28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29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30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31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32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33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34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35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36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37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38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39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40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41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42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43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44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45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46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47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48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49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50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51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52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53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54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55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56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57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58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59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60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61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62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63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64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65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66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67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68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69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70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71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72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73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74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75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76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77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78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79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80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81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82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83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84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85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86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87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88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89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90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91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92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93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94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95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96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97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98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099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00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01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02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03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04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05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06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07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08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09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10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11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12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13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14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15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16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17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18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19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20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21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22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23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24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25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26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27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28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29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30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31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32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33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34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35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36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37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38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39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40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41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42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43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44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45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46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47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48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49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50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51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52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53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54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55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56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57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58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59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60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61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62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63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64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65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66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67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68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69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70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71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72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73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74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75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76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77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78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79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80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81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82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83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84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85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86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87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88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89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90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91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92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93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94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95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96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97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98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199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00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01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02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03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04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05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06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07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08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09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10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11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12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13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14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15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16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17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18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19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20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21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22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23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24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25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26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27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28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29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30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31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32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33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34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35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36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37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38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39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40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41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42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43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44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45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46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47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48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49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50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51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52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53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54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55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56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57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58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59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60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61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62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63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64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65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66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67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68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69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70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71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72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73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74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75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76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77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78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79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80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81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82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83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84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85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86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87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88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89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90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91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92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93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94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95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296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8297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298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8299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00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01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8302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03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304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ШЕНКУРСКОГО МО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8305" name="CustomShape 368"/>
          <p:cNvSpPr/>
          <p:nvPr/>
        </p:nvSpPr>
        <p:spPr>
          <a:xfrm>
            <a:off x="10444335" y="6087240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8333" name="CustomShape 393"/>
          <p:cNvSpPr/>
          <p:nvPr/>
        </p:nvSpPr>
        <p:spPr>
          <a:xfrm>
            <a:off x="4831135" y="3301057"/>
            <a:ext cx="1143339" cy="246464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err="1" smtClean="0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. Шенкурск</a:t>
            </a:r>
            <a:endParaRPr lang="ru-RU" sz="1200" b="0" strike="noStrike" spc="-1" dirty="0">
              <a:latin typeface="Arial"/>
            </a:endParaRPr>
          </a:p>
        </p:txBody>
      </p:sp>
      <p:grpSp>
        <p:nvGrpSpPr>
          <p:cNvPr id="380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1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3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4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89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4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5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396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7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8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9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0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1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2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4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0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1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2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5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6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7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2" name="Рисунок 415"/>
            <p:cNvPicPr/>
            <p:nvPr/>
          </p:nvPicPr>
          <p:blipFill>
            <a:blip r:embed="rId4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6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7" name="Овал 406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8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09" name="Полилиния 408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0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1" name="Группа 410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2" name="Прямоугольник 411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3" name="Равнобедренный треугольник 412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Плюс 413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5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2" name="CustomShape 394"/>
          <p:cNvSpPr/>
          <p:nvPr/>
        </p:nvSpPr>
        <p:spPr>
          <a:xfrm>
            <a:off x="272298" y="1110374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3" name="CustomShape 395"/>
          <p:cNvSpPr/>
          <p:nvPr/>
        </p:nvSpPr>
        <p:spPr>
          <a:xfrm>
            <a:off x="839298" y="1121174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4" name="CustomShape 396"/>
          <p:cNvSpPr/>
          <p:nvPr/>
        </p:nvSpPr>
        <p:spPr>
          <a:xfrm>
            <a:off x="272298" y="1615814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5218/11727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5" name="CustomShape 397"/>
          <p:cNvSpPr/>
          <p:nvPr/>
        </p:nvSpPr>
        <p:spPr>
          <a:xfrm>
            <a:off x="272298" y="1402334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1124/6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6" name="CustomShape 398"/>
          <p:cNvSpPr/>
          <p:nvPr/>
        </p:nvSpPr>
        <p:spPr>
          <a:xfrm>
            <a:off x="1182018" y="1402334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427" name="CustomShape 393"/>
          <p:cNvSpPr/>
          <p:nvPr/>
        </p:nvSpPr>
        <p:spPr>
          <a:xfrm>
            <a:off x="213010" y="889942"/>
            <a:ext cx="1332495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Шенкурский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МО</a:t>
            </a:r>
            <a:endParaRPr lang="ru-RU" sz="1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0386"/>
            <a:ext cx="12201551" cy="6127614"/>
          </a:xfrm>
          <a:prstGeom prst="rect">
            <a:avLst/>
          </a:prstGeom>
        </p:spPr>
      </p:pic>
      <p:grpSp>
        <p:nvGrpSpPr>
          <p:cNvPr id="1080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1081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2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3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4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5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086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87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088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1089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0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1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2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3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4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5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6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7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8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99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0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1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2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3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4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5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6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7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8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09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0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1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2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3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4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5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6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7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8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19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0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1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2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3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4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5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6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7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8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29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0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1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2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3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4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5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6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7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8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39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0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1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2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3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4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5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6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7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8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49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0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1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2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3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4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5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6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7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8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59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0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1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2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3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4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5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6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7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8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69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0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1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2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3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4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5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6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7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8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79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0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1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2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3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4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5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6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7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8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89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0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1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2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3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4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5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6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7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8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199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0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1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2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3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4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5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6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7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8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09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0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1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2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3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4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5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6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7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8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19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0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1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2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3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4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5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6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7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8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29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0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1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2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3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4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5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6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7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8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39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0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1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2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3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4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5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6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7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8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49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0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1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2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3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4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5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6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7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8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59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0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1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2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3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4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5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6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7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8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69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0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1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2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3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4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5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6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7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8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79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0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1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2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3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4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5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6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7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8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89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0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1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2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3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4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5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6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7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8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299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0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1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2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3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4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5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6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7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8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09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0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1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2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3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4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5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6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7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8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19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0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1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2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3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4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5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6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7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8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29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0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1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2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3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4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5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6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7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8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39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0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1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2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3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4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5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6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7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8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49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0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1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2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3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4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5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6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7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8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59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0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1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2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3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4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5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6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7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8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69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0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1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2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3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4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5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6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7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8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79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0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1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2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3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4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5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6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7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8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89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0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1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2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3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4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5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6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7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8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399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0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1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2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3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4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5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6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7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8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09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0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1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2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3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4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5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6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7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8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19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0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1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2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3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4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5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6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7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8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29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0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1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2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3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4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5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6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7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8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39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440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441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1442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43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44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445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6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47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ПРИМОРСКОГО МО АРХАНГЕЛЬСКОЙ </a:t>
            </a: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1448" name="CustomShape 368"/>
          <p:cNvSpPr/>
          <p:nvPr/>
        </p:nvSpPr>
        <p:spPr>
          <a:xfrm>
            <a:off x="10448800" y="6000357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Исп</a:t>
            </a: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1474" name="Рисунок 465"/>
          <p:cNvPicPr/>
          <p:nvPr/>
        </p:nvPicPr>
        <p:blipFill>
          <a:blip r:embed="rId4"/>
          <a:stretch/>
        </p:blipFill>
        <p:spPr>
          <a:xfrm>
            <a:off x="9702000" y="2509920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7" name="Прямоугольник 406"/>
          <p:cNvSpPr/>
          <p:nvPr/>
        </p:nvSpPr>
        <p:spPr bwMode="auto">
          <a:xfrm>
            <a:off x="5922219" y="4131580"/>
            <a:ext cx="1038406" cy="2231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0950" tIns="30474" rIns="60950" bIns="30474">
            <a:spAutoFit/>
          </a:bodyPr>
          <a:lstStyle/>
          <a:p>
            <a:pPr algn="ctr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. Архангельск</a:t>
            </a:r>
            <a:endParaRPr lang="ru-RU" sz="105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82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3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5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6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91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6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7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398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9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400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1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2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4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8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9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2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4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5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7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9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90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4" name="Рисунок 415"/>
            <p:cNvPicPr/>
            <p:nvPr/>
          </p:nvPicPr>
          <p:blipFill>
            <a:blip r:embed="rId5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10" name="Рисунок 465"/>
          <p:cNvPicPr/>
          <p:nvPr/>
        </p:nvPicPr>
        <p:blipFill>
          <a:blip r:embed="rId4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11" name="Овал 410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2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3" name="Полилиния 412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4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5" name="Группа 414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6" name="Прямоугольник 415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" name="Равнобедренный треугольник 416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8" name="Плюс 417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9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6" name="CustomShape 393"/>
          <p:cNvSpPr/>
          <p:nvPr/>
        </p:nvSpPr>
        <p:spPr>
          <a:xfrm>
            <a:off x="247027" y="912601"/>
            <a:ext cx="1316593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Приморский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27" name="CustomShape 394"/>
          <p:cNvSpPr/>
          <p:nvPr/>
        </p:nvSpPr>
        <p:spPr>
          <a:xfrm>
            <a:off x="260211" y="1122773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8" name="CustomShape 395"/>
          <p:cNvSpPr/>
          <p:nvPr/>
        </p:nvSpPr>
        <p:spPr>
          <a:xfrm>
            <a:off x="827211" y="1133213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9" name="CustomShape 396"/>
          <p:cNvSpPr/>
          <p:nvPr/>
        </p:nvSpPr>
        <p:spPr>
          <a:xfrm>
            <a:off x="259851" y="1628213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6955/24938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30" name="CustomShape 397"/>
          <p:cNvSpPr/>
          <p:nvPr/>
        </p:nvSpPr>
        <p:spPr>
          <a:xfrm>
            <a:off x="260211" y="1414373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156/8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31" name="CustomShape 398"/>
          <p:cNvSpPr/>
          <p:nvPr/>
        </p:nvSpPr>
        <p:spPr>
          <a:xfrm>
            <a:off x="1169931" y="1414373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38" y="722880"/>
            <a:ext cx="12225834" cy="6135120"/>
          </a:xfrm>
          <a:prstGeom prst="rect">
            <a:avLst/>
          </a:prstGeom>
        </p:spPr>
      </p:pic>
      <p:grpSp>
        <p:nvGrpSpPr>
          <p:cNvPr id="8340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8341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42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43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44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45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8346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347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348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8349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50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51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52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53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54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55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56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57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58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59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60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61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62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63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64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65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66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67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68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69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70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71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72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73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74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75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76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77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78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79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80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81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82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83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84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85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86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87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88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89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90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91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92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93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94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95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96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97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98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399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00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01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02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03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04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05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06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07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08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09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10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11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12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13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14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15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16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17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18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19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20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21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22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23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24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25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26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27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28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29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30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31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32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33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34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35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36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37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38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39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40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41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42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43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44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45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46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47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48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49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50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51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52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53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54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55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56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57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58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59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60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61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62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63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64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65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66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67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68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69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70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71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72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73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74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75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76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77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78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79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80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81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82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83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84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85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86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87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88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89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90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91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92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93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94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95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96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97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98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499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00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01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02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03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04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05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06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07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08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09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10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11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12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13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14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15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16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17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18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19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20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21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22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23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24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25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26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27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28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29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30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31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32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33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34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35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36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37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38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39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40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41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42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43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44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45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46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47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48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49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50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51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52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53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54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55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56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57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58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59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60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61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62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63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64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65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66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67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68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69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70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71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72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73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74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75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76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77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78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79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80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81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82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83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84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85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86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87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88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89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90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91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92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93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94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95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96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97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98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599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00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01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02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03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04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05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06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07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08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09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10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11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12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13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14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15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16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17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18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19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20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21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22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23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24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25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26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27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28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29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30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31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32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33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34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35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36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37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38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39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40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41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42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43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44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45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46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47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48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49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50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51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52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53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54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55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56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57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58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59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60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61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62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63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64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65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66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67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68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69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70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71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72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73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74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75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76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77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78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79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80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81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82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83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84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85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86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87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88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89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90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91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92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93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94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95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96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97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98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699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8700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701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8702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03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04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8705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06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707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КАРГОПОЛЬСКОГО МО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8708" name="CustomShape 368"/>
          <p:cNvSpPr/>
          <p:nvPr/>
        </p:nvSpPr>
        <p:spPr>
          <a:xfrm>
            <a:off x="10415520" y="6038640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grpSp>
        <p:nvGrpSpPr>
          <p:cNvPr id="8709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8710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8711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8712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8713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8714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8715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8716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8717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8718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8719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8720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8721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8722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8723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8724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8725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8726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8727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8728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8729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8730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8731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8732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8733" name="Рисунок 415"/>
            <p:cNvPicPr/>
            <p:nvPr/>
          </p:nvPicPr>
          <p:blipFill>
            <a:blip r:embed="rId4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8734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5" name="CustomShape 393"/>
          <p:cNvSpPr/>
          <p:nvPr/>
        </p:nvSpPr>
        <p:spPr>
          <a:xfrm>
            <a:off x="3653534" y="2761091"/>
            <a:ext cx="1159882" cy="246464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err="1" smtClean="0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. Каргополь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06" name="Овал 405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7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08" name="Полилиния 407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0" name="Прямоугольник 409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1" name="Равнобедренный треугольник 410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2" name="Плюс 411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3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0" name="CustomShape 393"/>
          <p:cNvSpPr/>
          <p:nvPr/>
        </p:nvSpPr>
        <p:spPr>
          <a:xfrm>
            <a:off x="277370" y="935244"/>
            <a:ext cx="1505875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Каргопольский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21" name="CustomShape 394"/>
          <p:cNvSpPr/>
          <p:nvPr/>
        </p:nvSpPr>
        <p:spPr>
          <a:xfrm>
            <a:off x="358943" y="1155676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2" name="CustomShape 395"/>
          <p:cNvSpPr/>
          <p:nvPr/>
        </p:nvSpPr>
        <p:spPr>
          <a:xfrm>
            <a:off x="925943" y="1166476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3" name="CustomShape 396"/>
          <p:cNvSpPr/>
          <p:nvPr/>
        </p:nvSpPr>
        <p:spPr>
          <a:xfrm>
            <a:off x="358943" y="1661116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6722</a:t>
            </a: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/16227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4" name="CustomShape 397"/>
          <p:cNvSpPr/>
          <p:nvPr/>
        </p:nvSpPr>
        <p:spPr>
          <a:xfrm>
            <a:off x="358943" y="1447636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1147/7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5" name="CustomShape 398"/>
          <p:cNvSpPr/>
          <p:nvPr/>
        </p:nvSpPr>
        <p:spPr>
          <a:xfrm>
            <a:off x="1268663" y="1447636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48" y="734782"/>
            <a:ext cx="12197848" cy="6123218"/>
          </a:xfrm>
          <a:prstGeom prst="rect">
            <a:avLst/>
          </a:prstGeom>
        </p:spPr>
      </p:pic>
      <p:pic>
        <p:nvPicPr>
          <p:cNvPr id="407" name="Рисунок 406"/>
          <p:cNvPicPr>
            <a:picLocks noChangeAspect="1"/>
          </p:cNvPicPr>
          <p:nvPr/>
        </p:nvPicPr>
        <p:blipFill rotWithShape="1">
          <a:blip r:embed="rId3"/>
          <a:srcRect t="2693"/>
          <a:stretch/>
        </p:blipFill>
        <p:spPr>
          <a:xfrm>
            <a:off x="9291961" y="985680"/>
            <a:ext cx="2876400" cy="15661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181DF8"/>
            </a:solidFill>
          </a:ln>
        </p:spPr>
      </p:pic>
      <p:grpSp>
        <p:nvGrpSpPr>
          <p:cNvPr id="8743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8744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45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46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47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48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8749" name="Picture 49" descr="original_metal_w"/>
            <p:cNvPicPr/>
            <p:nvPr/>
          </p:nvPicPr>
          <p:blipFill>
            <a:blip r:embed="rId4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750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751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8752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53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54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55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56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57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58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59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60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61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62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63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64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65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66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67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68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69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70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71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72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73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74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75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76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77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78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79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80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81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82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83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84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85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86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87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88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89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90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91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92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93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94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95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96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97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98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799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00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01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02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03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04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05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06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07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08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09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10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11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12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13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14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15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16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17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18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19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20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21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22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23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24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25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26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27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28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29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30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31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32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33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34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35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36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37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38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39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40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41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42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43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44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45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46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47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48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49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50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51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52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53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54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55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56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57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58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59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60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61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62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63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64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65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66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67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68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69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70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71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72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73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74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75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76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77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78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79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80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81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82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83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84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85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86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87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88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89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90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91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92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93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94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95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96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97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98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899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00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01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02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03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04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05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06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07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08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09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10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11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12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13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14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15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16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17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18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19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20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21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22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23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24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25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26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27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28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29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30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31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32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33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34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35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36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37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38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39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40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41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42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43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44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45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46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47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48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49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50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51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52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53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54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55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56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57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58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59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60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61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62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63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64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65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66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67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68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69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70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71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72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73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74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75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76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77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78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79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80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81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82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83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84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85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86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87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88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89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90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91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92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93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94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95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96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97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98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8999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00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01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02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03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04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05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06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07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08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09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10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11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12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13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14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15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16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17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18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19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20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21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22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23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24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25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26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27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28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29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30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31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32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33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34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35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36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37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38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39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40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41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42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43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44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45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46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47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48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49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50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51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52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53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54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55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56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57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58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59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60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61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62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63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64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65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66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67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68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69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70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71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72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73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74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75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76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77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78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79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80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81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82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83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84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85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86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87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88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89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90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91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92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93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94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95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96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97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98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099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00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01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02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9103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9104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9105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06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07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9108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09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110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РИСКУ НАРУШЕНИЯ ТРАНСПОРТНОГО СООБЩЕНИЯ,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СВЯЗАННЫХ С НЕБЛАГОПРИЯТНЫМИ МЕТЕОЯВЛЕНИЯМИ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ФЕДЕРАЛЬНОЙ АВТОМОБИЛЬНОЙ М-8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694-1206 </a:t>
            </a: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КМ В АРХАНГЕЛЬСКОЙ ОБЛАСТИ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9111" name="CustomShape 368"/>
          <p:cNvSpPr/>
          <p:nvPr/>
        </p:nvSpPr>
        <p:spPr>
          <a:xfrm>
            <a:off x="9291960" y="733320"/>
            <a:ext cx="2889720" cy="2404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tIns="60840" rIns="122040" bIns="608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Камера ФАД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9112" name="CustomShape 369"/>
          <p:cNvSpPr/>
          <p:nvPr/>
        </p:nvSpPr>
        <p:spPr>
          <a:xfrm>
            <a:off x="9291960" y="978120"/>
            <a:ext cx="2889720" cy="1586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13" name="CustomShape 370"/>
          <p:cNvSpPr/>
          <p:nvPr/>
        </p:nvSpPr>
        <p:spPr>
          <a:xfrm>
            <a:off x="4375912" y="6343057"/>
            <a:ext cx="1434960" cy="384480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200" tIns="39600" rIns="79200" bIns="39600" anchor="ctr" anchorCtr="1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Отрезанные </a:t>
            </a:r>
            <a:r>
              <a:rPr lang="ru-RU" sz="1000" b="1" u="sng" strike="noStrike" spc="-1" dirty="0" err="1">
                <a:solidFill>
                  <a:srgbClr val="000000"/>
                </a:solidFill>
                <a:uFillTx/>
                <a:latin typeface="Times New Roman"/>
              </a:rPr>
              <a:t>н.п</a:t>
            </a:r>
            <a:r>
              <a:rPr lang="ru-RU" sz="1000" b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.: </a:t>
            </a:r>
            <a:r>
              <a:rPr lang="ru-RU" sz="1000" b="0" strike="noStrike" spc="-1" dirty="0">
                <a:solidFill>
                  <a:srgbClr val="000000"/>
                </a:solidFill>
                <a:latin typeface="Times New Roman"/>
              </a:rPr>
              <a:t>нет</a:t>
            </a:r>
            <a:endParaRPr lang="ru-RU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Объездная дорога: </a:t>
            </a:r>
            <a:r>
              <a:rPr lang="ru-RU" sz="1000" b="0" strike="noStrike" spc="-1" dirty="0">
                <a:solidFill>
                  <a:srgbClr val="000000"/>
                </a:solidFill>
                <a:latin typeface="Times New Roman"/>
              </a:rPr>
              <a:t>нет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115" name="CustomShape 372"/>
          <p:cNvSpPr/>
          <p:nvPr/>
        </p:nvSpPr>
        <p:spPr>
          <a:xfrm>
            <a:off x="9794160" y="3673253"/>
            <a:ext cx="21182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Условные обозначения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9116" name="CustomShape 373"/>
          <p:cNvSpPr/>
          <p:nvPr/>
        </p:nvSpPr>
        <p:spPr>
          <a:xfrm>
            <a:off x="9707040" y="4064933"/>
            <a:ext cx="2547720" cy="55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- Участок автодороги с повышенным риском возникновения ДТП, нарушением движения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9117" name="CustomShape 374"/>
          <p:cNvSpPr/>
          <p:nvPr/>
        </p:nvSpPr>
        <p:spPr>
          <a:xfrm>
            <a:off x="9342360" y="4202453"/>
            <a:ext cx="362520" cy="169560"/>
          </a:xfrm>
          <a:custGeom>
            <a:avLst/>
            <a:gdLst/>
            <a:ahLst/>
            <a:cxnLst/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18" name="CustomShape 375"/>
          <p:cNvSpPr/>
          <p:nvPr/>
        </p:nvSpPr>
        <p:spPr>
          <a:xfrm>
            <a:off x="9353160" y="4681973"/>
            <a:ext cx="324360" cy="145800"/>
          </a:xfrm>
          <a:custGeom>
            <a:avLst/>
            <a:gdLst/>
            <a:ahLst/>
            <a:cxnLst/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19" name="CustomShape 376"/>
          <p:cNvSpPr/>
          <p:nvPr/>
        </p:nvSpPr>
        <p:spPr>
          <a:xfrm>
            <a:off x="9718920" y="464165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- Объездная дорога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9120" name="CustomShape 377"/>
          <p:cNvSpPr/>
          <p:nvPr/>
        </p:nvSpPr>
        <p:spPr>
          <a:xfrm rot="5238000">
            <a:off x="9428400" y="5008493"/>
            <a:ext cx="190800" cy="16164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1" name="CustomShape 378"/>
          <p:cNvSpPr/>
          <p:nvPr/>
        </p:nvSpPr>
        <p:spPr>
          <a:xfrm>
            <a:off x="9736200" y="496169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- Населенный пункт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9124" name="CustomShape 380"/>
          <p:cNvSpPr/>
          <p:nvPr/>
        </p:nvSpPr>
        <p:spPr>
          <a:xfrm>
            <a:off x="5928655" y="896040"/>
            <a:ext cx="1316593" cy="43113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Приморский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МО</a:t>
            </a:r>
            <a:endParaRPr lang="ru-RU" sz="1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г. Архангельск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9125" name="CustomShape 381"/>
          <p:cNvSpPr/>
          <p:nvPr/>
        </p:nvSpPr>
        <p:spPr>
          <a:xfrm>
            <a:off x="3826783" y="4839379"/>
            <a:ext cx="2243520" cy="865541"/>
          </a:xfrm>
          <a:prstGeom prst="wedgeRectCallout">
            <a:avLst>
              <a:gd name="adj1" fmla="val 56968"/>
              <a:gd name="adj2" fmla="val -45788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320" rIns="99000" bIns="4932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20" b="0" u="sng" strike="noStrike" spc="-1" dirty="0">
                <a:solidFill>
                  <a:srgbClr val="000000"/>
                </a:solidFill>
                <a:uFillTx/>
                <a:latin typeface="Times New Roman"/>
              </a:rPr>
              <a:t>Аварийно-опасный участок </a:t>
            </a:r>
            <a:endParaRPr lang="ru-RU" sz="102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20" b="0" u="sng" strike="noStrike" spc="-1" dirty="0">
                <a:solidFill>
                  <a:srgbClr val="000000"/>
                </a:solidFill>
                <a:uFillTx/>
                <a:latin typeface="Times New Roman"/>
              </a:rPr>
              <a:t>ФАД </a:t>
            </a:r>
            <a:r>
              <a:rPr lang="ru-RU" sz="1020" b="0" u="sng" strike="noStrike" spc="-1">
                <a:solidFill>
                  <a:srgbClr val="000000"/>
                </a:solidFill>
                <a:uFillTx/>
                <a:latin typeface="Times New Roman"/>
              </a:rPr>
              <a:t>М-8 </a:t>
            </a:r>
            <a:r>
              <a:rPr lang="ru-RU" sz="1020" b="0" u="sng" strike="noStrike" spc="-1" smtClean="0">
                <a:solidFill>
                  <a:srgbClr val="000000"/>
                </a:solidFill>
                <a:uFillTx/>
                <a:latin typeface="Times New Roman"/>
              </a:rPr>
              <a:t>694-1206 </a:t>
            </a:r>
            <a:r>
              <a:rPr lang="ru-RU" sz="1020" b="0" u="sng" strike="noStrike" spc="-1" dirty="0">
                <a:solidFill>
                  <a:srgbClr val="000000"/>
                </a:solidFill>
                <a:uFillTx/>
                <a:latin typeface="Times New Roman"/>
              </a:rPr>
              <a:t>км </a:t>
            </a:r>
            <a:endParaRPr lang="ru-RU" sz="102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20" b="0" u="sng" strike="noStrike" spc="-1" dirty="0">
                <a:solidFill>
                  <a:srgbClr val="000000"/>
                </a:solidFill>
                <a:uFillTx/>
                <a:latin typeface="Times New Roman"/>
              </a:rPr>
              <a:t>(боковой ветер</a:t>
            </a:r>
            <a:r>
              <a:rPr lang="ru-RU" sz="1020" b="0" u="sng" strike="noStrike" spc="-1" dirty="0" smtClean="0">
                <a:solidFill>
                  <a:srgbClr val="000000"/>
                </a:solidFill>
                <a:uFillTx/>
                <a:latin typeface="Times New Roman"/>
              </a:rPr>
              <a:t>, ухудшение видимости, </a:t>
            </a:r>
            <a:r>
              <a:rPr lang="ru-RU" sz="1020" b="0" u="sng" strike="noStrike" spc="-1" dirty="0">
                <a:solidFill>
                  <a:srgbClr val="000000"/>
                </a:solidFill>
                <a:uFillTx/>
                <a:latin typeface="Times New Roman"/>
              </a:rPr>
              <a:t>участок дороги в зоне опасного объекта)</a:t>
            </a:r>
            <a:endParaRPr lang="ru-RU" sz="102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20" b="0" strike="noStrike" spc="-1" dirty="0">
              <a:latin typeface="Arial"/>
            </a:endParaRPr>
          </a:p>
        </p:txBody>
      </p:sp>
      <p:sp>
        <p:nvSpPr>
          <p:cNvPr id="9126" name="CustomShape 382"/>
          <p:cNvSpPr/>
          <p:nvPr/>
        </p:nvSpPr>
        <p:spPr>
          <a:xfrm flipH="1">
            <a:off x="5989739" y="1763473"/>
            <a:ext cx="3308522" cy="215817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181DF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27" name="CustomShape 383"/>
          <p:cNvSpPr/>
          <p:nvPr/>
        </p:nvSpPr>
        <p:spPr>
          <a:xfrm>
            <a:off x="10427400" y="957240"/>
            <a:ext cx="1754280" cy="365400"/>
          </a:xfrm>
          <a:prstGeom prst="rect">
            <a:avLst/>
          </a:prstGeom>
          <a:solidFill>
            <a:schemeClr val="bg1">
              <a:alpha val="92000"/>
            </a:schemeClr>
          </a:solidFill>
          <a:ln w="0">
            <a:solidFill>
              <a:schemeClr val="tx1">
                <a:alpha val="61000"/>
              </a:schemeClr>
            </a:solidFill>
          </a:ln>
          <a:effectLst>
            <a:softEdge rad="381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10" b="1" strike="noStrike" spc="-1">
                <a:solidFill>
                  <a:srgbClr val="000000"/>
                </a:solidFill>
                <a:latin typeface="Calibri"/>
              </a:rPr>
              <a:t>км </a:t>
            </a:r>
            <a:r>
              <a:rPr lang="ru-RU" sz="910" b="1" strike="noStrike" spc="-1" smtClean="0">
                <a:solidFill>
                  <a:srgbClr val="000000"/>
                </a:solidFill>
                <a:latin typeface="Calibri"/>
              </a:rPr>
              <a:t>1205+200 </a:t>
            </a:r>
            <a:r>
              <a:rPr lang="ru-RU" sz="910" b="1" strike="noStrike" spc="-1" dirty="0">
                <a:solidFill>
                  <a:srgbClr val="000000"/>
                </a:solidFill>
                <a:latin typeface="Calibri"/>
              </a:rPr>
              <a:t>a/д М-8 "Холмогоры" г. Архангельск</a:t>
            </a:r>
            <a:endParaRPr lang="ru-RU" sz="910" b="0" strike="noStrike" spc="-1" dirty="0">
              <a:latin typeface="Arial"/>
            </a:endParaRPr>
          </a:p>
        </p:txBody>
      </p:sp>
      <p:sp>
        <p:nvSpPr>
          <p:cNvPr id="9128" name="CustomShape 384"/>
          <p:cNvSpPr/>
          <p:nvPr/>
        </p:nvSpPr>
        <p:spPr>
          <a:xfrm>
            <a:off x="7502544" y="3465483"/>
            <a:ext cx="398520" cy="2329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47520" rIns="95040" bIns="4752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910" b="1" strike="noStrike" spc="-1">
                <a:solidFill>
                  <a:srgbClr val="000000"/>
                </a:solidFill>
                <a:latin typeface="Times New Roman"/>
              </a:rPr>
              <a:t>М-8</a:t>
            </a:r>
            <a:endParaRPr lang="ru-RU" sz="910" b="0" strike="noStrike" spc="-1">
              <a:latin typeface="Arial"/>
            </a:endParaRPr>
          </a:p>
        </p:txBody>
      </p:sp>
      <p:sp>
        <p:nvSpPr>
          <p:cNvPr id="391" name="CustomShape 371"/>
          <p:cNvSpPr/>
          <p:nvPr/>
        </p:nvSpPr>
        <p:spPr>
          <a:xfrm>
            <a:off x="9285693" y="2619367"/>
            <a:ext cx="2891880" cy="338274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2" name="CustomShape 372"/>
          <p:cNvSpPr/>
          <p:nvPr/>
        </p:nvSpPr>
        <p:spPr>
          <a:xfrm>
            <a:off x="9739343" y="2803452"/>
            <a:ext cx="21182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Условные обозначения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93" name="CustomShape 373"/>
          <p:cNvSpPr/>
          <p:nvPr/>
        </p:nvSpPr>
        <p:spPr>
          <a:xfrm>
            <a:off x="9707040" y="4559760"/>
            <a:ext cx="2547720" cy="55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Участок автодороги с повышенным риском возникновения ДТП, нарушением движения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94" name="CustomShape 374"/>
          <p:cNvSpPr/>
          <p:nvPr/>
        </p:nvSpPr>
        <p:spPr>
          <a:xfrm>
            <a:off x="9342360" y="4697280"/>
            <a:ext cx="362520" cy="169560"/>
          </a:xfrm>
          <a:custGeom>
            <a:avLst/>
            <a:gdLst/>
            <a:ahLst/>
            <a:cxnLst/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5" name="CustomShape 375"/>
          <p:cNvSpPr/>
          <p:nvPr/>
        </p:nvSpPr>
        <p:spPr>
          <a:xfrm>
            <a:off x="9387623" y="5176800"/>
            <a:ext cx="324360" cy="145800"/>
          </a:xfrm>
          <a:custGeom>
            <a:avLst/>
            <a:gdLst/>
            <a:ahLst/>
            <a:cxnLst/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6" name="CustomShape 376"/>
          <p:cNvSpPr/>
          <p:nvPr/>
        </p:nvSpPr>
        <p:spPr>
          <a:xfrm>
            <a:off x="9753383" y="5136480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Объездная дорога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97" name="CustomShape 377"/>
          <p:cNvSpPr/>
          <p:nvPr/>
        </p:nvSpPr>
        <p:spPr>
          <a:xfrm rot="5238000">
            <a:off x="9462863" y="5503320"/>
            <a:ext cx="190800" cy="16164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8" name="CustomShape 378"/>
          <p:cNvSpPr/>
          <p:nvPr/>
        </p:nvSpPr>
        <p:spPr>
          <a:xfrm>
            <a:off x="9770663" y="5456520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- Населенный пункт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399" name="Овал 398"/>
          <p:cNvSpPr/>
          <p:nvPr/>
        </p:nvSpPr>
        <p:spPr>
          <a:xfrm>
            <a:off x="9342480" y="4063947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0" name="CustomShape 376"/>
          <p:cNvSpPr/>
          <p:nvPr/>
        </p:nvSpPr>
        <p:spPr>
          <a:xfrm>
            <a:off x="9772770" y="4118400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01" name="Полилиния 400"/>
          <p:cNvSpPr/>
          <p:nvPr/>
        </p:nvSpPr>
        <p:spPr>
          <a:xfrm>
            <a:off x="9448902" y="3441228"/>
            <a:ext cx="352425" cy="514350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2" name="CustomShape 376"/>
          <p:cNvSpPr/>
          <p:nvPr/>
        </p:nvSpPr>
        <p:spPr>
          <a:xfrm>
            <a:off x="9834755" y="3544920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03" name="Прямоугольник 402"/>
          <p:cNvSpPr/>
          <p:nvPr/>
        </p:nvSpPr>
        <p:spPr>
          <a:xfrm>
            <a:off x="9398055" y="3173115"/>
            <a:ext cx="492826" cy="212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4" name="Равнобедренный треугольник 403"/>
          <p:cNvSpPr/>
          <p:nvPr/>
        </p:nvSpPr>
        <p:spPr>
          <a:xfrm>
            <a:off x="9427193" y="2974696"/>
            <a:ext cx="434551" cy="170154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5" name="CustomShape 376"/>
          <p:cNvSpPr/>
          <p:nvPr/>
        </p:nvSpPr>
        <p:spPr>
          <a:xfrm>
            <a:off x="9986016" y="3127230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06" name="Плюс 405"/>
          <p:cNvSpPr/>
          <p:nvPr/>
        </p:nvSpPr>
        <p:spPr>
          <a:xfrm>
            <a:off x="9573383" y="3017235"/>
            <a:ext cx="180000" cy="144000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8" name="CustomShape 379"/>
          <p:cNvSpPr/>
          <p:nvPr/>
        </p:nvSpPr>
        <p:spPr>
          <a:xfrm>
            <a:off x="10440720" y="6069600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8" y="722880"/>
            <a:ext cx="12199867" cy="6135120"/>
          </a:xfrm>
          <a:prstGeom prst="rect">
            <a:avLst/>
          </a:prstGeom>
        </p:spPr>
      </p:pic>
      <p:pic>
        <p:nvPicPr>
          <p:cNvPr id="411" name="Рисунок 410"/>
          <p:cNvPicPr>
            <a:picLocks noChangeAspect="1"/>
          </p:cNvPicPr>
          <p:nvPr/>
        </p:nvPicPr>
        <p:blipFill rotWithShape="1">
          <a:blip r:embed="rId3"/>
          <a:srcRect t="5415"/>
          <a:stretch/>
        </p:blipFill>
        <p:spPr>
          <a:xfrm>
            <a:off x="9321811" y="979145"/>
            <a:ext cx="2846549" cy="15726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181DF8"/>
            </a:solidFill>
          </a:ln>
        </p:spPr>
      </p:pic>
      <p:grpSp>
        <p:nvGrpSpPr>
          <p:cNvPr id="9130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9131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32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33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34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35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9136" name="Picture 49" descr="original_metal_w"/>
            <p:cNvPicPr/>
            <p:nvPr/>
          </p:nvPicPr>
          <p:blipFill>
            <a:blip r:embed="rId4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137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9138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9139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40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41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42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43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44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45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46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47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48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49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50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51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52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53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54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55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56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57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58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59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60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61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62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63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64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65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66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67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68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69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70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71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72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73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74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75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76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77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78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79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80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81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82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83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84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85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86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87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88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89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90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91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92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93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94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95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96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97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98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199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00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01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02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03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04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05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06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07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08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09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10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11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12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13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14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15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16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17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18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19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20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21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22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23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24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25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26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27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28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29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30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31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32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33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34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35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36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37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38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39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40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41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42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43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44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45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46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47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48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49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50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51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52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53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54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55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56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57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58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59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60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61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62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63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64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65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66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67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68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69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70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71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72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73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74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75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76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77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78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79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80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81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82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83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84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85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86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87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88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89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90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91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92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93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94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95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96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97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98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299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00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01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02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03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04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05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06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07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08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09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10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11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12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13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14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15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16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17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18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19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20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21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22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23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24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25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26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27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28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29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30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31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32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33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34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35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36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37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38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39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40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41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42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43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44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45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46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47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48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49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50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51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52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53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54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55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56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57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58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59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60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61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62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63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64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65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66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67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68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69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70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71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72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73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74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75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76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77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78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79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80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81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82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83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84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85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86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87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88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89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90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91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92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93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94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95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96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97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98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399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00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01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02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03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04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05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06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07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08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09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10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11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12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13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14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15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16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17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18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19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20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21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22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23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24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25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26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27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28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29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30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31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32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33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34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35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36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37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38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39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40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41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42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43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44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45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46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47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48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49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50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51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52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53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54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55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56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57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58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59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60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61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62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63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64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65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66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67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68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69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70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71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72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73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74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75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76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77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78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79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80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81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82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83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84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85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86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87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88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89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9490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9491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9492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93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494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9495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96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497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РИСКУ НАРУШЕНИЯ ТРАНСПОРТНОГО СООБЩЕНИЯ,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СВЯЗАННЫХ С НЕБЛАГОПРИЯТНЫМИ МЕТЕОЯВЛЕНИЯМИ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ФЕДЕРАЛЬНОЙ АВТОМОБИЛЬНОЙ М-8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1128+160 </a:t>
            </a: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– 1129+133 КМ В АРХАНГЕЛЬСКОЙ ОБЛАСТИ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9498" name="CustomShape 368"/>
          <p:cNvSpPr/>
          <p:nvPr/>
        </p:nvSpPr>
        <p:spPr>
          <a:xfrm>
            <a:off x="9291960" y="733320"/>
            <a:ext cx="2889720" cy="2404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tIns="60840" rIns="122040" bIns="608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Камера ФАД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9499" name="CustomShape 369"/>
          <p:cNvSpPr/>
          <p:nvPr/>
        </p:nvSpPr>
        <p:spPr>
          <a:xfrm>
            <a:off x="9291960" y="978120"/>
            <a:ext cx="2889720" cy="1586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00" name="CustomShape 370"/>
          <p:cNvSpPr/>
          <p:nvPr/>
        </p:nvSpPr>
        <p:spPr>
          <a:xfrm>
            <a:off x="4093920" y="6378285"/>
            <a:ext cx="1572449" cy="387750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200" tIns="39600" rIns="79200" bIns="39600" anchor="ctr" anchorCtr="1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Отрезанные </a:t>
            </a:r>
            <a:r>
              <a:rPr lang="ru-RU" sz="1000" b="1" u="sng" strike="noStrike" spc="-1" dirty="0" err="1">
                <a:solidFill>
                  <a:srgbClr val="000000"/>
                </a:solidFill>
                <a:uFillTx/>
                <a:latin typeface="Times New Roman"/>
              </a:rPr>
              <a:t>н.п</a:t>
            </a:r>
            <a:r>
              <a:rPr lang="ru-RU" sz="1000" b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.: </a:t>
            </a:r>
            <a:r>
              <a:rPr lang="ru-RU" sz="1000" b="0" strike="noStrike" spc="-1" dirty="0">
                <a:solidFill>
                  <a:srgbClr val="000000"/>
                </a:solidFill>
                <a:latin typeface="Times New Roman"/>
              </a:rPr>
              <a:t>нет</a:t>
            </a:r>
            <a:endParaRPr lang="ru-RU" sz="1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Объездная дорога: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Times New Roman"/>
              </a:rPr>
              <a:t>22 </a:t>
            </a:r>
            <a:r>
              <a:rPr lang="ru-RU" sz="1000" b="0" strike="noStrike" spc="-1" dirty="0">
                <a:solidFill>
                  <a:srgbClr val="000000"/>
                </a:solidFill>
                <a:latin typeface="Times New Roman"/>
              </a:rPr>
              <a:t>км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502" name="CustomShape 372"/>
          <p:cNvSpPr/>
          <p:nvPr/>
        </p:nvSpPr>
        <p:spPr>
          <a:xfrm>
            <a:off x="9794160" y="4168080"/>
            <a:ext cx="21182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Условные обозначения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9503" name="CustomShape 373"/>
          <p:cNvSpPr/>
          <p:nvPr/>
        </p:nvSpPr>
        <p:spPr>
          <a:xfrm>
            <a:off x="9707040" y="4559760"/>
            <a:ext cx="2547720" cy="55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- Участок автодороги с повышенным риском возникновения ДТП, нарушением движения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9504" name="CustomShape 374"/>
          <p:cNvSpPr/>
          <p:nvPr/>
        </p:nvSpPr>
        <p:spPr>
          <a:xfrm>
            <a:off x="9342360" y="4697280"/>
            <a:ext cx="362520" cy="169560"/>
          </a:xfrm>
          <a:custGeom>
            <a:avLst/>
            <a:gdLst/>
            <a:ahLst/>
            <a:cxnLst/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05" name="CustomShape 375"/>
          <p:cNvSpPr/>
          <p:nvPr/>
        </p:nvSpPr>
        <p:spPr>
          <a:xfrm>
            <a:off x="9353160" y="5176800"/>
            <a:ext cx="324360" cy="145800"/>
          </a:xfrm>
          <a:custGeom>
            <a:avLst/>
            <a:gdLst/>
            <a:ahLst/>
            <a:cxnLst/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06" name="CustomShape 376"/>
          <p:cNvSpPr/>
          <p:nvPr/>
        </p:nvSpPr>
        <p:spPr>
          <a:xfrm>
            <a:off x="9718920" y="5136480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- Объездная дорога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9507" name="CustomShape 377"/>
          <p:cNvSpPr/>
          <p:nvPr/>
        </p:nvSpPr>
        <p:spPr>
          <a:xfrm rot="5238000">
            <a:off x="9428400" y="5503320"/>
            <a:ext cx="190800" cy="16164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08" name="CustomShape 378"/>
          <p:cNvSpPr/>
          <p:nvPr/>
        </p:nvSpPr>
        <p:spPr>
          <a:xfrm>
            <a:off x="9736200" y="5456520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- Населенный пункт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9509" name="CustomShape 379"/>
          <p:cNvSpPr/>
          <p:nvPr/>
        </p:nvSpPr>
        <p:spPr>
          <a:xfrm>
            <a:off x="10440720" y="6014700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9510" name="CustomShape 380"/>
          <p:cNvSpPr/>
          <p:nvPr/>
        </p:nvSpPr>
        <p:spPr>
          <a:xfrm flipH="1" flipV="1">
            <a:off x="5465915" y="1522487"/>
            <a:ext cx="3819774" cy="6597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181DF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512" name="CustomShape 381"/>
          <p:cNvSpPr/>
          <p:nvPr/>
        </p:nvSpPr>
        <p:spPr>
          <a:xfrm>
            <a:off x="10427400" y="964080"/>
            <a:ext cx="1754280" cy="365400"/>
          </a:xfrm>
          <a:prstGeom prst="rect">
            <a:avLst/>
          </a:prstGeom>
          <a:solidFill>
            <a:schemeClr val="bg1">
              <a:alpha val="92000"/>
            </a:schemeClr>
          </a:solidFill>
          <a:ln w="0">
            <a:solidFill>
              <a:schemeClr val="tx1">
                <a:alpha val="61000"/>
              </a:schemeClr>
            </a:solidFill>
          </a:ln>
          <a:effectLst>
            <a:softEdge rad="381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10" b="1" strike="noStrike" spc="-1">
                <a:solidFill>
                  <a:srgbClr val="000000"/>
                </a:solidFill>
                <a:latin typeface="Calibri"/>
              </a:rPr>
              <a:t>км 1128+225 a/д М-8 "Холмогоры" г. Архангельск</a:t>
            </a:r>
            <a:endParaRPr lang="ru-RU" sz="910" b="0" strike="noStrike" spc="-1">
              <a:latin typeface="Arial"/>
            </a:endParaRPr>
          </a:p>
        </p:txBody>
      </p:sp>
      <p:sp>
        <p:nvSpPr>
          <p:cNvPr id="9515" name="CustomShape 384"/>
          <p:cNvSpPr/>
          <p:nvPr/>
        </p:nvSpPr>
        <p:spPr>
          <a:xfrm>
            <a:off x="209767" y="1588457"/>
            <a:ext cx="2243520" cy="778920"/>
          </a:xfrm>
          <a:prstGeom prst="wedgeRectCallout">
            <a:avLst>
              <a:gd name="adj1" fmla="val 84071"/>
              <a:gd name="adj2" fmla="val 50892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320" rIns="99000" bIns="4932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20" b="0" u="sng" strike="noStrike" spc="-1" dirty="0">
                <a:solidFill>
                  <a:srgbClr val="000000"/>
                </a:solidFill>
                <a:uFillTx/>
                <a:latin typeface="Times New Roman"/>
              </a:rPr>
              <a:t>Аварийно-опасный участок </a:t>
            </a:r>
            <a:endParaRPr lang="ru-RU" sz="102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20" b="0" u="sng" strike="noStrike" spc="-1" dirty="0">
                <a:solidFill>
                  <a:srgbClr val="000000"/>
                </a:solidFill>
                <a:uFillTx/>
                <a:latin typeface="Times New Roman"/>
              </a:rPr>
              <a:t>ФАД М-8 </a:t>
            </a:r>
            <a:r>
              <a:rPr lang="ru-RU" sz="1020" b="0" u="sng" strike="noStrike" spc="-1" dirty="0" smtClean="0">
                <a:solidFill>
                  <a:srgbClr val="000000"/>
                </a:solidFill>
                <a:uFillTx/>
                <a:latin typeface="Times New Roman"/>
              </a:rPr>
              <a:t>1128+160 </a:t>
            </a:r>
            <a:r>
              <a:rPr lang="ru-RU" sz="1020" b="0" u="sng" strike="noStrike" spc="-1" dirty="0">
                <a:solidFill>
                  <a:srgbClr val="000000"/>
                </a:solidFill>
                <a:uFillTx/>
                <a:latin typeface="Times New Roman"/>
              </a:rPr>
              <a:t>– 1129+133  км </a:t>
            </a:r>
            <a:endParaRPr lang="ru-RU" sz="102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20" b="0" u="sng" strike="noStrike" spc="-1" dirty="0">
                <a:solidFill>
                  <a:srgbClr val="000000"/>
                </a:solidFill>
                <a:uFillTx/>
                <a:latin typeface="Times New Roman"/>
              </a:rPr>
              <a:t>(боковой </a:t>
            </a:r>
            <a:r>
              <a:rPr lang="ru-RU" sz="1020" b="0" u="sng" strike="noStrike" spc="-1" dirty="0" smtClean="0">
                <a:solidFill>
                  <a:srgbClr val="000000"/>
                </a:solidFill>
                <a:uFillTx/>
                <a:latin typeface="Times New Roman"/>
              </a:rPr>
              <a:t>ветер, ухудшение видимости)</a:t>
            </a:r>
            <a:endParaRPr lang="ru-RU" sz="102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020" b="0" strike="noStrike" spc="-1" dirty="0">
              <a:latin typeface="Arial"/>
            </a:endParaRPr>
          </a:p>
        </p:txBody>
      </p:sp>
      <p:sp>
        <p:nvSpPr>
          <p:cNvPr id="9516" name="CustomShape 385"/>
          <p:cNvSpPr/>
          <p:nvPr/>
        </p:nvSpPr>
        <p:spPr>
          <a:xfrm>
            <a:off x="323132" y="5485038"/>
            <a:ext cx="398520" cy="2329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47520" rIns="95040" bIns="4752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910" b="1" strike="noStrike" spc="-1" dirty="0">
                <a:solidFill>
                  <a:srgbClr val="000000"/>
                </a:solidFill>
                <a:latin typeface="Times New Roman"/>
              </a:rPr>
              <a:t>М-8</a:t>
            </a:r>
            <a:endParaRPr lang="ru-RU" sz="910" b="0" strike="noStrike" spc="-1" dirty="0">
              <a:latin typeface="Arial"/>
            </a:endParaRPr>
          </a:p>
        </p:txBody>
      </p:sp>
      <p:sp>
        <p:nvSpPr>
          <p:cNvPr id="9517" name="CustomShape 386"/>
          <p:cNvSpPr/>
          <p:nvPr/>
        </p:nvSpPr>
        <p:spPr>
          <a:xfrm>
            <a:off x="3145151" y="843120"/>
            <a:ext cx="1424160" cy="4266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Холмогорский МО</a:t>
            </a:r>
            <a:endParaRPr lang="ru-RU" sz="1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д. </a:t>
            </a:r>
            <a:r>
              <a:rPr lang="ru-RU" sz="1200" b="1" strike="noStrike" spc="-1" dirty="0" err="1">
                <a:solidFill>
                  <a:srgbClr val="000000"/>
                </a:solidFill>
                <a:latin typeface="Times New Roman"/>
              </a:rPr>
              <a:t>Копачево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539623" y="1250197"/>
            <a:ext cx="4183379" cy="4751909"/>
          </a:xfrm>
          <a:custGeom>
            <a:avLst/>
            <a:gdLst>
              <a:gd name="connsiteX0" fmla="*/ 2409825 w 2409825"/>
              <a:gd name="connsiteY0" fmla="*/ 0 h 2009775"/>
              <a:gd name="connsiteX1" fmla="*/ 1885950 w 2409825"/>
              <a:gd name="connsiteY1" fmla="*/ 323850 h 2009775"/>
              <a:gd name="connsiteX2" fmla="*/ 1581150 w 2409825"/>
              <a:gd name="connsiteY2" fmla="*/ 466725 h 2009775"/>
              <a:gd name="connsiteX3" fmla="*/ 1323975 w 2409825"/>
              <a:gd name="connsiteY3" fmla="*/ 733425 h 2009775"/>
              <a:gd name="connsiteX4" fmla="*/ 1257300 w 2409825"/>
              <a:gd name="connsiteY4" fmla="*/ 781050 h 2009775"/>
              <a:gd name="connsiteX5" fmla="*/ 990600 w 2409825"/>
              <a:gd name="connsiteY5" fmla="*/ 981075 h 2009775"/>
              <a:gd name="connsiteX6" fmla="*/ 714375 w 2409825"/>
              <a:gd name="connsiteY6" fmla="*/ 1352550 h 2009775"/>
              <a:gd name="connsiteX7" fmla="*/ 638175 w 2409825"/>
              <a:gd name="connsiteY7" fmla="*/ 1400175 h 2009775"/>
              <a:gd name="connsiteX8" fmla="*/ 314325 w 2409825"/>
              <a:gd name="connsiteY8" fmla="*/ 1771650 h 2009775"/>
              <a:gd name="connsiteX9" fmla="*/ 0 w 2409825"/>
              <a:gd name="connsiteY9" fmla="*/ 2009775 h 2009775"/>
              <a:gd name="connsiteX0" fmla="*/ 2409825 w 2409825"/>
              <a:gd name="connsiteY0" fmla="*/ 0 h 2009775"/>
              <a:gd name="connsiteX1" fmla="*/ 1885950 w 2409825"/>
              <a:gd name="connsiteY1" fmla="*/ 323850 h 2009775"/>
              <a:gd name="connsiteX2" fmla="*/ 1627475 w 2409825"/>
              <a:gd name="connsiteY2" fmla="*/ 500089 h 2009775"/>
              <a:gd name="connsiteX3" fmla="*/ 1323975 w 2409825"/>
              <a:gd name="connsiteY3" fmla="*/ 733425 h 2009775"/>
              <a:gd name="connsiteX4" fmla="*/ 1257300 w 2409825"/>
              <a:gd name="connsiteY4" fmla="*/ 781050 h 2009775"/>
              <a:gd name="connsiteX5" fmla="*/ 990600 w 2409825"/>
              <a:gd name="connsiteY5" fmla="*/ 981075 h 2009775"/>
              <a:gd name="connsiteX6" fmla="*/ 714375 w 2409825"/>
              <a:gd name="connsiteY6" fmla="*/ 1352550 h 2009775"/>
              <a:gd name="connsiteX7" fmla="*/ 638175 w 2409825"/>
              <a:gd name="connsiteY7" fmla="*/ 1400175 h 2009775"/>
              <a:gd name="connsiteX8" fmla="*/ 314325 w 2409825"/>
              <a:gd name="connsiteY8" fmla="*/ 1771650 h 2009775"/>
              <a:gd name="connsiteX9" fmla="*/ 0 w 2409825"/>
              <a:gd name="connsiteY9" fmla="*/ 2009775 h 2009775"/>
              <a:gd name="connsiteX0" fmla="*/ 2409825 w 2409825"/>
              <a:gd name="connsiteY0" fmla="*/ 0 h 2009775"/>
              <a:gd name="connsiteX1" fmla="*/ 1885950 w 2409825"/>
              <a:gd name="connsiteY1" fmla="*/ 323850 h 2009775"/>
              <a:gd name="connsiteX2" fmla="*/ 1627475 w 2409825"/>
              <a:gd name="connsiteY2" fmla="*/ 500089 h 2009775"/>
              <a:gd name="connsiteX3" fmla="*/ 1323975 w 2409825"/>
              <a:gd name="connsiteY3" fmla="*/ 733425 h 2009775"/>
              <a:gd name="connsiteX4" fmla="*/ 1257300 w 2409825"/>
              <a:gd name="connsiteY4" fmla="*/ 781050 h 2009775"/>
              <a:gd name="connsiteX5" fmla="*/ 1030049 w 2409825"/>
              <a:gd name="connsiteY5" fmla="*/ 1002640 h 2009775"/>
              <a:gd name="connsiteX6" fmla="*/ 714375 w 2409825"/>
              <a:gd name="connsiteY6" fmla="*/ 1352550 h 2009775"/>
              <a:gd name="connsiteX7" fmla="*/ 638175 w 2409825"/>
              <a:gd name="connsiteY7" fmla="*/ 1400175 h 2009775"/>
              <a:gd name="connsiteX8" fmla="*/ 314325 w 2409825"/>
              <a:gd name="connsiteY8" fmla="*/ 1771650 h 2009775"/>
              <a:gd name="connsiteX9" fmla="*/ 0 w 2409825"/>
              <a:gd name="connsiteY9" fmla="*/ 2009775 h 2009775"/>
              <a:gd name="connsiteX0" fmla="*/ 2409825 w 2409825"/>
              <a:gd name="connsiteY0" fmla="*/ 0 h 2009775"/>
              <a:gd name="connsiteX1" fmla="*/ 1885950 w 2409825"/>
              <a:gd name="connsiteY1" fmla="*/ 323850 h 2009775"/>
              <a:gd name="connsiteX2" fmla="*/ 1627475 w 2409825"/>
              <a:gd name="connsiteY2" fmla="*/ 500089 h 2009775"/>
              <a:gd name="connsiteX3" fmla="*/ 1323975 w 2409825"/>
              <a:gd name="connsiteY3" fmla="*/ 733425 h 2009775"/>
              <a:gd name="connsiteX4" fmla="*/ 1283599 w 2409825"/>
              <a:gd name="connsiteY4" fmla="*/ 781050 h 2009775"/>
              <a:gd name="connsiteX5" fmla="*/ 1030049 w 2409825"/>
              <a:gd name="connsiteY5" fmla="*/ 1002640 h 2009775"/>
              <a:gd name="connsiteX6" fmla="*/ 714375 w 2409825"/>
              <a:gd name="connsiteY6" fmla="*/ 1352550 h 2009775"/>
              <a:gd name="connsiteX7" fmla="*/ 638175 w 2409825"/>
              <a:gd name="connsiteY7" fmla="*/ 1400175 h 2009775"/>
              <a:gd name="connsiteX8" fmla="*/ 314325 w 2409825"/>
              <a:gd name="connsiteY8" fmla="*/ 1771650 h 2009775"/>
              <a:gd name="connsiteX9" fmla="*/ 0 w 2409825"/>
              <a:gd name="connsiteY9" fmla="*/ 2009775 h 2009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9825" h="2009775">
                <a:moveTo>
                  <a:pt x="2409825" y="0"/>
                </a:moveTo>
                <a:lnTo>
                  <a:pt x="1885950" y="323850"/>
                </a:lnTo>
                <a:lnTo>
                  <a:pt x="1627475" y="500089"/>
                </a:lnTo>
                <a:lnTo>
                  <a:pt x="1323975" y="733425"/>
                </a:lnTo>
                <a:lnTo>
                  <a:pt x="1283599" y="781050"/>
                </a:lnTo>
                <a:lnTo>
                  <a:pt x="1030049" y="1002640"/>
                </a:lnTo>
                <a:lnTo>
                  <a:pt x="714375" y="1352550"/>
                </a:lnTo>
                <a:lnTo>
                  <a:pt x="638175" y="1400175"/>
                </a:lnTo>
                <a:lnTo>
                  <a:pt x="314325" y="1771650"/>
                </a:lnTo>
                <a:lnTo>
                  <a:pt x="0" y="2009775"/>
                </a:ln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539624" y="1256318"/>
            <a:ext cx="5254162" cy="4803230"/>
          </a:xfrm>
          <a:custGeom>
            <a:avLst/>
            <a:gdLst>
              <a:gd name="connsiteX0" fmla="*/ 2447925 w 3124200"/>
              <a:gd name="connsiteY0" fmla="*/ 0 h 2047875"/>
              <a:gd name="connsiteX1" fmla="*/ 2647950 w 3124200"/>
              <a:gd name="connsiteY1" fmla="*/ 57150 h 2047875"/>
              <a:gd name="connsiteX2" fmla="*/ 2762250 w 3124200"/>
              <a:gd name="connsiteY2" fmla="*/ 95250 h 2047875"/>
              <a:gd name="connsiteX3" fmla="*/ 2924175 w 3124200"/>
              <a:gd name="connsiteY3" fmla="*/ 152400 h 2047875"/>
              <a:gd name="connsiteX4" fmla="*/ 3038475 w 3124200"/>
              <a:gd name="connsiteY4" fmla="*/ 161925 h 2047875"/>
              <a:gd name="connsiteX5" fmla="*/ 3067050 w 3124200"/>
              <a:gd name="connsiteY5" fmla="*/ 171450 h 2047875"/>
              <a:gd name="connsiteX6" fmla="*/ 3124200 w 3124200"/>
              <a:gd name="connsiteY6" fmla="*/ 180975 h 2047875"/>
              <a:gd name="connsiteX7" fmla="*/ 3124200 w 3124200"/>
              <a:gd name="connsiteY7" fmla="*/ 180975 h 2047875"/>
              <a:gd name="connsiteX8" fmla="*/ 2981325 w 3124200"/>
              <a:gd name="connsiteY8" fmla="*/ 314325 h 2047875"/>
              <a:gd name="connsiteX9" fmla="*/ 2943225 w 3124200"/>
              <a:gd name="connsiteY9" fmla="*/ 390525 h 2047875"/>
              <a:gd name="connsiteX10" fmla="*/ 2905125 w 3124200"/>
              <a:gd name="connsiteY10" fmla="*/ 485775 h 2047875"/>
              <a:gd name="connsiteX11" fmla="*/ 2800350 w 3124200"/>
              <a:gd name="connsiteY11" fmla="*/ 561975 h 2047875"/>
              <a:gd name="connsiteX12" fmla="*/ 2609850 w 3124200"/>
              <a:gd name="connsiteY12" fmla="*/ 571500 h 2047875"/>
              <a:gd name="connsiteX13" fmla="*/ 2466975 w 3124200"/>
              <a:gd name="connsiteY13" fmla="*/ 704850 h 2047875"/>
              <a:gd name="connsiteX14" fmla="*/ 2505075 w 3124200"/>
              <a:gd name="connsiteY14" fmla="*/ 828675 h 2047875"/>
              <a:gd name="connsiteX15" fmla="*/ 2371725 w 3124200"/>
              <a:gd name="connsiteY15" fmla="*/ 1028700 h 2047875"/>
              <a:gd name="connsiteX16" fmla="*/ 2276475 w 3124200"/>
              <a:gd name="connsiteY16" fmla="*/ 1076325 h 2047875"/>
              <a:gd name="connsiteX17" fmla="*/ 2143125 w 3124200"/>
              <a:gd name="connsiteY17" fmla="*/ 1152525 h 2047875"/>
              <a:gd name="connsiteX18" fmla="*/ 1933575 w 3124200"/>
              <a:gd name="connsiteY18" fmla="*/ 1266825 h 2047875"/>
              <a:gd name="connsiteX19" fmla="*/ 1838325 w 3124200"/>
              <a:gd name="connsiteY19" fmla="*/ 1295400 h 2047875"/>
              <a:gd name="connsiteX20" fmla="*/ 1724025 w 3124200"/>
              <a:gd name="connsiteY20" fmla="*/ 1438275 h 2047875"/>
              <a:gd name="connsiteX21" fmla="*/ 1647825 w 3124200"/>
              <a:gd name="connsiteY21" fmla="*/ 1524000 h 2047875"/>
              <a:gd name="connsiteX22" fmla="*/ 1552575 w 3124200"/>
              <a:gd name="connsiteY22" fmla="*/ 1552575 h 2047875"/>
              <a:gd name="connsiteX23" fmla="*/ 1428750 w 3124200"/>
              <a:gd name="connsiteY23" fmla="*/ 1609725 h 2047875"/>
              <a:gd name="connsiteX24" fmla="*/ 1333500 w 3124200"/>
              <a:gd name="connsiteY24" fmla="*/ 1752600 h 2047875"/>
              <a:gd name="connsiteX25" fmla="*/ 1085850 w 3124200"/>
              <a:gd name="connsiteY25" fmla="*/ 1924050 h 2047875"/>
              <a:gd name="connsiteX26" fmla="*/ 923925 w 3124200"/>
              <a:gd name="connsiteY26" fmla="*/ 1943100 h 2047875"/>
              <a:gd name="connsiteX27" fmla="*/ 676275 w 3124200"/>
              <a:gd name="connsiteY27" fmla="*/ 2047875 h 2047875"/>
              <a:gd name="connsiteX28" fmla="*/ 581025 w 3124200"/>
              <a:gd name="connsiteY28" fmla="*/ 2019300 h 2047875"/>
              <a:gd name="connsiteX29" fmla="*/ 495300 w 3124200"/>
              <a:gd name="connsiteY29" fmla="*/ 2000250 h 2047875"/>
              <a:gd name="connsiteX30" fmla="*/ 390525 w 3124200"/>
              <a:gd name="connsiteY30" fmla="*/ 1990725 h 2047875"/>
              <a:gd name="connsiteX31" fmla="*/ 247650 w 3124200"/>
              <a:gd name="connsiteY31" fmla="*/ 2019300 h 2047875"/>
              <a:gd name="connsiteX32" fmla="*/ 152400 w 3124200"/>
              <a:gd name="connsiteY32" fmla="*/ 2009775 h 2047875"/>
              <a:gd name="connsiteX33" fmla="*/ 104775 w 3124200"/>
              <a:gd name="connsiteY33" fmla="*/ 1990725 h 2047875"/>
              <a:gd name="connsiteX34" fmla="*/ 0 w 3124200"/>
              <a:gd name="connsiteY34" fmla="*/ 1990725 h 2047875"/>
              <a:gd name="connsiteX0" fmla="*/ 2447925 w 3124200"/>
              <a:gd name="connsiteY0" fmla="*/ 0 h 2047875"/>
              <a:gd name="connsiteX1" fmla="*/ 2647950 w 3124200"/>
              <a:gd name="connsiteY1" fmla="*/ 57150 h 2047875"/>
              <a:gd name="connsiteX2" fmla="*/ 2762250 w 3124200"/>
              <a:gd name="connsiteY2" fmla="*/ 95250 h 2047875"/>
              <a:gd name="connsiteX3" fmla="*/ 2924175 w 3124200"/>
              <a:gd name="connsiteY3" fmla="*/ 152400 h 2047875"/>
              <a:gd name="connsiteX4" fmla="*/ 3038475 w 3124200"/>
              <a:gd name="connsiteY4" fmla="*/ 161925 h 2047875"/>
              <a:gd name="connsiteX5" fmla="*/ 3067050 w 3124200"/>
              <a:gd name="connsiteY5" fmla="*/ 171450 h 2047875"/>
              <a:gd name="connsiteX6" fmla="*/ 3124200 w 3124200"/>
              <a:gd name="connsiteY6" fmla="*/ 180975 h 2047875"/>
              <a:gd name="connsiteX7" fmla="*/ 3124200 w 3124200"/>
              <a:gd name="connsiteY7" fmla="*/ 180975 h 2047875"/>
              <a:gd name="connsiteX8" fmla="*/ 2981325 w 3124200"/>
              <a:gd name="connsiteY8" fmla="*/ 314325 h 2047875"/>
              <a:gd name="connsiteX9" fmla="*/ 2908577 w 3124200"/>
              <a:gd name="connsiteY9" fmla="*/ 381177 h 2047875"/>
              <a:gd name="connsiteX10" fmla="*/ 2905125 w 3124200"/>
              <a:gd name="connsiteY10" fmla="*/ 485775 h 2047875"/>
              <a:gd name="connsiteX11" fmla="*/ 2800350 w 3124200"/>
              <a:gd name="connsiteY11" fmla="*/ 561975 h 2047875"/>
              <a:gd name="connsiteX12" fmla="*/ 2609850 w 3124200"/>
              <a:gd name="connsiteY12" fmla="*/ 571500 h 2047875"/>
              <a:gd name="connsiteX13" fmla="*/ 2466975 w 3124200"/>
              <a:gd name="connsiteY13" fmla="*/ 704850 h 2047875"/>
              <a:gd name="connsiteX14" fmla="*/ 2505075 w 3124200"/>
              <a:gd name="connsiteY14" fmla="*/ 828675 h 2047875"/>
              <a:gd name="connsiteX15" fmla="*/ 2371725 w 3124200"/>
              <a:gd name="connsiteY15" fmla="*/ 1028700 h 2047875"/>
              <a:gd name="connsiteX16" fmla="*/ 2276475 w 3124200"/>
              <a:gd name="connsiteY16" fmla="*/ 1076325 h 2047875"/>
              <a:gd name="connsiteX17" fmla="*/ 2143125 w 3124200"/>
              <a:gd name="connsiteY17" fmla="*/ 1152525 h 2047875"/>
              <a:gd name="connsiteX18" fmla="*/ 1933575 w 3124200"/>
              <a:gd name="connsiteY18" fmla="*/ 1266825 h 2047875"/>
              <a:gd name="connsiteX19" fmla="*/ 1838325 w 3124200"/>
              <a:gd name="connsiteY19" fmla="*/ 1295400 h 2047875"/>
              <a:gd name="connsiteX20" fmla="*/ 1724025 w 3124200"/>
              <a:gd name="connsiteY20" fmla="*/ 1438275 h 2047875"/>
              <a:gd name="connsiteX21" fmla="*/ 1647825 w 3124200"/>
              <a:gd name="connsiteY21" fmla="*/ 1524000 h 2047875"/>
              <a:gd name="connsiteX22" fmla="*/ 1552575 w 3124200"/>
              <a:gd name="connsiteY22" fmla="*/ 1552575 h 2047875"/>
              <a:gd name="connsiteX23" fmla="*/ 1428750 w 3124200"/>
              <a:gd name="connsiteY23" fmla="*/ 1609725 h 2047875"/>
              <a:gd name="connsiteX24" fmla="*/ 1333500 w 3124200"/>
              <a:gd name="connsiteY24" fmla="*/ 1752600 h 2047875"/>
              <a:gd name="connsiteX25" fmla="*/ 1085850 w 3124200"/>
              <a:gd name="connsiteY25" fmla="*/ 1924050 h 2047875"/>
              <a:gd name="connsiteX26" fmla="*/ 923925 w 3124200"/>
              <a:gd name="connsiteY26" fmla="*/ 1943100 h 2047875"/>
              <a:gd name="connsiteX27" fmla="*/ 676275 w 3124200"/>
              <a:gd name="connsiteY27" fmla="*/ 2047875 h 2047875"/>
              <a:gd name="connsiteX28" fmla="*/ 581025 w 3124200"/>
              <a:gd name="connsiteY28" fmla="*/ 2019300 h 2047875"/>
              <a:gd name="connsiteX29" fmla="*/ 495300 w 3124200"/>
              <a:gd name="connsiteY29" fmla="*/ 2000250 h 2047875"/>
              <a:gd name="connsiteX30" fmla="*/ 390525 w 3124200"/>
              <a:gd name="connsiteY30" fmla="*/ 1990725 h 2047875"/>
              <a:gd name="connsiteX31" fmla="*/ 247650 w 3124200"/>
              <a:gd name="connsiteY31" fmla="*/ 2019300 h 2047875"/>
              <a:gd name="connsiteX32" fmla="*/ 152400 w 3124200"/>
              <a:gd name="connsiteY32" fmla="*/ 2009775 h 2047875"/>
              <a:gd name="connsiteX33" fmla="*/ 104775 w 3124200"/>
              <a:gd name="connsiteY33" fmla="*/ 1990725 h 2047875"/>
              <a:gd name="connsiteX34" fmla="*/ 0 w 3124200"/>
              <a:gd name="connsiteY34" fmla="*/ 1990725 h 2047875"/>
              <a:gd name="connsiteX0" fmla="*/ 2447925 w 3124200"/>
              <a:gd name="connsiteY0" fmla="*/ 0 h 2047875"/>
              <a:gd name="connsiteX1" fmla="*/ 2647950 w 3124200"/>
              <a:gd name="connsiteY1" fmla="*/ 57150 h 2047875"/>
              <a:gd name="connsiteX2" fmla="*/ 2762250 w 3124200"/>
              <a:gd name="connsiteY2" fmla="*/ 95250 h 2047875"/>
              <a:gd name="connsiteX3" fmla="*/ 2924175 w 3124200"/>
              <a:gd name="connsiteY3" fmla="*/ 152400 h 2047875"/>
              <a:gd name="connsiteX4" fmla="*/ 3038475 w 3124200"/>
              <a:gd name="connsiteY4" fmla="*/ 161925 h 2047875"/>
              <a:gd name="connsiteX5" fmla="*/ 3067050 w 3124200"/>
              <a:gd name="connsiteY5" fmla="*/ 171450 h 2047875"/>
              <a:gd name="connsiteX6" fmla="*/ 3124200 w 3124200"/>
              <a:gd name="connsiteY6" fmla="*/ 180975 h 2047875"/>
              <a:gd name="connsiteX7" fmla="*/ 3124200 w 3124200"/>
              <a:gd name="connsiteY7" fmla="*/ 180975 h 2047875"/>
              <a:gd name="connsiteX8" fmla="*/ 2952452 w 3124200"/>
              <a:gd name="connsiteY8" fmla="*/ 300302 h 2047875"/>
              <a:gd name="connsiteX9" fmla="*/ 2908577 w 3124200"/>
              <a:gd name="connsiteY9" fmla="*/ 381177 h 2047875"/>
              <a:gd name="connsiteX10" fmla="*/ 2905125 w 3124200"/>
              <a:gd name="connsiteY10" fmla="*/ 485775 h 2047875"/>
              <a:gd name="connsiteX11" fmla="*/ 2800350 w 3124200"/>
              <a:gd name="connsiteY11" fmla="*/ 561975 h 2047875"/>
              <a:gd name="connsiteX12" fmla="*/ 2609850 w 3124200"/>
              <a:gd name="connsiteY12" fmla="*/ 571500 h 2047875"/>
              <a:gd name="connsiteX13" fmla="*/ 2466975 w 3124200"/>
              <a:gd name="connsiteY13" fmla="*/ 704850 h 2047875"/>
              <a:gd name="connsiteX14" fmla="*/ 2505075 w 3124200"/>
              <a:gd name="connsiteY14" fmla="*/ 828675 h 2047875"/>
              <a:gd name="connsiteX15" fmla="*/ 2371725 w 3124200"/>
              <a:gd name="connsiteY15" fmla="*/ 1028700 h 2047875"/>
              <a:gd name="connsiteX16" fmla="*/ 2276475 w 3124200"/>
              <a:gd name="connsiteY16" fmla="*/ 1076325 h 2047875"/>
              <a:gd name="connsiteX17" fmla="*/ 2143125 w 3124200"/>
              <a:gd name="connsiteY17" fmla="*/ 1152525 h 2047875"/>
              <a:gd name="connsiteX18" fmla="*/ 1933575 w 3124200"/>
              <a:gd name="connsiteY18" fmla="*/ 1266825 h 2047875"/>
              <a:gd name="connsiteX19" fmla="*/ 1838325 w 3124200"/>
              <a:gd name="connsiteY19" fmla="*/ 1295400 h 2047875"/>
              <a:gd name="connsiteX20" fmla="*/ 1724025 w 3124200"/>
              <a:gd name="connsiteY20" fmla="*/ 1438275 h 2047875"/>
              <a:gd name="connsiteX21" fmla="*/ 1647825 w 3124200"/>
              <a:gd name="connsiteY21" fmla="*/ 1524000 h 2047875"/>
              <a:gd name="connsiteX22" fmla="*/ 1552575 w 3124200"/>
              <a:gd name="connsiteY22" fmla="*/ 1552575 h 2047875"/>
              <a:gd name="connsiteX23" fmla="*/ 1428750 w 3124200"/>
              <a:gd name="connsiteY23" fmla="*/ 1609725 h 2047875"/>
              <a:gd name="connsiteX24" fmla="*/ 1333500 w 3124200"/>
              <a:gd name="connsiteY24" fmla="*/ 1752600 h 2047875"/>
              <a:gd name="connsiteX25" fmla="*/ 1085850 w 3124200"/>
              <a:gd name="connsiteY25" fmla="*/ 1924050 h 2047875"/>
              <a:gd name="connsiteX26" fmla="*/ 923925 w 3124200"/>
              <a:gd name="connsiteY26" fmla="*/ 1943100 h 2047875"/>
              <a:gd name="connsiteX27" fmla="*/ 676275 w 3124200"/>
              <a:gd name="connsiteY27" fmla="*/ 2047875 h 2047875"/>
              <a:gd name="connsiteX28" fmla="*/ 581025 w 3124200"/>
              <a:gd name="connsiteY28" fmla="*/ 2019300 h 2047875"/>
              <a:gd name="connsiteX29" fmla="*/ 495300 w 3124200"/>
              <a:gd name="connsiteY29" fmla="*/ 2000250 h 2047875"/>
              <a:gd name="connsiteX30" fmla="*/ 390525 w 3124200"/>
              <a:gd name="connsiteY30" fmla="*/ 1990725 h 2047875"/>
              <a:gd name="connsiteX31" fmla="*/ 247650 w 3124200"/>
              <a:gd name="connsiteY31" fmla="*/ 2019300 h 2047875"/>
              <a:gd name="connsiteX32" fmla="*/ 152400 w 3124200"/>
              <a:gd name="connsiteY32" fmla="*/ 2009775 h 2047875"/>
              <a:gd name="connsiteX33" fmla="*/ 104775 w 3124200"/>
              <a:gd name="connsiteY33" fmla="*/ 1990725 h 2047875"/>
              <a:gd name="connsiteX34" fmla="*/ 0 w 3124200"/>
              <a:gd name="connsiteY34" fmla="*/ 1990725 h 2047875"/>
              <a:gd name="connsiteX0" fmla="*/ 2447925 w 3124200"/>
              <a:gd name="connsiteY0" fmla="*/ 0 h 2047875"/>
              <a:gd name="connsiteX1" fmla="*/ 2647950 w 3124200"/>
              <a:gd name="connsiteY1" fmla="*/ 57150 h 2047875"/>
              <a:gd name="connsiteX2" fmla="*/ 2762250 w 3124200"/>
              <a:gd name="connsiteY2" fmla="*/ 95250 h 2047875"/>
              <a:gd name="connsiteX3" fmla="*/ 2924175 w 3124200"/>
              <a:gd name="connsiteY3" fmla="*/ 152400 h 2047875"/>
              <a:gd name="connsiteX4" fmla="*/ 3038475 w 3124200"/>
              <a:gd name="connsiteY4" fmla="*/ 161925 h 2047875"/>
              <a:gd name="connsiteX5" fmla="*/ 3067050 w 3124200"/>
              <a:gd name="connsiteY5" fmla="*/ 157427 h 2047875"/>
              <a:gd name="connsiteX6" fmla="*/ 3124200 w 3124200"/>
              <a:gd name="connsiteY6" fmla="*/ 180975 h 2047875"/>
              <a:gd name="connsiteX7" fmla="*/ 3124200 w 3124200"/>
              <a:gd name="connsiteY7" fmla="*/ 180975 h 2047875"/>
              <a:gd name="connsiteX8" fmla="*/ 2952452 w 3124200"/>
              <a:gd name="connsiteY8" fmla="*/ 300302 h 2047875"/>
              <a:gd name="connsiteX9" fmla="*/ 2908577 w 3124200"/>
              <a:gd name="connsiteY9" fmla="*/ 381177 h 2047875"/>
              <a:gd name="connsiteX10" fmla="*/ 2905125 w 3124200"/>
              <a:gd name="connsiteY10" fmla="*/ 485775 h 2047875"/>
              <a:gd name="connsiteX11" fmla="*/ 2800350 w 3124200"/>
              <a:gd name="connsiteY11" fmla="*/ 561975 h 2047875"/>
              <a:gd name="connsiteX12" fmla="*/ 2609850 w 3124200"/>
              <a:gd name="connsiteY12" fmla="*/ 571500 h 2047875"/>
              <a:gd name="connsiteX13" fmla="*/ 2466975 w 3124200"/>
              <a:gd name="connsiteY13" fmla="*/ 704850 h 2047875"/>
              <a:gd name="connsiteX14" fmla="*/ 2505075 w 3124200"/>
              <a:gd name="connsiteY14" fmla="*/ 828675 h 2047875"/>
              <a:gd name="connsiteX15" fmla="*/ 2371725 w 3124200"/>
              <a:gd name="connsiteY15" fmla="*/ 1028700 h 2047875"/>
              <a:gd name="connsiteX16" fmla="*/ 2276475 w 3124200"/>
              <a:gd name="connsiteY16" fmla="*/ 1076325 h 2047875"/>
              <a:gd name="connsiteX17" fmla="*/ 2143125 w 3124200"/>
              <a:gd name="connsiteY17" fmla="*/ 1152525 h 2047875"/>
              <a:gd name="connsiteX18" fmla="*/ 1933575 w 3124200"/>
              <a:gd name="connsiteY18" fmla="*/ 1266825 h 2047875"/>
              <a:gd name="connsiteX19" fmla="*/ 1838325 w 3124200"/>
              <a:gd name="connsiteY19" fmla="*/ 1295400 h 2047875"/>
              <a:gd name="connsiteX20" fmla="*/ 1724025 w 3124200"/>
              <a:gd name="connsiteY20" fmla="*/ 1438275 h 2047875"/>
              <a:gd name="connsiteX21" fmla="*/ 1647825 w 3124200"/>
              <a:gd name="connsiteY21" fmla="*/ 1524000 h 2047875"/>
              <a:gd name="connsiteX22" fmla="*/ 1552575 w 3124200"/>
              <a:gd name="connsiteY22" fmla="*/ 1552575 h 2047875"/>
              <a:gd name="connsiteX23" fmla="*/ 1428750 w 3124200"/>
              <a:gd name="connsiteY23" fmla="*/ 1609725 h 2047875"/>
              <a:gd name="connsiteX24" fmla="*/ 1333500 w 3124200"/>
              <a:gd name="connsiteY24" fmla="*/ 1752600 h 2047875"/>
              <a:gd name="connsiteX25" fmla="*/ 1085850 w 3124200"/>
              <a:gd name="connsiteY25" fmla="*/ 1924050 h 2047875"/>
              <a:gd name="connsiteX26" fmla="*/ 923925 w 3124200"/>
              <a:gd name="connsiteY26" fmla="*/ 1943100 h 2047875"/>
              <a:gd name="connsiteX27" fmla="*/ 676275 w 3124200"/>
              <a:gd name="connsiteY27" fmla="*/ 2047875 h 2047875"/>
              <a:gd name="connsiteX28" fmla="*/ 581025 w 3124200"/>
              <a:gd name="connsiteY28" fmla="*/ 2019300 h 2047875"/>
              <a:gd name="connsiteX29" fmla="*/ 495300 w 3124200"/>
              <a:gd name="connsiteY29" fmla="*/ 2000250 h 2047875"/>
              <a:gd name="connsiteX30" fmla="*/ 390525 w 3124200"/>
              <a:gd name="connsiteY30" fmla="*/ 1990725 h 2047875"/>
              <a:gd name="connsiteX31" fmla="*/ 247650 w 3124200"/>
              <a:gd name="connsiteY31" fmla="*/ 2019300 h 2047875"/>
              <a:gd name="connsiteX32" fmla="*/ 152400 w 3124200"/>
              <a:gd name="connsiteY32" fmla="*/ 2009775 h 2047875"/>
              <a:gd name="connsiteX33" fmla="*/ 104775 w 3124200"/>
              <a:gd name="connsiteY33" fmla="*/ 1990725 h 2047875"/>
              <a:gd name="connsiteX34" fmla="*/ 0 w 3124200"/>
              <a:gd name="connsiteY34" fmla="*/ 1990725 h 2047875"/>
              <a:gd name="connsiteX0" fmla="*/ 2447925 w 3124200"/>
              <a:gd name="connsiteY0" fmla="*/ 0 h 2047875"/>
              <a:gd name="connsiteX1" fmla="*/ 2647950 w 3124200"/>
              <a:gd name="connsiteY1" fmla="*/ 57150 h 2047875"/>
              <a:gd name="connsiteX2" fmla="*/ 2762250 w 3124200"/>
              <a:gd name="connsiteY2" fmla="*/ 95250 h 2047875"/>
              <a:gd name="connsiteX3" fmla="*/ 2924175 w 3124200"/>
              <a:gd name="connsiteY3" fmla="*/ 152400 h 2047875"/>
              <a:gd name="connsiteX4" fmla="*/ 3038475 w 3124200"/>
              <a:gd name="connsiteY4" fmla="*/ 161925 h 2047875"/>
              <a:gd name="connsiteX5" fmla="*/ 3067050 w 3124200"/>
              <a:gd name="connsiteY5" fmla="*/ 157427 h 2047875"/>
              <a:gd name="connsiteX6" fmla="*/ 3124200 w 3124200"/>
              <a:gd name="connsiteY6" fmla="*/ 180975 h 2047875"/>
              <a:gd name="connsiteX7" fmla="*/ 3060679 w 3124200"/>
              <a:gd name="connsiteY7" fmla="*/ 255762 h 2047875"/>
              <a:gd name="connsiteX8" fmla="*/ 2952452 w 3124200"/>
              <a:gd name="connsiteY8" fmla="*/ 300302 h 2047875"/>
              <a:gd name="connsiteX9" fmla="*/ 2908577 w 3124200"/>
              <a:gd name="connsiteY9" fmla="*/ 381177 h 2047875"/>
              <a:gd name="connsiteX10" fmla="*/ 2905125 w 3124200"/>
              <a:gd name="connsiteY10" fmla="*/ 485775 h 2047875"/>
              <a:gd name="connsiteX11" fmla="*/ 2800350 w 3124200"/>
              <a:gd name="connsiteY11" fmla="*/ 561975 h 2047875"/>
              <a:gd name="connsiteX12" fmla="*/ 2609850 w 3124200"/>
              <a:gd name="connsiteY12" fmla="*/ 571500 h 2047875"/>
              <a:gd name="connsiteX13" fmla="*/ 2466975 w 3124200"/>
              <a:gd name="connsiteY13" fmla="*/ 704850 h 2047875"/>
              <a:gd name="connsiteX14" fmla="*/ 2505075 w 3124200"/>
              <a:gd name="connsiteY14" fmla="*/ 828675 h 2047875"/>
              <a:gd name="connsiteX15" fmla="*/ 2371725 w 3124200"/>
              <a:gd name="connsiteY15" fmla="*/ 1028700 h 2047875"/>
              <a:gd name="connsiteX16" fmla="*/ 2276475 w 3124200"/>
              <a:gd name="connsiteY16" fmla="*/ 1076325 h 2047875"/>
              <a:gd name="connsiteX17" fmla="*/ 2143125 w 3124200"/>
              <a:gd name="connsiteY17" fmla="*/ 1152525 h 2047875"/>
              <a:gd name="connsiteX18" fmla="*/ 1933575 w 3124200"/>
              <a:gd name="connsiteY18" fmla="*/ 1266825 h 2047875"/>
              <a:gd name="connsiteX19" fmla="*/ 1838325 w 3124200"/>
              <a:gd name="connsiteY19" fmla="*/ 1295400 h 2047875"/>
              <a:gd name="connsiteX20" fmla="*/ 1724025 w 3124200"/>
              <a:gd name="connsiteY20" fmla="*/ 1438275 h 2047875"/>
              <a:gd name="connsiteX21" fmla="*/ 1647825 w 3124200"/>
              <a:gd name="connsiteY21" fmla="*/ 1524000 h 2047875"/>
              <a:gd name="connsiteX22" fmla="*/ 1552575 w 3124200"/>
              <a:gd name="connsiteY22" fmla="*/ 1552575 h 2047875"/>
              <a:gd name="connsiteX23" fmla="*/ 1428750 w 3124200"/>
              <a:gd name="connsiteY23" fmla="*/ 1609725 h 2047875"/>
              <a:gd name="connsiteX24" fmla="*/ 1333500 w 3124200"/>
              <a:gd name="connsiteY24" fmla="*/ 1752600 h 2047875"/>
              <a:gd name="connsiteX25" fmla="*/ 1085850 w 3124200"/>
              <a:gd name="connsiteY25" fmla="*/ 1924050 h 2047875"/>
              <a:gd name="connsiteX26" fmla="*/ 923925 w 3124200"/>
              <a:gd name="connsiteY26" fmla="*/ 1943100 h 2047875"/>
              <a:gd name="connsiteX27" fmla="*/ 676275 w 3124200"/>
              <a:gd name="connsiteY27" fmla="*/ 2047875 h 2047875"/>
              <a:gd name="connsiteX28" fmla="*/ 581025 w 3124200"/>
              <a:gd name="connsiteY28" fmla="*/ 2019300 h 2047875"/>
              <a:gd name="connsiteX29" fmla="*/ 495300 w 3124200"/>
              <a:gd name="connsiteY29" fmla="*/ 2000250 h 2047875"/>
              <a:gd name="connsiteX30" fmla="*/ 390525 w 3124200"/>
              <a:gd name="connsiteY30" fmla="*/ 1990725 h 2047875"/>
              <a:gd name="connsiteX31" fmla="*/ 247650 w 3124200"/>
              <a:gd name="connsiteY31" fmla="*/ 2019300 h 2047875"/>
              <a:gd name="connsiteX32" fmla="*/ 152400 w 3124200"/>
              <a:gd name="connsiteY32" fmla="*/ 2009775 h 2047875"/>
              <a:gd name="connsiteX33" fmla="*/ 104775 w 3124200"/>
              <a:gd name="connsiteY33" fmla="*/ 1990725 h 2047875"/>
              <a:gd name="connsiteX34" fmla="*/ 0 w 3124200"/>
              <a:gd name="connsiteY34" fmla="*/ 1990725 h 2047875"/>
              <a:gd name="connsiteX0" fmla="*/ 2447925 w 3124200"/>
              <a:gd name="connsiteY0" fmla="*/ 0 h 2047875"/>
              <a:gd name="connsiteX1" fmla="*/ 2647950 w 3124200"/>
              <a:gd name="connsiteY1" fmla="*/ 57150 h 2047875"/>
              <a:gd name="connsiteX2" fmla="*/ 2762250 w 3124200"/>
              <a:gd name="connsiteY2" fmla="*/ 95250 h 2047875"/>
              <a:gd name="connsiteX3" fmla="*/ 2924175 w 3124200"/>
              <a:gd name="connsiteY3" fmla="*/ 152400 h 2047875"/>
              <a:gd name="connsiteX4" fmla="*/ 3038475 w 3124200"/>
              <a:gd name="connsiteY4" fmla="*/ 161925 h 2047875"/>
              <a:gd name="connsiteX5" fmla="*/ 3067050 w 3124200"/>
              <a:gd name="connsiteY5" fmla="*/ 157427 h 2047875"/>
              <a:gd name="connsiteX6" fmla="*/ 3124200 w 3124200"/>
              <a:gd name="connsiteY6" fmla="*/ 180975 h 2047875"/>
              <a:gd name="connsiteX7" fmla="*/ 3060679 w 3124200"/>
              <a:gd name="connsiteY7" fmla="*/ 255762 h 2047875"/>
              <a:gd name="connsiteX8" fmla="*/ 2952452 w 3124200"/>
              <a:gd name="connsiteY8" fmla="*/ 300302 h 2047875"/>
              <a:gd name="connsiteX9" fmla="*/ 2908577 w 3124200"/>
              <a:gd name="connsiteY9" fmla="*/ 381177 h 2047875"/>
              <a:gd name="connsiteX10" fmla="*/ 2905125 w 3124200"/>
              <a:gd name="connsiteY10" fmla="*/ 485775 h 2047875"/>
              <a:gd name="connsiteX11" fmla="*/ 2800350 w 3124200"/>
              <a:gd name="connsiteY11" fmla="*/ 561975 h 2047875"/>
              <a:gd name="connsiteX12" fmla="*/ 2609850 w 3124200"/>
              <a:gd name="connsiteY12" fmla="*/ 571500 h 2047875"/>
              <a:gd name="connsiteX13" fmla="*/ 2466975 w 3124200"/>
              <a:gd name="connsiteY13" fmla="*/ 704850 h 2047875"/>
              <a:gd name="connsiteX14" fmla="*/ 2505075 w 3124200"/>
              <a:gd name="connsiteY14" fmla="*/ 828675 h 2047875"/>
              <a:gd name="connsiteX15" fmla="*/ 2371725 w 3124200"/>
              <a:gd name="connsiteY15" fmla="*/ 1028700 h 2047875"/>
              <a:gd name="connsiteX16" fmla="*/ 2276475 w 3124200"/>
              <a:gd name="connsiteY16" fmla="*/ 1076325 h 2047875"/>
              <a:gd name="connsiteX17" fmla="*/ 2143125 w 3124200"/>
              <a:gd name="connsiteY17" fmla="*/ 1152525 h 2047875"/>
              <a:gd name="connsiteX18" fmla="*/ 1933575 w 3124200"/>
              <a:gd name="connsiteY18" fmla="*/ 1266825 h 2047875"/>
              <a:gd name="connsiteX19" fmla="*/ 1838325 w 3124200"/>
              <a:gd name="connsiteY19" fmla="*/ 1295400 h 2047875"/>
              <a:gd name="connsiteX20" fmla="*/ 1724025 w 3124200"/>
              <a:gd name="connsiteY20" fmla="*/ 1438275 h 2047875"/>
              <a:gd name="connsiteX21" fmla="*/ 1647825 w 3124200"/>
              <a:gd name="connsiteY21" fmla="*/ 1524000 h 2047875"/>
              <a:gd name="connsiteX22" fmla="*/ 1552575 w 3124200"/>
              <a:gd name="connsiteY22" fmla="*/ 1552575 h 2047875"/>
              <a:gd name="connsiteX23" fmla="*/ 1428750 w 3124200"/>
              <a:gd name="connsiteY23" fmla="*/ 1609725 h 2047875"/>
              <a:gd name="connsiteX24" fmla="*/ 1333500 w 3124200"/>
              <a:gd name="connsiteY24" fmla="*/ 1752600 h 2047875"/>
              <a:gd name="connsiteX25" fmla="*/ 1085850 w 3124200"/>
              <a:gd name="connsiteY25" fmla="*/ 1924050 h 2047875"/>
              <a:gd name="connsiteX26" fmla="*/ 923925 w 3124200"/>
              <a:gd name="connsiteY26" fmla="*/ 1943100 h 2047875"/>
              <a:gd name="connsiteX27" fmla="*/ 676275 w 3124200"/>
              <a:gd name="connsiteY27" fmla="*/ 2047875 h 2047875"/>
              <a:gd name="connsiteX28" fmla="*/ 581025 w 3124200"/>
              <a:gd name="connsiteY28" fmla="*/ 2019300 h 2047875"/>
              <a:gd name="connsiteX29" fmla="*/ 495300 w 3124200"/>
              <a:gd name="connsiteY29" fmla="*/ 2000250 h 2047875"/>
              <a:gd name="connsiteX30" fmla="*/ 390525 w 3124200"/>
              <a:gd name="connsiteY30" fmla="*/ 1990725 h 2047875"/>
              <a:gd name="connsiteX31" fmla="*/ 247650 w 3124200"/>
              <a:gd name="connsiteY31" fmla="*/ 2019300 h 2047875"/>
              <a:gd name="connsiteX32" fmla="*/ 152400 w 3124200"/>
              <a:gd name="connsiteY32" fmla="*/ 2009775 h 2047875"/>
              <a:gd name="connsiteX33" fmla="*/ 104775 w 3124200"/>
              <a:gd name="connsiteY33" fmla="*/ 1990725 h 2047875"/>
              <a:gd name="connsiteX34" fmla="*/ 0 w 3124200"/>
              <a:gd name="connsiteY34" fmla="*/ 1990725 h 2047875"/>
              <a:gd name="connsiteX0" fmla="*/ 2447925 w 3087046"/>
              <a:gd name="connsiteY0" fmla="*/ 0 h 2047875"/>
              <a:gd name="connsiteX1" fmla="*/ 2647950 w 3087046"/>
              <a:gd name="connsiteY1" fmla="*/ 57150 h 2047875"/>
              <a:gd name="connsiteX2" fmla="*/ 2762250 w 3087046"/>
              <a:gd name="connsiteY2" fmla="*/ 95250 h 2047875"/>
              <a:gd name="connsiteX3" fmla="*/ 2924175 w 3087046"/>
              <a:gd name="connsiteY3" fmla="*/ 152400 h 2047875"/>
              <a:gd name="connsiteX4" fmla="*/ 3038475 w 3087046"/>
              <a:gd name="connsiteY4" fmla="*/ 161925 h 2047875"/>
              <a:gd name="connsiteX5" fmla="*/ 3067050 w 3087046"/>
              <a:gd name="connsiteY5" fmla="*/ 157427 h 2047875"/>
              <a:gd name="connsiteX6" fmla="*/ 3087046 w 3087046"/>
              <a:gd name="connsiteY6" fmla="*/ 186282 h 2047875"/>
              <a:gd name="connsiteX7" fmla="*/ 3060679 w 3087046"/>
              <a:gd name="connsiteY7" fmla="*/ 255762 h 2047875"/>
              <a:gd name="connsiteX8" fmla="*/ 2952452 w 3087046"/>
              <a:gd name="connsiteY8" fmla="*/ 300302 h 2047875"/>
              <a:gd name="connsiteX9" fmla="*/ 2908577 w 3087046"/>
              <a:gd name="connsiteY9" fmla="*/ 381177 h 2047875"/>
              <a:gd name="connsiteX10" fmla="*/ 2905125 w 3087046"/>
              <a:gd name="connsiteY10" fmla="*/ 485775 h 2047875"/>
              <a:gd name="connsiteX11" fmla="*/ 2800350 w 3087046"/>
              <a:gd name="connsiteY11" fmla="*/ 561975 h 2047875"/>
              <a:gd name="connsiteX12" fmla="*/ 2609850 w 3087046"/>
              <a:gd name="connsiteY12" fmla="*/ 571500 h 2047875"/>
              <a:gd name="connsiteX13" fmla="*/ 2466975 w 3087046"/>
              <a:gd name="connsiteY13" fmla="*/ 704850 h 2047875"/>
              <a:gd name="connsiteX14" fmla="*/ 2505075 w 3087046"/>
              <a:gd name="connsiteY14" fmla="*/ 828675 h 2047875"/>
              <a:gd name="connsiteX15" fmla="*/ 2371725 w 3087046"/>
              <a:gd name="connsiteY15" fmla="*/ 1028700 h 2047875"/>
              <a:gd name="connsiteX16" fmla="*/ 2276475 w 3087046"/>
              <a:gd name="connsiteY16" fmla="*/ 1076325 h 2047875"/>
              <a:gd name="connsiteX17" fmla="*/ 2143125 w 3087046"/>
              <a:gd name="connsiteY17" fmla="*/ 1152525 h 2047875"/>
              <a:gd name="connsiteX18" fmla="*/ 1933575 w 3087046"/>
              <a:gd name="connsiteY18" fmla="*/ 1266825 h 2047875"/>
              <a:gd name="connsiteX19" fmla="*/ 1838325 w 3087046"/>
              <a:gd name="connsiteY19" fmla="*/ 1295400 h 2047875"/>
              <a:gd name="connsiteX20" fmla="*/ 1724025 w 3087046"/>
              <a:gd name="connsiteY20" fmla="*/ 1438275 h 2047875"/>
              <a:gd name="connsiteX21" fmla="*/ 1647825 w 3087046"/>
              <a:gd name="connsiteY21" fmla="*/ 1524000 h 2047875"/>
              <a:gd name="connsiteX22" fmla="*/ 1552575 w 3087046"/>
              <a:gd name="connsiteY22" fmla="*/ 1552575 h 2047875"/>
              <a:gd name="connsiteX23" fmla="*/ 1428750 w 3087046"/>
              <a:gd name="connsiteY23" fmla="*/ 1609725 h 2047875"/>
              <a:gd name="connsiteX24" fmla="*/ 1333500 w 3087046"/>
              <a:gd name="connsiteY24" fmla="*/ 1752600 h 2047875"/>
              <a:gd name="connsiteX25" fmla="*/ 1085850 w 3087046"/>
              <a:gd name="connsiteY25" fmla="*/ 1924050 h 2047875"/>
              <a:gd name="connsiteX26" fmla="*/ 923925 w 3087046"/>
              <a:gd name="connsiteY26" fmla="*/ 1943100 h 2047875"/>
              <a:gd name="connsiteX27" fmla="*/ 676275 w 3087046"/>
              <a:gd name="connsiteY27" fmla="*/ 2047875 h 2047875"/>
              <a:gd name="connsiteX28" fmla="*/ 581025 w 3087046"/>
              <a:gd name="connsiteY28" fmla="*/ 2019300 h 2047875"/>
              <a:gd name="connsiteX29" fmla="*/ 495300 w 3087046"/>
              <a:gd name="connsiteY29" fmla="*/ 2000250 h 2047875"/>
              <a:gd name="connsiteX30" fmla="*/ 390525 w 3087046"/>
              <a:gd name="connsiteY30" fmla="*/ 1990725 h 2047875"/>
              <a:gd name="connsiteX31" fmla="*/ 247650 w 3087046"/>
              <a:gd name="connsiteY31" fmla="*/ 2019300 h 2047875"/>
              <a:gd name="connsiteX32" fmla="*/ 152400 w 3087046"/>
              <a:gd name="connsiteY32" fmla="*/ 2009775 h 2047875"/>
              <a:gd name="connsiteX33" fmla="*/ 104775 w 3087046"/>
              <a:gd name="connsiteY33" fmla="*/ 1990725 h 2047875"/>
              <a:gd name="connsiteX34" fmla="*/ 0 w 3087046"/>
              <a:gd name="connsiteY34" fmla="*/ 1990725 h 2047875"/>
              <a:gd name="connsiteX0" fmla="*/ 2447925 w 3087046"/>
              <a:gd name="connsiteY0" fmla="*/ 0 h 2047875"/>
              <a:gd name="connsiteX1" fmla="*/ 2647950 w 3087046"/>
              <a:gd name="connsiteY1" fmla="*/ 57150 h 2047875"/>
              <a:gd name="connsiteX2" fmla="*/ 2762250 w 3087046"/>
              <a:gd name="connsiteY2" fmla="*/ 95250 h 2047875"/>
              <a:gd name="connsiteX3" fmla="*/ 2924175 w 3087046"/>
              <a:gd name="connsiteY3" fmla="*/ 152400 h 2047875"/>
              <a:gd name="connsiteX4" fmla="*/ 3027547 w 3087046"/>
              <a:gd name="connsiteY4" fmla="*/ 179615 h 2047875"/>
              <a:gd name="connsiteX5" fmla="*/ 3067050 w 3087046"/>
              <a:gd name="connsiteY5" fmla="*/ 157427 h 2047875"/>
              <a:gd name="connsiteX6" fmla="*/ 3087046 w 3087046"/>
              <a:gd name="connsiteY6" fmla="*/ 186282 h 2047875"/>
              <a:gd name="connsiteX7" fmla="*/ 3060679 w 3087046"/>
              <a:gd name="connsiteY7" fmla="*/ 255762 h 2047875"/>
              <a:gd name="connsiteX8" fmla="*/ 2952452 w 3087046"/>
              <a:gd name="connsiteY8" fmla="*/ 300302 h 2047875"/>
              <a:gd name="connsiteX9" fmla="*/ 2908577 w 3087046"/>
              <a:gd name="connsiteY9" fmla="*/ 381177 h 2047875"/>
              <a:gd name="connsiteX10" fmla="*/ 2905125 w 3087046"/>
              <a:gd name="connsiteY10" fmla="*/ 485775 h 2047875"/>
              <a:gd name="connsiteX11" fmla="*/ 2800350 w 3087046"/>
              <a:gd name="connsiteY11" fmla="*/ 561975 h 2047875"/>
              <a:gd name="connsiteX12" fmla="*/ 2609850 w 3087046"/>
              <a:gd name="connsiteY12" fmla="*/ 571500 h 2047875"/>
              <a:gd name="connsiteX13" fmla="*/ 2466975 w 3087046"/>
              <a:gd name="connsiteY13" fmla="*/ 704850 h 2047875"/>
              <a:gd name="connsiteX14" fmla="*/ 2505075 w 3087046"/>
              <a:gd name="connsiteY14" fmla="*/ 828675 h 2047875"/>
              <a:gd name="connsiteX15" fmla="*/ 2371725 w 3087046"/>
              <a:gd name="connsiteY15" fmla="*/ 1028700 h 2047875"/>
              <a:gd name="connsiteX16" fmla="*/ 2276475 w 3087046"/>
              <a:gd name="connsiteY16" fmla="*/ 1076325 h 2047875"/>
              <a:gd name="connsiteX17" fmla="*/ 2143125 w 3087046"/>
              <a:gd name="connsiteY17" fmla="*/ 1152525 h 2047875"/>
              <a:gd name="connsiteX18" fmla="*/ 1933575 w 3087046"/>
              <a:gd name="connsiteY18" fmla="*/ 1266825 h 2047875"/>
              <a:gd name="connsiteX19" fmla="*/ 1838325 w 3087046"/>
              <a:gd name="connsiteY19" fmla="*/ 1295400 h 2047875"/>
              <a:gd name="connsiteX20" fmla="*/ 1724025 w 3087046"/>
              <a:gd name="connsiteY20" fmla="*/ 1438275 h 2047875"/>
              <a:gd name="connsiteX21" fmla="*/ 1647825 w 3087046"/>
              <a:gd name="connsiteY21" fmla="*/ 1524000 h 2047875"/>
              <a:gd name="connsiteX22" fmla="*/ 1552575 w 3087046"/>
              <a:gd name="connsiteY22" fmla="*/ 1552575 h 2047875"/>
              <a:gd name="connsiteX23" fmla="*/ 1428750 w 3087046"/>
              <a:gd name="connsiteY23" fmla="*/ 1609725 h 2047875"/>
              <a:gd name="connsiteX24" fmla="*/ 1333500 w 3087046"/>
              <a:gd name="connsiteY24" fmla="*/ 1752600 h 2047875"/>
              <a:gd name="connsiteX25" fmla="*/ 1085850 w 3087046"/>
              <a:gd name="connsiteY25" fmla="*/ 1924050 h 2047875"/>
              <a:gd name="connsiteX26" fmla="*/ 923925 w 3087046"/>
              <a:gd name="connsiteY26" fmla="*/ 1943100 h 2047875"/>
              <a:gd name="connsiteX27" fmla="*/ 676275 w 3087046"/>
              <a:gd name="connsiteY27" fmla="*/ 2047875 h 2047875"/>
              <a:gd name="connsiteX28" fmla="*/ 581025 w 3087046"/>
              <a:gd name="connsiteY28" fmla="*/ 2019300 h 2047875"/>
              <a:gd name="connsiteX29" fmla="*/ 495300 w 3087046"/>
              <a:gd name="connsiteY29" fmla="*/ 2000250 h 2047875"/>
              <a:gd name="connsiteX30" fmla="*/ 390525 w 3087046"/>
              <a:gd name="connsiteY30" fmla="*/ 1990725 h 2047875"/>
              <a:gd name="connsiteX31" fmla="*/ 247650 w 3087046"/>
              <a:gd name="connsiteY31" fmla="*/ 2019300 h 2047875"/>
              <a:gd name="connsiteX32" fmla="*/ 152400 w 3087046"/>
              <a:gd name="connsiteY32" fmla="*/ 2009775 h 2047875"/>
              <a:gd name="connsiteX33" fmla="*/ 104775 w 3087046"/>
              <a:gd name="connsiteY33" fmla="*/ 1990725 h 2047875"/>
              <a:gd name="connsiteX34" fmla="*/ 0 w 3087046"/>
              <a:gd name="connsiteY34" fmla="*/ 1990725 h 2047875"/>
              <a:gd name="connsiteX0" fmla="*/ 2447925 w 3087046"/>
              <a:gd name="connsiteY0" fmla="*/ 0 h 2047875"/>
              <a:gd name="connsiteX1" fmla="*/ 2647950 w 3087046"/>
              <a:gd name="connsiteY1" fmla="*/ 57150 h 2047875"/>
              <a:gd name="connsiteX2" fmla="*/ 2762250 w 3087046"/>
              <a:gd name="connsiteY2" fmla="*/ 95250 h 2047875"/>
              <a:gd name="connsiteX3" fmla="*/ 2917619 w 3087046"/>
              <a:gd name="connsiteY3" fmla="*/ 175398 h 2047875"/>
              <a:gd name="connsiteX4" fmla="*/ 3027547 w 3087046"/>
              <a:gd name="connsiteY4" fmla="*/ 179615 h 2047875"/>
              <a:gd name="connsiteX5" fmla="*/ 3067050 w 3087046"/>
              <a:gd name="connsiteY5" fmla="*/ 157427 h 2047875"/>
              <a:gd name="connsiteX6" fmla="*/ 3087046 w 3087046"/>
              <a:gd name="connsiteY6" fmla="*/ 186282 h 2047875"/>
              <a:gd name="connsiteX7" fmla="*/ 3060679 w 3087046"/>
              <a:gd name="connsiteY7" fmla="*/ 255762 h 2047875"/>
              <a:gd name="connsiteX8" fmla="*/ 2952452 w 3087046"/>
              <a:gd name="connsiteY8" fmla="*/ 300302 h 2047875"/>
              <a:gd name="connsiteX9" fmla="*/ 2908577 w 3087046"/>
              <a:gd name="connsiteY9" fmla="*/ 381177 h 2047875"/>
              <a:gd name="connsiteX10" fmla="*/ 2905125 w 3087046"/>
              <a:gd name="connsiteY10" fmla="*/ 485775 h 2047875"/>
              <a:gd name="connsiteX11" fmla="*/ 2800350 w 3087046"/>
              <a:gd name="connsiteY11" fmla="*/ 561975 h 2047875"/>
              <a:gd name="connsiteX12" fmla="*/ 2609850 w 3087046"/>
              <a:gd name="connsiteY12" fmla="*/ 571500 h 2047875"/>
              <a:gd name="connsiteX13" fmla="*/ 2466975 w 3087046"/>
              <a:gd name="connsiteY13" fmla="*/ 704850 h 2047875"/>
              <a:gd name="connsiteX14" fmla="*/ 2505075 w 3087046"/>
              <a:gd name="connsiteY14" fmla="*/ 828675 h 2047875"/>
              <a:gd name="connsiteX15" fmla="*/ 2371725 w 3087046"/>
              <a:gd name="connsiteY15" fmla="*/ 1028700 h 2047875"/>
              <a:gd name="connsiteX16" fmla="*/ 2276475 w 3087046"/>
              <a:gd name="connsiteY16" fmla="*/ 1076325 h 2047875"/>
              <a:gd name="connsiteX17" fmla="*/ 2143125 w 3087046"/>
              <a:gd name="connsiteY17" fmla="*/ 1152525 h 2047875"/>
              <a:gd name="connsiteX18" fmla="*/ 1933575 w 3087046"/>
              <a:gd name="connsiteY18" fmla="*/ 1266825 h 2047875"/>
              <a:gd name="connsiteX19" fmla="*/ 1838325 w 3087046"/>
              <a:gd name="connsiteY19" fmla="*/ 1295400 h 2047875"/>
              <a:gd name="connsiteX20" fmla="*/ 1724025 w 3087046"/>
              <a:gd name="connsiteY20" fmla="*/ 1438275 h 2047875"/>
              <a:gd name="connsiteX21" fmla="*/ 1647825 w 3087046"/>
              <a:gd name="connsiteY21" fmla="*/ 1524000 h 2047875"/>
              <a:gd name="connsiteX22" fmla="*/ 1552575 w 3087046"/>
              <a:gd name="connsiteY22" fmla="*/ 1552575 h 2047875"/>
              <a:gd name="connsiteX23" fmla="*/ 1428750 w 3087046"/>
              <a:gd name="connsiteY23" fmla="*/ 1609725 h 2047875"/>
              <a:gd name="connsiteX24" fmla="*/ 1333500 w 3087046"/>
              <a:gd name="connsiteY24" fmla="*/ 1752600 h 2047875"/>
              <a:gd name="connsiteX25" fmla="*/ 1085850 w 3087046"/>
              <a:gd name="connsiteY25" fmla="*/ 1924050 h 2047875"/>
              <a:gd name="connsiteX26" fmla="*/ 923925 w 3087046"/>
              <a:gd name="connsiteY26" fmla="*/ 1943100 h 2047875"/>
              <a:gd name="connsiteX27" fmla="*/ 676275 w 3087046"/>
              <a:gd name="connsiteY27" fmla="*/ 2047875 h 2047875"/>
              <a:gd name="connsiteX28" fmla="*/ 581025 w 3087046"/>
              <a:gd name="connsiteY28" fmla="*/ 2019300 h 2047875"/>
              <a:gd name="connsiteX29" fmla="*/ 495300 w 3087046"/>
              <a:gd name="connsiteY29" fmla="*/ 2000250 h 2047875"/>
              <a:gd name="connsiteX30" fmla="*/ 390525 w 3087046"/>
              <a:gd name="connsiteY30" fmla="*/ 1990725 h 2047875"/>
              <a:gd name="connsiteX31" fmla="*/ 247650 w 3087046"/>
              <a:gd name="connsiteY31" fmla="*/ 2019300 h 2047875"/>
              <a:gd name="connsiteX32" fmla="*/ 152400 w 3087046"/>
              <a:gd name="connsiteY32" fmla="*/ 2009775 h 2047875"/>
              <a:gd name="connsiteX33" fmla="*/ 104775 w 3087046"/>
              <a:gd name="connsiteY33" fmla="*/ 1990725 h 2047875"/>
              <a:gd name="connsiteX34" fmla="*/ 0 w 3087046"/>
              <a:gd name="connsiteY34" fmla="*/ 1990725 h 2047875"/>
              <a:gd name="connsiteX0" fmla="*/ 2447925 w 3087046"/>
              <a:gd name="connsiteY0" fmla="*/ 0 h 2047875"/>
              <a:gd name="connsiteX1" fmla="*/ 2647950 w 3087046"/>
              <a:gd name="connsiteY1" fmla="*/ 57150 h 2047875"/>
              <a:gd name="connsiteX2" fmla="*/ 2753508 w 3087046"/>
              <a:gd name="connsiteY2" fmla="*/ 107633 h 2047875"/>
              <a:gd name="connsiteX3" fmla="*/ 2917619 w 3087046"/>
              <a:gd name="connsiteY3" fmla="*/ 175398 h 2047875"/>
              <a:gd name="connsiteX4" fmla="*/ 3027547 w 3087046"/>
              <a:gd name="connsiteY4" fmla="*/ 179615 h 2047875"/>
              <a:gd name="connsiteX5" fmla="*/ 3067050 w 3087046"/>
              <a:gd name="connsiteY5" fmla="*/ 157427 h 2047875"/>
              <a:gd name="connsiteX6" fmla="*/ 3087046 w 3087046"/>
              <a:gd name="connsiteY6" fmla="*/ 186282 h 2047875"/>
              <a:gd name="connsiteX7" fmla="*/ 3060679 w 3087046"/>
              <a:gd name="connsiteY7" fmla="*/ 255762 h 2047875"/>
              <a:gd name="connsiteX8" fmla="*/ 2952452 w 3087046"/>
              <a:gd name="connsiteY8" fmla="*/ 300302 h 2047875"/>
              <a:gd name="connsiteX9" fmla="*/ 2908577 w 3087046"/>
              <a:gd name="connsiteY9" fmla="*/ 381177 h 2047875"/>
              <a:gd name="connsiteX10" fmla="*/ 2905125 w 3087046"/>
              <a:gd name="connsiteY10" fmla="*/ 485775 h 2047875"/>
              <a:gd name="connsiteX11" fmla="*/ 2800350 w 3087046"/>
              <a:gd name="connsiteY11" fmla="*/ 561975 h 2047875"/>
              <a:gd name="connsiteX12" fmla="*/ 2609850 w 3087046"/>
              <a:gd name="connsiteY12" fmla="*/ 571500 h 2047875"/>
              <a:gd name="connsiteX13" fmla="*/ 2466975 w 3087046"/>
              <a:gd name="connsiteY13" fmla="*/ 704850 h 2047875"/>
              <a:gd name="connsiteX14" fmla="*/ 2505075 w 3087046"/>
              <a:gd name="connsiteY14" fmla="*/ 828675 h 2047875"/>
              <a:gd name="connsiteX15" fmla="*/ 2371725 w 3087046"/>
              <a:gd name="connsiteY15" fmla="*/ 1028700 h 2047875"/>
              <a:gd name="connsiteX16" fmla="*/ 2276475 w 3087046"/>
              <a:gd name="connsiteY16" fmla="*/ 1076325 h 2047875"/>
              <a:gd name="connsiteX17" fmla="*/ 2143125 w 3087046"/>
              <a:gd name="connsiteY17" fmla="*/ 1152525 h 2047875"/>
              <a:gd name="connsiteX18" fmla="*/ 1933575 w 3087046"/>
              <a:gd name="connsiteY18" fmla="*/ 1266825 h 2047875"/>
              <a:gd name="connsiteX19" fmla="*/ 1838325 w 3087046"/>
              <a:gd name="connsiteY19" fmla="*/ 1295400 h 2047875"/>
              <a:gd name="connsiteX20" fmla="*/ 1724025 w 3087046"/>
              <a:gd name="connsiteY20" fmla="*/ 1438275 h 2047875"/>
              <a:gd name="connsiteX21" fmla="*/ 1647825 w 3087046"/>
              <a:gd name="connsiteY21" fmla="*/ 1524000 h 2047875"/>
              <a:gd name="connsiteX22" fmla="*/ 1552575 w 3087046"/>
              <a:gd name="connsiteY22" fmla="*/ 1552575 h 2047875"/>
              <a:gd name="connsiteX23" fmla="*/ 1428750 w 3087046"/>
              <a:gd name="connsiteY23" fmla="*/ 1609725 h 2047875"/>
              <a:gd name="connsiteX24" fmla="*/ 1333500 w 3087046"/>
              <a:gd name="connsiteY24" fmla="*/ 1752600 h 2047875"/>
              <a:gd name="connsiteX25" fmla="*/ 1085850 w 3087046"/>
              <a:gd name="connsiteY25" fmla="*/ 1924050 h 2047875"/>
              <a:gd name="connsiteX26" fmla="*/ 923925 w 3087046"/>
              <a:gd name="connsiteY26" fmla="*/ 1943100 h 2047875"/>
              <a:gd name="connsiteX27" fmla="*/ 676275 w 3087046"/>
              <a:gd name="connsiteY27" fmla="*/ 2047875 h 2047875"/>
              <a:gd name="connsiteX28" fmla="*/ 581025 w 3087046"/>
              <a:gd name="connsiteY28" fmla="*/ 2019300 h 2047875"/>
              <a:gd name="connsiteX29" fmla="*/ 495300 w 3087046"/>
              <a:gd name="connsiteY29" fmla="*/ 2000250 h 2047875"/>
              <a:gd name="connsiteX30" fmla="*/ 390525 w 3087046"/>
              <a:gd name="connsiteY30" fmla="*/ 1990725 h 2047875"/>
              <a:gd name="connsiteX31" fmla="*/ 247650 w 3087046"/>
              <a:gd name="connsiteY31" fmla="*/ 2019300 h 2047875"/>
              <a:gd name="connsiteX32" fmla="*/ 152400 w 3087046"/>
              <a:gd name="connsiteY32" fmla="*/ 2009775 h 2047875"/>
              <a:gd name="connsiteX33" fmla="*/ 104775 w 3087046"/>
              <a:gd name="connsiteY33" fmla="*/ 1990725 h 2047875"/>
              <a:gd name="connsiteX34" fmla="*/ 0 w 3087046"/>
              <a:gd name="connsiteY34" fmla="*/ 1990725 h 2047875"/>
              <a:gd name="connsiteX0" fmla="*/ 2447925 w 3087046"/>
              <a:gd name="connsiteY0" fmla="*/ 0 h 2019300"/>
              <a:gd name="connsiteX1" fmla="*/ 2647950 w 3087046"/>
              <a:gd name="connsiteY1" fmla="*/ 57150 h 2019300"/>
              <a:gd name="connsiteX2" fmla="*/ 2753508 w 3087046"/>
              <a:gd name="connsiteY2" fmla="*/ 107633 h 2019300"/>
              <a:gd name="connsiteX3" fmla="*/ 2917619 w 3087046"/>
              <a:gd name="connsiteY3" fmla="*/ 175398 h 2019300"/>
              <a:gd name="connsiteX4" fmla="*/ 3027547 w 3087046"/>
              <a:gd name="connsiteY4" fmla="*/ 179615 h 2019300"/>
              <a:gd name="connsiteX5" fmla="*/ 3067050 w 3087046"/>
              <a:gd name="connsiteY5" fmla="*/ 157427 h 2019300"/>
              <a:gd name="connsiteX6" fmla="*/ 3087046 w 3087046"/>
              <a:gd name="connsiteY6" fmla="*/ 186282 h 2019300"/>
              <a:gd name="connsiteX7" fmla="*/ 3060679 w 3087046"/>
              <a:gd name="connsiteY7" fmla="*/ 255762 h 2019300"/>
              <a:gd name="connsiteX8" fmla="*/ 2952452 w 3087046"/>
              <a:gd name="connsiteY8" fmla="*/ 300302 h 2019300"/>
              <a:gd name="connsiteX9" fmla="*/ 2908577 w 3087046"/>
              <a:gd name="connsiteY9" fmla="*/ 381177 h 2019300"/>
              <a:gd name="connsiteX10" fmla="*/ 2905125 w 3087046"/>
              <a:gd name="connsiteY10" fmla="*/ 485775 h 2019300"/>
              <a:gd name="connsiteX11" fmla="*/ 2800350 w 3087046"/>
              <a:gd name="connsiteY11" fmla="*/ 561975 h 2019300"/>
              <a:gd name="connsiteX12" fmla="*/ 2609850 w 3087046"/>
              <a:gd name="connsiteY12" fmla="*/ 571500 h 2019300"/>
              <a:gd name="connsiteX13" fmla="*/ 2466975 w 3087046"/>
              <a:gd name="connsiteY13" fmla="*/ 704850 h 2019300"/>
              <a:gd name="connsiteX14" fmla="*/ 2505075 w 3087046"/>
              <a:gd name="connsiteY14" fmla="*/ 828675 h 2019300"/>
              <a:gd name="connsiteX15" fmla="*/ 2371725 w 3087046"/>
              <a:gd name="connsiteY15" fmla="*/ 1028700 h 2019300"/>
              <a:gd name="connsiteX16" fmla="*/ 2276475 w 3087046"/>
              <a:gd name="connsiteY16" fmla="*/ 1076325 h 2019300"/>
              <a:gd name="connsiteX17" fmla="*/ 2143125 w 3087046"/>
              <a:gd name="connsiteY17" fmla="*/ 1152525 h 2019300"/>
              <a:gd name="connsiteX18" fmla="*/ 1933575 w 3087046"/>
              <a:gd name="connsiteY18" fmla="*/ 1266825 h 2019300"/>
              <a:gd name="connsiteX19" fmla="*/ 1838325 w 3087046"/>
              <a:gd name="connsiteY19" fmla="*/ 1295400 h 2019300"/>
              <a:gd name="connsiteX20" fmla="*/ 1724025 w 3087046"/>
              <a:gd name="connsiteY20" fmla="*/ 1438275 h 2019300"/>
              <a:gd name="connsiteX21" fmla="*/ 1647825 w 3087046"/>
              <a:gd name="connsiteY21" fmla="*/ 1524000 h 2019300"/>
              <a:gd name="connsiteX22" fmla="*/ 1552575 w 3087046"/>
              <a:gd name="connsiteY22" fmla="*/ 1552575 h 2019300"/>
              <a:gd name="connsiteX23" fmla="*/ 1428750 w 3087046"/>
              <a:gd name="connsiteY23" fmla="*/ 1609725 h 2019300"/>
              <a:gd name="connsiteX24" fmla="*/ 1333500 w 3087046"/>
              <a:gd name="connsiteY24" fmla="*/ 1752600 h 2019300"/>
              <a:gd name="connsiteX25" fmla="*/ 1085850 w 3087046"/>
              <a:gd name="connsiteY25" fmla="*/ 1924050 h 2019300"/>
              <a:gd name="connsiteX26" fmla="*/ 923925 w 3087046"/>
              <a:gd name="connsiteY26" fmla="*/ 1943100 h 2019300"/>
              <a:gd name="connsiteX27" fmla="*/ 684471 w 3087046"/>
              <a:gd name="connsiteY27" fmla="*/ 2002765 h 2019300"/>
              <a:gd name="connsiteX28" fmla="*/ 581025 w 3087046"/>
              <a:gd name="connsiteY28" fmla="*/ 2019300 h 2019300"/>
              <a:gd name="connsiteX29" fmla="*/ 495300 w 3087046"/>
              <a:gd name="connsiteY29" fmla="*/ 2000250 h 2019300"/>
              <a:gd name="connsiteX30" fmla="*/ 390525 w 3087046"/>
              <a:gd name="connsiteY30" fmla="*/ 1990725 h 2019300"/>
              <a:gd name="connsiteX31" fmla="*/ 247650 w 3087046"/>
              <a:gd name="connsiteY31" fmla="*/ 2019300 h 2019300"/>
              <a:gd name="connsiteX32" fmla="*/ 152400 w 3087046"/>
              <a:gd name="connsiteY32" fmla="*/ 2009775 h 2019300"/>
              <a:gd name="connsiteX33" fmla="*/ 104775 w 3087046"/>
              <a:gd name="connsiteY33" fmla="*/ 1990725 h 2019300"/>
              <a:gd name="connsiteX34" fmla="*/ 0 w 3087046"/>
              <a:gd name="connsiteY34" fmla="*/ 1990725 h 2019300"/>
              <a:gd name="connsiteX0" fmla="*/ 2447925 w 3087046"/>
              <a:gd name="connsiteY0" fmla="*/ 0 h 2019300"/>
              <a:gd name="connsiteX1" fmla="*/ 2647950 w 3087046"/>
              <a:gd name="connsiteY1" fmla="*/ 57150 h 2019300"/>
              <a:gd name="connsiteX2" fmla="*/ 2753508 w 3087046"/>
              <a:gd name="connsiteY2" fmla="*/ 107633 h 2019300"/>
              <a:gd name="connsiteX3" fmla="*/ 2917619 w 3087046"/>
              <a:gd name="connsiteY3" fmla="*/ 175398 h 2019300"/>
              <a:gd name="connsiteX4" fmla="*/ 3027547 w 3087046"/>
              <a:gd name="connsiteY4" fmla="*/ 179615 h 2019300"/>
              <a:gd name="connsiteX5" fmla="*/ 3067050 w 3087046"/>
              <a:gd name="connsiteY5" fmla="*/ 157427 h 2019300"/>
              <a:gd name="connsiteX6" fmla="*/ 3087046 w 3087046"/>
              <a:gd name="connsiteY6" fmla="*/ 186282 h 2019300"/>
              <a:gd name="connsiteX7" fmla="*/ 3060679 w 3087046"/>
              <a:gd name="connsiteY7" fmla="*/ 255762 h 2019300"/>
              <a:gd name="connsiteX8" fmla="*/ 2952452 w 3087046"/>
              <a:gd name="connsiteY8" fmla="*/ 300302 h 2019300"/>
              <a:gd name="connsiteX9" fmla="*/ 2908577 w 3087046"/>
              <a:gd name="connsiteY9" fmla="*/ 381177 h 2019300"/>
              <a:gd name="connsiteX10" fmla="*/ 2905125 w 3087046"/>
              <a:gd name="connsiteY10" fmla="*/ 485775 h 2019300"/>
              <a:gd name="connsiteX11" fmla="*/ 2800350 w 3087046"/>
              <a:gd name="connsiteY11" fmla="*/ 561975 h 2019300"/>
              <a:gd name="connsiteX12" fmla="*/ 2609850 w 3087046"/>
              <a:gd name="connsiteY12" fmla="*/ 571500 h 2019300"/>
              <a:gd name="connsiteX13" fmla="*/ 2466975 w 3087046"/>
              <a:gd name="connsiteY13" fmla="*/ 704850 h 2019300"/>
              <a:gd name="connsiteX14" fmla="*/ 2505075 w 3087046"/>
              <a:gd name="connsiteY14" fmla="*/ 828675 h 2019300"/>
              <a:gd name="connsiteX15" fmla="*/ 2371725 w 3087046"/>
              <a:gd name="connsiteY15" fmla="*/ 1028700 h 2019300"/>
              <a:gd name="connsiteX16" fmla="*/ 2276475 w 3087046"/>
              <a:gd name="connsiteY16" fmla="*/ 1076325 h 2019300"/>
              <a:gd name="connsiteX17" fmla="*/ 2143125 w 3087046"/>
              <a:gd name="connsiteY17" fmla="*/ 1152525 h 2019300"/>
              <a:gd name="connsiteX18" fmla="*/ 1933575 w 3087046"/>
              <a:gd name="connsiteY18" fmla="*/ 1266825 h 2019300"/>
              <a:gd name="connsiteX19" fmla="*/ 1838325 w 3087046"/>
              <a:gd name="connsiteY19" fmla="*/ 1295400 h 2019300"/>
              <a:gd name="connsiteX20" fmla="*/ 1724025 w 3087046"/>
              <a:gd name="connsiteY20" fmla="*/ 1438275 h 2019300"/>
              <a:gd name="connsiteX21" fmla="*/ 1647825 w 3087046"/>
              <a:gd name="connsiteY21" fmla="*/ 1524000 h 2019300"/>
              <a:gd name="connsiteX22" fmla="*/ 1552575 w 3087046"/>
              <a:gd name="connsiteY22" fmla="*/ 1552575 h 2019300"/>
              <a:gd name="connsiteX23" fmla="*/ 1428750 w 3087046"/>
              <a:gd name="connsiteY23" fmla="*/ 1609725 h 2019300"/>
              <a:gd name="connsiteX24" fmla="*/ 1333500 w 3087046"/>
              <a:gd name="connsiteY24" fmla="*/ 1752600 h 2019300"/>
              <a:gd name="connsiteX25" fmla="*/ 1085850 w 3087046"/>
              <a:gd name="connsiteY25" fmla="*/ 1924050 h 2019300"/>
              <a:gd name="connsiteX26" fmla="*/ 923925 w 3087046"/>
              <a:gd name="connsiteY26" fmla="*/ 1943100 h 2019300"/>
              <a:gd name="connsiteX27" fmla="*/ 684471 w 3087046"/>
              <a:gd name="connsiteY27" fmla="*/ 2002765 h 2019300"/>
              <a:gd name="connsiteX28" fmla="*/ 581025 w 3087046"/>
              <a:gd name="connsiteY28" fmla="*/ 2019300 h 2019300"/>
              <a:gd name="connsiteX29" fmla="*/ 495300 w 3087046"/>
              <a:gd name="connsiteY29" fmla="*/ 2000250 h 2019300"/>
              <a:gd name="connsiteX30" fmla="*/ 390525 w 3087046"/>
              <a:gd name="connsiteY30" fmla="*/ 1990725 h 2019300"/>
              <a:gd name="connsiteX31" fmla="*/ 247650 w 3087046"/>
              <a:gd name="connsiteY31" fmla="*/ 2019300 h 2019300"/>
              <a:gd name="connsiteX32" fmla="*/ 152400 w 3087046"/>
              <a:gd name="connsiteY32" fmla="*/ 2009775 h 2019300"/>
              <a:gd name="connsiteX33" fmla="*/ 104775 w 3087046"/>
              <a:gd name="connsiteY33" fmla="*/ 1990725 h 2019300"/>
              <a:gd name="connsiteX34" fmla="*/ 0 w 3087046"/>
              <a:gd name="connsiteY34" fmla="*/ 1990725 h 2019300"/>
              <a:gd name="connsiteX0" fmla="*/ 2447925 w 3087046"/>
              <a:gd name="connsiteY0" fmla="*/ 0 h 2019300"/>
              <a:gd name="connsiteX1" fmla="*/ 2647950 w 3087046"/>
              <a:gd name="connsiteY1" fmla="*/ 57150 h 2019300"/>
              <a:gd name="connsiteX2" fmla="*/ 2753508 w 3087046"/>
              <a:gd name="connsiteY2" fmla="*/ 107633 h 2019300"/>
              <a:gd name="connsiteX3" fmla="*/ 2917619 w 3087046"/>
              <a:gd name="connsiteY3" fmla="*/ 175398 h 2019300"/>
              <a:gd name="connsiteX4" fmla="*/ 3027547 w 3087046"/>
              <a:gd name="connsiteY4" fmla="*/ 179615 h 2019300"/>
              <a:gd name="connsiteX5" fmla="*/ 3067050 w 3087046"/>
              <a:gd name="connsiteY5" fmla="*/ 157427 h 2019300"/>
              <a:gd name="connsiteX6" fmla="*/ 3087046 w 3087046"/>
              <a:gd name="connsiteY6" fmla="*/ 186282 h 2019300"/>
              <a:gd name="connsiteX7" fmla="*/ 3060679 w 3087046"/>
              <a:gd name="connsiteY7" fmla="*/ 255762 h 2019300"/>
              <a:gd name="connsiteX8" fmla="*/ 2952452 w 3087046"/>
              <a:gd name="connsiteY8" fmla="*/ 300302 h 2019300"/>
              <a:gd name="connsiteX9" fmla="*/ 2908577 w 3087046"/>
              <a:gd name="connsiteY9" fmla="*/ 381177 h 2019300"/>
              <a:gd name="connsiteX10" fmla="*/ 2905125 w 3087046"/>
              <a:gd name="connsiteY10" fmla="*/ 485775 h 2019300"/>
              <a:gd name="connsiteX11" fmla="*/ 2800350 w 3087046"/>
              <a:gd name="connsiteY11" fmla="*/ 561975 h 2019300"/>
              <a:gd name="connsiteX12" fmla="*/ 2609850 w 3087046"/>
              <a:gd name="connsiteY12" fmla="*/ 571500 h 2019300"/>
              <a:gd name="connsiteX13" fmla="*/ 2466975 w 3087046"/>
              <a:gd name="connsiteY13" fmla="*/ 704850 h 2019300"/>
              <a:gd name="connsiteX14" fmla="*/ 2505075 w 3087046"/>
              <a:gd name="connsiteY14" fmla="*/ 828675 h 2019300"/>
              <a:gd name="connsiteX15" fmla="*/ 2371725 w 3087046"/>
              <a:gd name="connsiteY15" fmla="*/ 1028700 h 2019300"/>
              <a:gd name="connsiteX16" fmla="*/ 2276475 w 3087046"/>
              <a:gd name="connsiteY16" fmla="*/ 1076325 h 2019300"/>
              <a:gd name="connsiteX17" fmla="*/ 2143125 w 3087046"/>
              <a:gd name="connsiteY17" fmla="*/ 1152525 h 2019300"/>
              <a:gd name="connsiteX18" fmla="*/ 1933575 w 3087046"/>
              <a:gd name="connsiteY18" fmla="*/ 1266825 h 2019300"/>
              <a:gd name="connsiteX19" fmla="*/ 1838325 w 3087046"/>
              <a:gd name="connsiteY19" fmla="*/ 1295400 h 2019300"/>
              <a:gd name="connsiteX20" fmla="*/ 1724025 w 3087046"/>
              <a:gd name="connsiteY20" fmla="*/ 1438275 h 2019300"/>
              <a:gd name="connsiteX21" fmla="*/ 1647825 w 3087046"/>
              <a:gd name="connsiteY21" fmla="*/ 1524000 h 2019300"/>
              <a:gd name="connsiteX22" fmla="*/ 1552575 w 3087046"/>
              <a:gd name="connsiteY22" fmla="*/ 1552575 h 2019300"/>
              <a:gd name="connsiteX23" fmla="*/ 1428750 w 3087046"/>
              <a:gd name="connsiteY23" fmla="*/ 1609725 h 2019300"/>
              <a:gd name="connsiteX24" fmla="*/ 1333500 w 3087046"/>
              <a:gd name="connsiteY24" fmla="*/ 1752600 h 2019300"/>
              <a:gd name="connsiteX25" fmla="*/ 1067819 w 3087046"/>
              <a:gd name="connsiteY25" fmla="*/ 1881593 h 2019300"/>
              <a:gd name="connsiteX26" fmla="*/ 923925 w 3087046"/>
              <a:gd name="connsiteY26" fmla="*/ 1943100 h 2019300"/>
              <a:gd name="connsiteX27" fmla="*/ 684471 w 3087046"/>
              <a:gd name="connsiteY27" fmla="*/ 2002765 h 2019300"/>
              <a:gd name="connsiteX28" fmla="*/ 581025 w 3087046"/>
              <a:gd name="connsiteY28" fmla="*/ 2019300 h 2019300"/>
              <a:gd name="connsiteX29" fmla="*/ 495300 w 3087046"/>
              <a:gd name="connsiteY29" fmla="*/ 2000250 h 2019300"/>
              <a:gd name="connsiteX30" fmla="*/ 390525 w 3087046"/>
              <a:gd name="connsiteY30" fmla="*/ 1990725 h 2019300"/>
              <a:gd name="connsiteX31" fmla="*/ 247650 w 3087046"/>
              <a:gd name="connsiteY31" fmla="*/ 2019300 h 2019300"/>
              <a:gd name="connsiteX32" fmla="*/ 152400 w 3087046"/>
              <a:gd name="connsiteY32" fmla="*/ 2009775 h 2019300"/>
              <a:gd name="connsiteX33" fmla="*/ 104775 w 3087046"/>
              <a:gd name="connsiteY33" fmla="*/ 1990725 h 2019300"/>
              <a:gd name="connsiteX34" fmla="*/ 0 w 3087046"/>
              <a:gd name="connsiteY34" fmla="*/ 1990725 h 2019300"/>
              <a:gd name="connsiteX0" fmla="*/ 2447925 w 3087046"/>
              <a:gd name="connsiteY0" fmla="*/ 0 h 2019300"/>
              <a:gd name="connsiteX1" fmla="*/ 2647950 w 3087046"/>
              <a:gd name="connsiteY1" fmla="*/ 57150 h 2019300"/>
              <a:gd name="connsiteX2" fmla="*/ 2753508 w 3087046"/>
              <a:gd name="connsiteY2" fmla="*/ 107633 h 2019300"/>
              <a:gd name="connsiteX3" fmla="*/ 2917619 w 3087046"/>
              <a:gd name="connsiteY3" fmla="*/ 175398 h 2019300"/>
              <a:gd name="connsiteX4" fmla="*/ 3027547 w 3087046"/>
              <a:gd name="connsiteY4" fmla="*/ 179615 h 2019300"/>
              <a:gd name="connsiteX5" fmla="*/ 3067050 w 3087046"/>
              <a:gd name="connsiteY5" fmla="*/ 157427 h 2019300"/>
              <a:gd name="connsiteX6" fmla="*/ 3087046 w 3087046"/>
              <a:gd name="connsiteY6" fmla="*/ 186282 h 2019300"/>
              <a:gd name="connsiteX7" fmla="*/ 3060679 w 3087046"/>
              <a:gd name="connsiteY7" fmla="*/ 255762 h 2019300"/>
              <a:gd name="connsiteX8" fmla="*/ 2952452 w 3087046"/>
              <a:gd name="connsiteY8" fmla="*/ 300302 h 2019300"/>
              <a:gd name="connsiteX9" fmla="*/ 2908577 w 3087046"/>
              <a:gd name="connsiteY9" fmla="*/ 381177 h 2019300"/>
              <a:gd name="connsiteX10" fmla="*/ 2905125 w 3087046"/>
              <a:gd name="connsiteY10" fmla="*/ 485775 h 2019300"/>
              <a:gd name="connsiteX11" fmla="*/ 2800350 w 3087046"/>
              <a:gd name="connsiteY11" fmla="*/ 561975 h 2019300"/>
              <a:gd name="connsiteX12" fmla="*/ 2609850 w 3087046"/>
              <a:gd name="connsiteY12" fmla="*/ 571500 h 2019300"/>
              <a:gd name="connsiteX13" fmla="*/ 2466975 w 3087046"/>
              <a:gd name="connsiteY13" fmla="*/ 704850 h 2019300"/>
              <a:gd name="connsiteX14" fmla="*/ 2505075 w 3087046"/>
              <a:gd name="connsiteY14" fmla="*/ 828675 h 2019300"/>
              <a:gd name="connsiteX15" fmla="*/ 2371725 w 3087046"/>
              <a:gd name="connsiteY15" fmla="*/ 1028700 h 2019300"/>
              <a:gd name="connsiteX16" fmla="*/ 2276475 w 3087046"/>
              <a:gd name="connsiteY16" fmla="*/ 1076325 h 2019300"/>
              <a:gd name="connsiteX17" fmla="*/ 2143125 w 3087046"/>
              <a:gd name="connsiteY17" fmla="*/ 1152525 h 2019300"/>
              <a:gd name="connsiteX18" fmla="*/ 1933575 w 3087046"/>
              <a:gd name="connsiteY18" fmla="*/ 1266825 h 2019300"/>
              <a:gd name="connsiteX19" fmla="*/ 1838325 w 3087046"/>
              <a:gd name="connsiteY19" fmla="*/ 1295400 h 2019300"/>
              <a:gd name="connsiteX20" fmla="*/ 1724025 w 3087046"/>
              <a:gd name="connsiteY20" fmla="*/ 1438275 h 2019300"/>
              <a:gd name="connsiteX21" fmla="*/ 1647825 w 3087046"/>
              <a:gd name="connsiteY21" fmla="*/ 1524000 h 2019300"/>
              <a:gd name="connsiteX22" fmla="*/ 1552575 w 3087046"/>
              <a:gd name="connsiteY22" fmla="*/ 1552575 h 2019300"/>
              <a:gd name="connsiteX23" fmla="*/ 1428750 w 3087046"/>
              <a:gd name="connsiteY23" fmla="*/ 1609725 h 2019300"/>
              <a:gd name="connsiteX24" fmla="*/ 1307273 w 3087046"/>
              <a:gd name="connsiteY24" fmla="*/ 1741986 h 2019300"/>
              <a:gd name="connsiteX25" fmla="*/ 1067819 w 3087046"/>
              <a:gd name="connsiteY25" fmla="*/ 1881593 h 2019300"/>
              <a:gd name="connsiteX26" fmla="*/ 923925 w 3087046"/>
              <a:gd name="connsiteY26" fmla="*/ 1943100 h 2019300"/>
              <a:gd name="connsiteX27" fmla="*/ 684471 w 3087046"/>
              <a:gd name="connsiteY27" fmla="*/ 2002765 h 2019300"/>
              <a:gd name="connsiteX28" fmla="*/ 581025 w 3087046"/>
              <a:gd name="connsiteY28" fmla="*/ 2019300 h 2019300"/>
              <a:gd name="connsiteX29" fmla="*/ 495300 w 3087046"/>
              <a:gd name="connsiteY29" fmla="*/ 2000250 h 2019300"/>
              <a:gd name="connsiteX30" fmla="*/ 390525 w 3087046"/>
              <a:gd name="connsiteY30" fmla="*/ 1990725 h 2019300"/>
              <a:gd name="connsiteX31" fmla="*/ 247650 w 3087046"/>
              <a:gd name="connsiteY31" fmla="*/ 2019300 h 2019300"/>
              <a:gd name="connsiteX32" fmla="*/ 152400 w 3087046"/>
              <a:gd name="connsiteY32" fmla="*/ 2009775 h 2019300"/>
              <a:gd name="connsiteX33" fmla="*/ 104775 w 3087046"/>
              <a:gd name="connsiteY33" fmla="*/ 1990725 h 2019300"/>
              <a:gd name="connsiteX34" fmla="*/ 0 w 3087046"/>
              <a:gd name="connsiteY34" fmla="*/ 1990725 h 2019300"/>
              <a:gd name="connsiteX0" fmla="*/ 2447925 w 3087046"/>
              <a:gd name="connsiteY0" fmla="*/ 0 h 2019300"/>
              <a:gd name="connsiteX1" fmla="*/ 2647950 w 3087046"/>
              <a:gd name="connsiteY1" fmla="*/ 57150 h 2019300"/>
              <a:gd name="connsiteX2" fmla="*/ 2753508 w 3087046"/>
              <a:gd name="connsiteY2" fmla="*/ 107633 h 2019300"/>
              <a:gd name="connsiteX3" fmla="*/ 2917619 w 3087046"/>
              <a:gd name="connsiteY3" fmla="*/ 175398 h 2019300"/>
              <a:gd name="connsiteX4" fmla="*/ 3027547 w 3087046"/>
              <a:gd name="connsiteY4" fmla="*/ 179615 h 2019300"/>
              <a:gd name="connsiteX5" fmla="*/ 3067050 w 3087046"/>
              <a:gd name="connsiteY5" fmla="*/ 157427 h 2019300"/>
              <a:gd name="connsiteX6" fmla="*/ 3087046 w 3087046"/>
              <a:gd name="connsiteY6" fmla="*/ 186282 h 2019300"/>
              <a:gd name="connsiteX7" fmla="*/ 3060679 w 3087046"/>
              <a:gd name="connsiteY7" fmla="*/ 255762 h 2019300"/>
              <a:gd name="connsiteX8" fmla="*/ 2952452 w 3087046"/>
              <a:gd name="connsiteY8" fmla="*/ 300302 h 2019300"/>
              <a:gd name="connsiteX9" fmla="*/ 2908577 w 3087046"/>
              <a:gd name="connsiteY9" fmla="*/ 381177 h 2019300"/>
              <a:gd name="connsiteX10" fmla="*/ 2905125 w 3087046"/>
              <a:gd name="connsiteY10" fmla="*/ 485775 h 2019300"/>
              <a:gd name="connsiteX11" fmla="*/ 2800350 w 3087046"/>
              <a:gd name="connsiteY11" fmla="*/ 561975 h 2019300"/>
              <a:gd name="connsiteX12" fmla="*/ 2609850 w 3087046"/>
              <a:gd name="connsiteY12" fmla="*/ 571500 h 2019300"/>
              <a:gd name="connsiteX13" fmla="*/ 2466975 w 3087046"/>
              <a:gd name="connsiteY13" fmla="*/ 704850 h 2019300"/>
              <a:gd name="connsiteX14" fmla="*/ 2505075 w 3087046"/>
              <a:gd name="connsiteY14" fmla="*/ 828675 h 2019300"/>
              <a:gd name="connsiteX15" fmla="*/ 2371725 w 3087046"/>
              <a:gd name="connsiteY15" fmla="*/ 1028700 h 2019300"/>
              <a:gd name="connsiteX16" fmla="*/ 2276475 w 3087046"/>
              <a:gd name="connsiteY16" fmla="*/ 1076325 h 2019300"/>
              <a:gd name="connsiteX17" fmla="*/ 2143125 w 3087046"/>
              <a:gd name="connsiteY17" fmla="*/ 1152525 h 2019300"/>
              <a:gd name="connsiteX18" fmla="*/ 1933575 w 3087046"/>
              <a:gd name="connsiteY18" fmla="*/ 1266825 h 2019300"/>
              <a:gd name="connsiteX19" fmla="*/ 1838325 w 3087046"/>
              <a:gd name="connsiteY19" fmla="*/ 1295400 h 2019300"/>
              <a:gd name="connsiteX20" fmla="*/ 1740417 w 3087046"/>
              <a:gd name="connsiteY20" fmla="*/ 1470118 h 2019300"/>
              <a:gd name="connsiteX21" fmla="*/ 1647825 w 3087046"/>
              <a:gd name="connsiteY21" fmla="*/ 1524000 h 2019300"/>
              <a:gd name="connsiteX22" fmla="*/ 1552575 w 3087046"/>
              <a:gd name="connsiteY22" fmla="*/ 1552575 h 2019300"/>
              <a:gd name="connsiteX23" fmla="*/ 1428750 w 3087046"/>
              <a:gd name="connsiteY23" fmla="*/ 1609725 h 2019300"/>
              <a:gd name="connsiteX24" fmla="*/ 1307273 w 3087046"/>
              <a:gd name="connsiteY24" fmla="*/ 1741986 h 2019300"/>
              <a:gd name="connsiteX25" fmla="*/ 1067819 w 3087046"/>
              <a:gd name="connsiteY25" fmla="*/ 1881593 h 2019300"/>
              <a:gd name="connsiteX26" fmla="*/ 923925 w 3087046"/>
              <a:gd name="connsiteY26" fmla="*/ 1943100 h 2019300"/>
              <a:gd name="connsiteX27" fmla="*/ 684471 w 3087046"/>
              <a:gd name="connsiteY27" fmla="*/ 2002765 h 2019300"/>
              <a:gd name="connsiteX28" fmla="*/ 581025 w 3087046"/>
              <a:gd name="connsiteY28" fmla="*/ 2019300 h 2019300"/>
              <a:gd name="connsiteX29" fmla="*/ 495300 w 3087046"/>
              <a:gd name="connsiteY29" fmla="*/ 2000250 h 2019300"/>
              <a:gd name="connsiteX30" fmla="*/ 390525 w 3087046"/>
              <a:gd name="connsiteY30" fmla="*/ 1990725 h 2019300"/>
              <a:gd name="connsiteX31" fmla="*/ 247650 w 3087046"/>
              <a:gd name="connsiteY31" fmla="*/ 2019300 h 2019300"/>
              <a:gd name="connsiteX32" fmla="*/ 152400 w 3087046"/>
              <a:gd name="connsiteY32" fmla="*/ 2009775 h 2019300"/>
              <a:gd name="connsiteX33" fmla="*/ 104775 w 3087046"/>
              <a:gd name="connsiteY33" fmla="*/ 1990725 h 2019300"/>
              <a:gd name="connsiteX34" fmla="*/ 0 w 3087046"/>
              <a:gd name="connsiteY34" fmla="*/ 1990725 h 2019300"/>
              <a:gd name="connsiteX0" fmla="*/ 2447925 w 3087046"/>
              <a:gd name="connsiteY0" fmla="*/ 0 h 2019300"/>
              <a:gd name="connsiteX1" fmla="*/ 2647950 w 3087046"/>
              <a:gd name="connsiteY1" fmla="*/ 57150 h 2019300"/>
              <a:gd name="connsiteX2" fmla="*/ 2753508 w 3087046"/>
              <a:gd name="connsiteY2" fmla="*/ 107633 h 2019300"/>
              <a:gd name="connsiteX3" fmla="*/ 2917619 w 3087046"/>
              <a:gd name="connsiteY3" fmla="*/ 175398 h 2019300"/>
              <a:gd name="connsiteX4" fmla="*/ 3027547 w 3087046"/>
              <a:gd name="connsiteY4" fmla="*/ 179615 h 2019300"/>
              <a:gd name="connsiteX5" fmla="*/ 3067050 w 3087046"/>
              <a:gd name="connsiteY5" fmla="*/ 157427 h 2019300"/>
              <a:gd name="connsiteX6" fmla="*/ 3087046 w 3087046"/>
              <a:gd name="connsiteY6" fmla="*/ 186282 h 2019300"/>
              <a:gd name="connsiteX7" fmla="*/ 3060679 w 3087046"/>
              <a:gd name="connsiteY7" fmla="*/ 255762 h 2019300"/>
              <a:gd name="connsiteX8" fmla="*/ 2952452 w 3087046"/>
              <a:gd name="connsiteY8" fmla="*/ 300302 h 2019300"/>
              <a:gd name="connsiteX9" fmla="*/ 2908577 w 3087046"/>
              <a:gd name="connsiteY9" fmla="*/ 381177 h 2019300"/>
              <a:gd name="connsiteX10" fmla="*/ 2905125 w 3087046"/>
              <a:gd name="connsiteY10" fmla="*/ 485775 h 2019300"/>
              <a:gd name="connsiteX11" fmla="*/ 2800350 w 3087046"/>
              <a:gd name="connsiteY11" fmla="*/ 561975 h 2019300"/>
              <a:gd name="connsiteX12" fmla="*/ 2609850 w 3087046"/>
              <a:gd name="connsiteY12" fmla="*/ 571500 h 2019300"/>
              <a:gd name="connsiteX13" fmla="*/ 2466975 w 3087046"/>
              <a:gd name="connsiteY13" fmla="*/ 704850 h 2019300"/>
              <a:gd name="connsiteX14" fmla="*/ 2505075 w 3087046"/>
              <a:gd name="connsiteY14" fmla="*/ 828675 h 2019300"/>
              <a:gd name="connsiteX15" fmla="*/ 2371725 w 3087046"/>
              <a:gd name="connsiteY15" fmla="*/ 1028700 h 2019300"/>
              <a:gd name="connsiteX16" fmla="*/ 2276475 w 3087046"/>
              <a:gd name="connsiteY16" fmla="*/ 1076325 h 2019300"/>
              <a:gd name="connsiteX17" fmla="*/ 2143125 w 3087046"/>
              <a:gd name="connsiteY17" fmla="*/ 1152525 h 2019300"/>
              <a:gd name="connsiteX18" fmla="*/ 1933575 w 3087046"/>
              <a:gd name="connsiteY18" fmla="*/ 1266825 h 2019300"/>
              <a:gd name="connsiteX19" fmla="*/ 1838325 w 3087046"/>
              <a:gd name="connsiteY19" fmla="*/ 1295400 h 2019300"/>
              <a:gd name="connsiteX20" fmla="*/ 1740417 w 3087046"/>
              <a:gd name="connsiteY20" fmla="*/ 1470118 h 2019300"/>
              <a:gd name="connsiteX21" fmla="*/ 1647825 w 3087046"/>
              <a:gd name="connsiteY21" fmla="*/ 1524000 h 2019300"/>
              <a:gd name="connsiteX22" fmla="*/ 1552575 w 3087046"/>
              <a:gd name="connsiteY22" fmla="*/ 1552575 h 2019300"/>
              <a:gd name="connsiteX23" fmla="*/ 1428750 w 3087046"/>
              <a:gd name="connsiteY23" fmla="*/ 1609725 h 2019300"/>
              <a:gd name="connsiteX24" fmla="*/ 1307273 w 3087046"/>
              <a:gd name="connsiteY24" fmla="*/ 1741986 h 2019300"/>
              <a:gd name="connsiteX25" fmla="*/ 1067819 w 3087046"/>
              <a:gd name="connsiteY25" fmla="*/ 1881593 h 2019300"/>
              <a:gd name="connsiteX26" fmla="*/ 923925 w 3087046"/>
              <a:gd name="connsiteY26" fmla="*/ 1943100 h 2019300"/>
              <a:gd name="connsiteX27" fmla="*/ 684471 w 3087046"/>
              <a:gd name="connsiteY27" fmla="*/ 2002765 h 2019300"/>
              <a:gd name="connsiteX28" fmla="*/ 581025 w 3087046"/>
              <a:gd name="connsiteY28" fmla="*/ 2019300 h 2019300"/>
              <a:gd name="connsiteX29" fmla="*/ 495300 w 3087046"/>
              <a:gd name="connsiteY29" fmla="*/ 2000250 h 2019300"/>
              <a:gd name="connsiteX30" fmla="*/ 390525 w 3087046"/>
              <a:gd name="connsiteY30" fmla="*/ 1990725 h 2019300"/>
              <a:gd name="connsiteX31" fmla="*/ 247650 w 3087046"/>
              <a:gd name="connsiteY31" fmla="*/ 2019300 h 2019300"/>
              <a:gd name="connsiteX32" fmla="*/ 152400 w 3087046"/>
              <a:gd name="connsiteY32" fmla="*/ 2009775 h 2019300"/>
              <a:gd name="connsiteX33" fmla="*/ 104775 w 3087046"/>
              <a:gd name="connsiteY33" fmla="*/ 1990725 h 2019300"/>
              <a:gd name="connsiteX34" fmla="*/ 0 w 3087046"/>
              <a:gd name="connsiteY34" fmla="*/ 1990725 h 2019300"/>
              <a:gd name="connsiteX0" fmla="*/ 2447925 w 3087046"/>
              <a:gd name="connsiteY0" fmla="*/ 0 h 2019300"/>
              <a:gd name="connsiteX1" fmla="*/ 2647950 w 3087046"/>
              <a:gd name="connsiteY1" fmla="*/ 57150 h 2019300"/>
              <a:gd name="connsiteX2" fmla="*/ 2753508 w 3087046"/>
              <a:gd name="connsiteY2" fmla="*/ 107633 h 2019300"/>
              <a:gd name="connsiteX3" fmla="*/ 2917619 w 3087046"/>
              <a:gd name="connsiteY3" fmla="*/ 175398 h 2019300"/>
              <a:gd name="connsiteX4" fmla="*/ 3027547 w 3087046"/>
              <a:gd name="connsiteY4" fmla="*/ 179615 h 2019300"/>
              <a:gd name="connsiteX5" fmla="*/ 3067050 w 3087046"/>
              <a:gd name="connsiteY5" fmla="*/ 157427 h 2019300"/>
              <a:gd name="connsiteX6" fmla="*/ 3087046 w 3087046"/>
              <a:gd name="connsiteY6" fmla="*/ 186282 h 2019300"/>
              <a:gd name="connsiteX7" fmla="*/ 3060679 w 3087046"/>
              <a:gd name="connsiteY7" fmla="*/ 255762 h 2019300"/>
              <a:gd name="connsiteX8" fmla="*/ 2952452 w 3087046"/>
              <a:gd name="connsiteY8" fmla="*/ 300302 h 2019300"/>
              <a:gd name="connsiteX9" fmla="*/ 2908577 w 3087046"/>
              <a:gd name="connsiteY9" fmla="*/ 381177 h 2019300"/>
              <a:gd name="connsiteX10" fmla="*/ 2905125 w 3087046"/>
              <a:gd name="connsiteY10" fmla="*/ 485775 h 2019300"/>
              <a:gd name="connsiteX11" fmla="*/ 2800350 w 3087046"/>
              <a:gd name="connsiteY11" fmla="*/ 561975 h 2019300"/>
              <a:gd name="connsiteX12" fmla="*/ 2609850 w 3087046"/>
              <a:gd name="connsiteY12" fmla="*/ 571500 h 2019300"/>
              <a:gd name="connsiteX13" fmla="*/ 2466975 w 3087046"/>
              <a:gd name="connsiteY13" fmla="*/ 704850 h 2019300"/>
              <a:gd name="connsiteX14" fmla="*/ 2505075 w 3087046"/>
              <a:gd name="connsiteY14" fmla="*/ 828675 h 2019300"/>
              <a:gd name="connsiteX15" fmla="*/ 2371725 w 3087046"/>
              <a:gd name="connsiteY15" fmla="*/ 1028700 h 2019300"/>
              <a:gd name="connsiteX16" fmla="*/ 2276475 w 3087046"/>
              <a:gd name="connsiteY16" fmla="*/ 1076325 h 2019300"/>
              <a:gd name="connsiteX17" fmla="*/ 2143125 w 3087046"/>
              <a:gd name="connsiteY17" fmla="*/ 1152525 h 2019300"/>
              <a:gd name="connsiteX18" fmla="*/ 1933575 w 3087046"/>
              <a:gd name="connsiteY18" fmla="*/ 1266825 h 2019300"/>
              <a:gd name="connsiteX19" fmla="*/ 1838325 w 3087046"/>
              <a:gd name="connsiteY19" fmla="*/ 1295400 h 2019300"/>
              <a:gd name="connsiteX20" fmla="*/ 1765920 w 3087046"/>
              <a:gd name="connsiteY20" fmla="*/ 1351117 h 2019300"/>
              <a:gd name="connsiteX21" fmla="*/ 1740417 w 3087046"/>
              <a:gd name="connsiteY21" fmla="*/ 1470118 h 2019300"/>
              <a:gd name="connsiteX22" fmla="*/ 1647825 w 3087046"/>
              <a:gd name="connsiteY22" fmla="*/ 1524000 h 2019300"/>
              <a:gd name="connsiteX23" fmla="*/ 1552575 w 3087046"/>
              <a:gd name="connsiteY23" fmla="*/ 1552575 h 2019300"/>
              <a:gd name="connsiteX24" fmla="*/ 1428750 w 3087046"/>
              <a:gd name="connsiteY24" fmla="*/ 1609725 h 2019300"/>
              <a:gd name="connsiteX25" fmla="*/ 1307273 w 3087046"/>
              <a:gd name="connsiteY25" fmla="*/ 1741986 h 2019300"/>
              <a:gd name="connsiteX26" fmla="*/ 1067819 w 3087046"/>
              <a:gd name="connsiteY26" fmla="*/ 1881593 h 2019300"/>
              <a:gd name="connsiteX27" fmla="*/ 923925 w 3087046"/>
              <a:gd name="connsiteY27" fmla="*/ 1943100 h 2019300"/>
              <a:gd name="connsiteX28" fmla="*/ 684471 w 3087046"/>
              <a:gd name="connsiteY28" fmla="*/ 2002765 h 2019300"/>
              <a:gd name="connsiteX29" fmla="*/ 581025 w 3087046"/>
              <a:gd name="connsiteY29" fmla="*/ 2019300 h 2019300"/>
              <a:gd name="connsiteX30" fmla="*/ 495300 w 3087046"/>
              <a:gd name="connsiteY30" fmla="*/ 2000250 h 2019300"/>
              <a:gd name="connsiteX31" fmla="*/ 390525 w 3087046"/>
              <a:gd name="connsiteY31" fmla="*/ 1990725 h 2019300"/>
              <a:gd name="connsiteX32" fmla="*/ 247650 w 3087046"/>
              <a:gd name="connsiteY32" fmla="*/ 2019300 h 2019300"/>
              <a:gd name="connsiteX33" fmla="*/ 152400 w 3087046"/>
              <a:gd name="connsiteY33" fmla="*/ 2009775 h 2019300"/>
              <a:gd name="connsiteX34" fmla="*/ 104775 w 3087046"/>
              <a:gd name="connsiteY34" fmla="*/ 1990725 h 2019300"/>
              <a:gd name="connsiteX35" fmla="*/ 0 w 3087046"/>
              <a:gd name="connsiteY35" fmla="*/ 1990725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3087046" h="2019300">
                <a:moveTo>
                  <a:pt x="2447925" y="0"/>
                </a:moveTo>
                <a:lnTo>
                  <a:pt x="2647950" y="57150"/>
                </a:lnTo>
                <a:cubicBezTo>
                  <a:pt x="2742379" y="99118"/>
                  <a:pt x="2693663" y="107633"/>
                  <a:pt x="2753508" y="107633"/>
                </a:cubicBezTo>
                <a:lnTo>
                  <a:pt x="2917619" y="175398"/>
                </a:lnTo>
                <a:cubicBezTo>
                  <a:pt x="2955719" y="178573"/>
                  <a:pt x="3002642" y="182610"/>
                  <a:pt x="3027547" y="179615"/>
                </a:cubicBezTo>
                <a:cubicBezTo>
                  <a:pt x="3052452" y="176620"/>
                  <a:pt x="3057134" y="156316"/>
                  <a:pt x="3067050" y="157427"/>
                </a:cubicBezTo>
                <a:cubicBezTo>
                  <a:pt x="3076966" y="158538"/>
                  <a:pt x="3057589" y="186282"/>
                  <a:pt x="3087046" y="186282"/>
                </a:cubicBezTo>
                <a:lnTo>
                  <a:pt x="3060679" y="255762"/>
                </a:lnTo>
                <a:lnTo>
                  <a:pt x="2952452" y="300302"/>
                </a:lnTo>
                <a:lnTo>
                  <a:pt x="2908577" y="381177"/>
                </a:lnTo>
                <a:lnTo>
                  <a:pt x="2905125" y="485775"/>
                </a:lnTo>
                <a:lnTo>
                  <a:pt x="2800350" y="561975"/>
                </a:lnTo>
                <a:cubicBezTo>
                  <a:pt x="2679914" y="575357"/>
                  <a:pt x="2743376" y="571500"/>
                  <a:pt x="2609850" y="571500"/>
                </a:cubicBezTo>
                <a:lnTo>
                  <a:pt x="2466975" y="704850"/>
                </a:lnTo>
                <a:lnTo>
                  <a:pt x="2505075" y="828675"/>
                </a:lnTo>
                <a:lnTo>
                  <a:pt x="2371725" y="1028700"/>
                </a:lnTo>
                <a:cubicBezTo>
                  <a:pt x="2287117" y="1060428"/>
                  <a:pt x="2314707" y="1038093"/>
                  <a:pt x="2276475" y="1076325"/>
                </a:cubicBezTo>
                <a:lnTo>
                  <a:pt x="2143125" y="1152525"/>
                </a:lnTo>
                <a:lnTo>
                  <a:pt x="1933575" y="1266825"/>
                </a:lnTo>
                <a:cubicBezTo>
                  <a:pt x="1843467" y="1286849"/>
                  <a:pt x="1868548" y="1265177"/>
                  <a:pt x="1838325" y="1295400"/>
                </a:cubicBezTo>
                <a:cubicBezTo>
                  <a:pt x="1812841" y="1310997"/>
                  <a:pt x="1782238" y="1321997"/>
                  <a:pt x="1765920" y="1351117"/>
                </a:cubicBezTo>
                <a:cubicBezTo>
                  <a:pt x="1749602" y="1380237"/>
                  <a:pt x="1762558" y="1442852"/>
                  <a:pt x="1740417" y="1470118"/>
                </a:cubicBezTo>
                <a:lnTo>
                  <a:pt x="1647825" y="1524000"/>
                </a:lnTo>
                <a:cubicBezTo>
                  <a:pt x="1565275" y="1565275"/>
                  <a:pt x="1597025" y="1574800"/>
                  <a:pt x="1552575" y="1552575"/>
                </a:cubicBezTo>
                <a:lnTo>
                  <a:pt x="1428750" y="1609725"/>
                </a:lnTo>
                <a:lnTo>
                  <a:pt x="1307273" y="1741986"/>
                </a:lnTo>
                <a:lnTo>
                  <a:pt x="1067819" y="1881593"/>
                </a:lnTo>
                <a:cubicBezTo>
                  <a:pt x="957299" y="1906153"/>
                  <a:pt x="1029397" y="1943100"/>
                  <a:pt x="923925" y="1943100"/>
                </a:cubicBezTo>
                <a:lnTo>
                  <a:pt x="684471" y="2002765"/>
                </a:lnTo>
                <a:cubicBezTo>
                  <a:pt x="595734" y="1973186"/>
                  <a:pt x="620671" y="2019300"/>
                  <a:pt x="581025" y="2019300"/>
                </a:cubicBezTo>
                <a:lnTo>
                  <a:pt x="495300" y="2000250"/>
                </a:lnTo>
                <a:lnTo>
                  <a:pt x="390525" y="1990725"/>
                </a:lnTo>
                <a:lnTo>
                  <a:pt x="247650" y="2019300"/>
                </a:lnTo>
                <a:cubicBezTo>
                  <a:pt x="215900" y="2016125"/>
                  <a:pt x="183689" y="2016033"/>
                  <a:pt x="152400" y="2009775"/>
                </a:cubicBezTo>
                <a:cubicBezTo>
                  <a:pt x="135634" y="2006422"/>
                  <a:pt x="104775" y="1990725"/>
                  <a:pt x="104775" y="1990725"/>
                </a:cubicBezTo>
                <a:lnTo>
                  <a:pt x="0" y="1990725"/>
                </a:ln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5" name="CustomShape 371"/>
          <p:cNvSpPr/>
          <p:nvPr/>
        </p:nvSpPr>
        <p:spPr>
          <a:xfrm>
            <a:off x="9285693" y="2619367"/>
            <a:ext cx="2891880" cy="338274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372"/>
          <p:cNvSpPr/>
          <p:nvPr/>
        </p:nvSpPr>
        <p:spPr>
          <a:xfrm>
            <a:off x="9739343" y="2803452"/>
            <a:ext cx="21182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Условные обозначения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97" name="CustomShape 373"/>
          <p:cNvSpPr/>
          <p:nvPr/>
        </p:nvSpPr>
        <p:spPr>
          <a:xfrm>
            <a:off x="9707040" y="4559760"/>
            <a:ext cx="2547720" cy="552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Участок автодороги с повышенным риском возникновения ДТП, нарушением движения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398" name="CustomShape 374"/>
          <p:cNvSpPr/>
          <p:nvPr/>
        </p:nvSpPr>
        <p:spPr>
          <a:xfrm>
            <a:off x="9342360" y="4697280"/>
            <a:ext cx="362520" cy="169560"/>
          </a:xfrm>
          <a:custGeom>
            <a:avLst/>
            <a:gdLst/>
            <a:ahLst/>
            <a:cxnLst/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99" name="CustomShape 375"/>
          <p:cNvSpPr/>
          <p:nvPr/>
        </p:nvSpPr>
        <p:spPr>
          <a:xfrm>
            <a:off x="9387623" y="5176800"/>
            <a:ext cx="324360" cy="145800"/>
          </a:xfrm>
          <a:custGeom>
            <a:avLst/>
            <a:gdLst/>
            <a:ahLst/>
            <a:cxnLst/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0" name="CustomShape 376"/>
          <p:cNvSpPr/>
          <p:nvPr/>
        </p:nvSpPr>
        <p:spPr>
          <a:xfrm>
            <a:off x="9753383" y="5136480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Объездная дорога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01" name="CustomShape 377"/>
          <p:cNvSpPr/>
          <p:nvPr/>
        </p:nvSpPr>
        <p:spPr>
          <a:xfrm rot="5238000">
            <a:off x="9462863" y="5503320"/>
            <a:ext cx="190800" cy="16164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385D8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2" name="CustomShape 378"/>
          <p:cNvSpPr/>
          <p:nvPr/>
        </p:nvSpPr>
        <p:spPr>
          <a:xfrm>
            <a:off x="9770663" y="5456520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>
                <a:solidFill>
                  <a:srgbClr val="000000"/>
                </a:solidFill>
                <a:latin typeface="Arial"/>
              </a:rPr>
              <a:t>- Населенный пункт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403" name="Овал 402"/>
          <p:cNvSpPr/>
          <p:nvPr/>
        </p:nvSpPr>
        <p:spPr>
          <a:xfrm>
            <a:off x="9342480" y="4063947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4" name="CustomShape 376"/>
          <p:cNvSpPr/>
          <p:nvPr/>
        </p:nvSpPr>
        <p:spPr>
          <a:xfrm>
            <a:off x="9772770" y="4118400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05" name="Полилиния 404"/>
          <p:cNvSpPr/>
          <p:nvPr/>
        </p:nvSpPr>
        <p:spPr>
          <a:xfrm>
            <a:off x="9448902" y="3441228"/>
            <a:ext cx="352425" cy="514350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6" name="CustomShape 376"/>
          <p:cNvSpPr/>
          <p:nvPr/>
        </p:nvSpPr>
        <p:spPr>
          <a:xfrm>
            <a:off x="9834755" y="3544920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07" name="Прямоугольник 406"/>
          <p:cNvSpPr/>
          <p:nvPr/>
        </p:nvSpPr>
        <p:spPr>
          <a:xfrm>
            <a:off x="9398055" y="3173115"/>
            <a:ext cx="492826" cy="212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8" name="Равнобедренный треугольник 407"/>
          <p:cNvSpPr/>
          <p:nvPr/>
        </p:nvSpPr>
        <p:spPr>
          <a:xfrm>
            <a:off x="9427193" y="2974696"/>
            <a:ext cx="434551" cy="170154"/>
          </a:xfrm>
          <a:prstGeom prst="triangl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CustomShape 376"/>
          <p:cNvSpPr/>
          <p:nvPr/>
        </p:nvSpPr>
        <p:spPr>
          <a:xfrm>
            <a:off x="9986016" y="3127230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0" name="Плюс 409"/>
          <p:cNvSpPr/>
          <p:nvPr/>
        </p:nvSpPr>
        <p:spPr>
          <a:xfrm>
            <a:off x="9573383" y="3017235"/>
            <a:ext cx="180000" cy="144000"/>
          </a:xfrm>
          <a:prstGeom prst="mathPlus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2" name="CustomShape 385"/>
          <p:cNvSpPr/>
          <p:nvPr/>
        </p:nvSpPr>
        <p:spPr>
          <a:xfrm>
            <a:off x="3894660" y="1323949"/>
            <a:ext cx="398520" cy="2329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47520" rIns="95040" bIns="4752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910" b="1" strike="noStrike" spc="-1" dirty="0">
                <a:solidFill>
                  <a:srgbClr val="000000"/>
                </a:solidFill>
                <a:latin typeface="Times New Roman"/>
              </a:rPr>
              <a:t>М-8</a:t>
            </a:r>
            <a:endParaRPr lang="ru-RU" sz="91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430" y="701898"/>
            <a:ext cx="12208429" cy="6156102"/>
          </a:xfrm>
          <a:prstGeom prst="rect">
            <a:avLst/>
          </a:prstGeom>
        </p:spPr>
      </p:pic>
      <p:pic>
        <p:nvPicPr>
          <p:cNvPr id="400" name="Рисунок 399"/>
          <p:cNvPicPr>
            <a:picLocks noChangeAspect="1"/>
          </p:cNvPicPr>
          <p:nvPr/>
        </p:nvPicPr>
        <p:blipFill rotWithShape="1">
          <a:blip r:embed="rId3"/>
          <a:srcRect t="3106"/>
          <a:stretch/>
        </p:blipFill>
        <p:spPr>
          <a:xfrm>
            <a:off x="9290690" y="990903"/>
            <a:ext cx="2886883" cy="15758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181DF8"/>
            </a:solidFill>
          </a:ln>
        </p:spPr>
      </p:pic>
      <p:grpSp>
        <p:nvGrpSpPr>
          <p:cNvPr id="9519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9520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21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22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23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24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9525" name="Picture 49" descr="original_metal_w"/>
            <p:cNvPicPr/>
            <p:nvPr/>
          </p:nvPicPr>
          <p:blipFill>
            <a:blip r:embed="rId4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526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9527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9528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29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30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31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32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33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34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35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36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37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38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39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40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41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42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43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44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45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46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47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48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49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50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51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52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53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54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55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56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57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58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59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60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61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62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63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64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65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66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67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68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69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70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71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72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73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74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75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76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77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78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79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80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81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82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83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84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85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86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87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88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89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90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91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92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93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94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95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96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97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98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599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00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01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02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03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04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05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06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07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08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09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10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11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12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13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14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15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16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17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18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19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20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21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22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23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24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25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26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27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28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29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30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31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32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33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34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35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36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37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38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39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40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41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42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43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44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45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46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47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48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49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50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51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52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53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54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55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56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57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58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59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60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61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62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63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64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65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66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67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68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69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70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71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72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73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74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75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76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77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78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79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80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81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82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83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84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85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86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87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88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89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90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91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92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93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94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95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96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97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98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699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00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01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02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03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04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05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06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07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08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09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10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11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12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13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14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15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16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17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18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19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20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21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22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23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24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25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26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27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28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29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30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31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32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33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34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35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36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37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38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39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40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41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42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43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44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45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46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47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48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49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50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51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52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53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54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55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56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57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58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59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60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61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62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63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64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65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66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67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68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69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70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71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72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73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74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75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76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77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78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79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80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81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82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83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84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85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86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87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88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89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90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91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92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93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94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95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96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97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98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799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00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01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02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03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04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05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06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07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08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09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10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11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12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13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14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15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16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17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18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19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20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21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22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23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24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25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26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27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28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29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30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31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32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33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34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35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36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37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38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39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40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41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42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43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44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45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46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47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48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49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50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51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52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53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54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55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56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57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58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59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60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61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62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63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64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65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66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67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68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69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70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71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72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73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74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75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76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77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78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9879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9880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9881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82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9883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9884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85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886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РИСКУ НАРУШЕНИЯ ТРАНСПОРТНОГО СООБЩЕНИЯ,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СВЯЗАННЫХ С НЕБЛАГОПРИЯТНЫМИ МЕТЕОЯВЛЕНИЯМИ 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ФЕДЕРАЛЬНОЙ АВТОМОБИЛЬНОЙ М-8 711 –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720 </a:t>
            </a: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КМ В АРХАНГЕЛЬСКОЙ ОБЛАСТИ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9887" name="CustomShape 368"/>
          <p:cNvSpPr/>
          <p:nvPr/>
        </p:nvSpPr>
        <p:spPr>
          <a:xfrm>
            <a:off x="9291960" y="733320"/>
            <a:ext cx="2889720" cy="2404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22040" tIns="60840" rIns="122040" bIns="608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Камера ФАД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9888" name="CustomShape 369"/>
          <p:cNvSpPr/>
          <p:nvPr/>
        </p:nvSpPr>
        <p:spPr>
          <a:xfrm>
            <a:off x="9291960" y="978120"/>
            <a:ext cx="2889720" cy="15861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89" name="CustomShape 370"/>
          <p:cNvSpPr/>
          <p:nvPr/>
        </p:nvSpPr>
        <p:spPr>
          <a:xfrm>
            <a:off x="4093920" y="6379920"/>
            <a:ext cx="1558440" cy="384480"/>
          </a:xfrm>
          <a:prstGeom prst="rect">
            <a:avLst/>
          </a:prstGeom>
          <a:solidFill>
            <a:srgbClr val="C5E0B4"/>
          </a:solidFill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79200" tIns="39600" rIns="79200" bIns="39600" anchor="ctr" anchorCtr="1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1" u="sng" strike="noStrike" spc="-1">
                <a:solidFill>
                  <a:srgbClr val="000000"/>
                </a:solidFill>
                <a:uFillTx/>
                <a:latin typeface="Times New Roman"/>
              </a:rPr>
              <a:t>Отрезанные н.п.: </a:t>
            </a:r>
            <a:r>
              <a:rPr lang="ru-RU" sz="1000" b="0" strike="noStrike" spc="-1">
                <a:solidFill>
                  <a:srgbClr val="000000"/>
                </a:solidFill>
                <a:latin typeface="Times New Roman"/>
              </a:rPr>
              <a:t>нет</a:t>
            </a:r>
            <a:endParaRPr lang="ru-RU" sz="1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000" b="1" u="sng" strike="noStrike" spc="-1">
                <a:solidFill>
                  <a:srgbClr val="000000"/>
                </a:solidFill>
                <a:uFillTx/>
                <a:latin typeface="Times New Roman"/>
              </a:rPr>
              <a:t>Объездная дорога: </a:t>
            </a:r>
            <a:r>
              <a:rPr lang="ru-RU" sz="1000" b="0" strike="noStrike" spc="-1">
                <a:solidFill>
                  <a:srgbClr val="000000"/>
                </a:solidFill>
                <a:latin typeface="Times New Roman"/>
              </a:rPr>
              <a:t>16 км</a:t>
            </a:r>
            <a:endParaRPr lang="ru-RU" sz="1000" b="0" strike="noStrike" spc="-1">
              <a:latin typeface="Arial"/>
            </a:endParaRPr>
          </a:p>
        </p:txBody>
      </p:sp>
      <p:sp>
        <p:nvSpPr>
          <p:cNvPr id="9898" name="CustomShape 379"/>
          <p:cNvSpPr/>
          <p:nvPr/>
        </p:nvSpPr>
        <p:spPr>
          <a:xfrm>
            <a:off x="10454040" y="6105900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 </a:t>
            </a:r>
            <a:endParaRPr lang="ru-RU" sz="700" b="0" strike="noStrike" spc="-1" dirty="0" smtClean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9899" name="CustomShape 380"/>
          <p:cNvSpPr/>
          <p:nvPr/>
        </p:nvSpPr>
        <p:spPr>
          <a:xfrm flipH="1">
            <a:off x="2349920" y="1785972"/>
            <a:ext cx="6991952" cy="40308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575">
            <a:solidFill>
              <a:srgbClr val="181DF8"/>
            </a:solidFill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01" name="CustomShape 382"/>
          <p:cNvSpPr/>
          <p:nvPr/>
        </p:nvSpPr>
        <p:spPr>
          <a:xfrm>
            <a:off x="4463280" y="833940"/>
            <a:ext cx="1064520" cy="426600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Вельский МР</a:t>
            </a:r>
            <a:endParaRPr lang="ru-RU" sz="1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г. Вельск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9903" name="CustomShape 383"/>
          <p:cNvSpPr/>
          <p:nvPr/>
        </p:nvSpPr>
        <p:spPr>
          <a:xfrm>
            <a:off x="10427400" y="962280"/>
            <a:ext cx="1754280" cy="365400"/>
          </a:xfrm>
          <a:prstGeom prst="rect">
            <a:avLst/>
          </a:prstGeom>
          <a:solidFill>
            <a:schemeClr val="bg1">
              <a:alpha val="92000"/>
            </a:schemeClr>
          </a:solidFill>
          <a:ln w="0">
            <a:solidFill>
              <a:schemeClr val="tx1">
                <a:alpha val="61000"/>
              </a:schemeClr>
            </a:solidFill>
          </a:ln>
          <a:effectLst>
            <a:softEdge rad="381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910" b="1" strike="noStrike" spc="-1" dirty="0">
                <a:solidFill>
                  <a:srgbClr val="000000"/>
                </a:solidFill>
                <a:latin typeface="Calibri"/>
              </a:rPr>
              <a:t>км 722 </a:t>
            </a:r>
            <a:r>
              <a:rPr lang="ru-RU" sz="910" b="1" strike="noStrike" spc="-1">
                <a:solidFill>
                  <a:srgbClr val="000000"/>
                </a:solidFill>
                <a:latin typeface="Calibri"/>
              </a:rPr>
              <a:t>+ </a:t>
            </a:r>
            <a:r>
              <a:rPr lang="ru-RU" sz="910" b="1" strike="noStrike" spc="-1" smtClean="0">
                <a:solidFill>
                  <a:srgbClr val="000000"/>
                </a:solidFill>
                <a:latin typeface="Calibri"/>
              </a:rPr>
              <a:t>000 </a:t>
            </a:r>
            <a:r>
              <a:rPr lang="ru-RU" sz="910" b="1" strike="noStrike" spc="-1" dirty="0">
                <a:solidFill>
                  <a:srgbClr val="000000"/>
                </a:solidFill>
                <a:latin typeface="Calibri"/>
              </a:rPr>
              <a:t>a/д М-8 "Холмогоры" г. Архангельск</a:t>
            </a:r>
            <a:endParaRPr lang="ru-RU" sz="910" b="0" strike="noStrike" spc="-1" dirty="0">
              <a:latin typeface="Arial"/>
            </a:endParaRPr>
          </a:p>
        </p:txBody>
      </p:sp>
      <p:sp>
        <p:nvSpPr>
          <p:cNvPr id="9905" name="CustomShape 385"/>
          <p:cNvSpPr/>
          <p:nvPr/>
        </p:nvSpPr>
        <p:spPr>
          <a:xfrm>
            <a:off x="106400" y="1228032"/>
            <a:ext cx="2243520" cy="693000"/>
          </a:xfrm>
          <a:prstGeom prst="wedgeRectCallout">
            <a:avLst>
              <a:gd name="adj1" fmla="val 36552"/>
              <a:gd name="adj2" fmla="val 143098"/>
            </a:avLst>
          </a:prstGeom>
          <a:solidFill>
            <a:srgbClr val="FFFF00"/>
          </a:solidFill>
          <a:ln w="28575">
            <a:solidFill>
              <a:srgbClr val="FF33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9000" tIns="49320" rIns="99000" bIns="4932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020" b="0" u="sng" strike="noStrike" spc="-1" dirty="0">
                <a:solidFill>
                  <a:srgbClr val="000000"/>
                </a:solidFill>
                <a:uFillTx/>
                <a:latin typeface="Times New Roman"/>
              </a:rPr>
              <a:t>Аварийно-опасный участок </a:t>
            </a:r>
            <a:endParaRPr lang="ru-RU" sz="102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20" b="0" u="sng" strike="noStrike" spc="-1" dirty="0">
                <a:solidFill>
                  <a:srgbClr val="000000"/>
                </a:solidFill>
                <a:uFillTx/>
                <a:latin typeface="Times New Roman"/>
              </a:rPr>
              <a:t>ФАД М-8 </a:t>
            </a:r>
            <a:r>
              <a:rPr lang="ru-RU" sz="1020" b="0" u="sng" strike="noStrike" spc="-1" dirty="0" smtClean="0">
                <a:solidFill>
                  <a:srgbClr val="000000"/>
                </a:solidFill>
                <a:uFillTx/>
                <a:latin typeface="Times New Roman"/>
              </a:rPr>
              <a:t>711-720км </a:t>
            </a:r>
            <a:endParaRPr lang="ru-RU" sz="102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020" b="0" u="sng" strike="noStrike" spc="-1" dirty="0">
                <a:solidFill>
                  <a:srgbClr val="000000"/>
                </a:solidFill>
                <a:uFillTx/>
                <a:latin typeface="Times New Roman"/>
              </a:rPr>
              <a:t>(боковой </a:t>
            </a:r>
            <a:r>
              <a:rPr lang="ru-RU" sz="1020" b="0" u="sng" strike="noStrike" spc="-1" dirty="0" smtClean="0">
                <a:solidFill>
                  <a:srgbClr val="000000"/>
                </a:solidFill>
                <a:uFillTx/>
                <a:latin typeface="Times New Roman"/>
              </a:rPr>
              <a:t>ветер, ухудшение </a:t>
            </a:r>
            <a:r>
              <a:rPr lang="ru-RU" sz="1020" b="0" u="sng" strike="noStrike" spc="-1" dirty="0" err="1" smtClean="0">
                <a:solidFill>
                  <a:srgbClr val="000000"/>
                </a:solidFill>
                <a:uFillTx/>
                <a:latin typeface="Times New Roman"/>
              </a:rPr>
              <a:t>видиомсти</a:t>
            </a:r>
            <a:r>
              <a:rPr lang="ru-RU" sz="1020" b="0" u="sng" strike="noStrike" spc="-1" dirty="0" smtClean="0">
                <a:solidFill>
                  <a:srgbClr val="000000"/>
                </a:solidFill>
                <a:uFillTx/>
                <a:latin typeface="Times New Roman"/>
              </a:rPr>
              <a:t>)</a:t>
            </a:r>
            <a:endParaRPr lang="ru-RU" sz="1020" b="0" strike="noStrike" spc="-1" dirty="0">
              <a:latin typeface="Arial"/>
            </a:endParaRPr>
          </a:p>
        </p:txBody>
      </p:sp>
      <p:sp>
        <p:nvSpPr>
          <p:cNvPr id="398" name="CustomShape 376"/>
          <p:cNvSpPr/>
          <p:nvPr/>
        </p:nvSpPr>
        <p:spPr>
          <a:xfrm>
            <a:off x="9834755" y="3544920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9285693" y="2619367"/>
            <a:ext cx="3022917" cy="3382740"/>
            <a:chOff x="9285693" y="2619367"/>
            <a:chExt cx="3022917" cy="3382740"/>
          </a:xfrm>
        </p:grpSpPr>
        <p:sp>
          <p:nvSpPr>
            <p:cNvPr id="9890" name="CustomShape 371"/>
            <p:cNvSpPr/>
            <p:nvPr/>
          </p:nvSpPr>
          <p:spPr>
            <a:xfrm>
              <a:off x="9285693" y="2619367"/>
              <a:ext cx="2891880" cy="33827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91" name="CustomShape 372"/>
            <p:cNvSpPr/>
            <p:nvPr/>
          </p:nvSpPr>
          <p:spPr>
            <a:xfrm>
              <a:off x="9739343" y="2803452"/>
              <a:ext cx="2118240" cy="24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6120" tIns="47880" rIns="96120" bIns="4788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1000" b="0" strike="noStrike" spc="-1" dirty="0">
                  <a:solidFill>
                    <a:srgbClr val="000000"/>
                  </a:solidFill>
                  <a:latin typeface="Arial"/>
                </a:rPr>
                <a:t>Условные обозначения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9892" name="CustomShape 373"/>
            <p:cNvSpPr/>
            <p:nvPr/>
          </p:nvSpPr>
          <p:spPr>
            <a:xfrm>
              <a:off x="9707040" y="4559760"/>
              <a:ext cx="2547720" cy="552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6120" tIns="47880" rIns="96120" bIns="4788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000" b="0" strike="noStrike" spc="-1" dirty="0">
                  <a:solidFill>
                    <a:srgbClr val="000000"/>
                  </a:solidFill>
                  <a:latin typeface="Arial"/>
                </a:rPr>
                <a:t>- Участок автодороги с повышенным риском возникновения ДТП, нарушением движения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9893" name="CustomShape 374"/>
            <p:cNvSpPr/>
            <p:nvPr/>
          </p:nvSpPr>
          <p:spPr>
            <a:xfrm>
              <a:off x="9342360" y="4697280"/>
              <a:ext cx="362520" cy="169560"/>
            </a:xfrm>
            <a:custGeom>
              <a:avLst/>
              <a:gdLst/>
              <a:ahLst/>
              <a:cxnLst/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894" name="CustomShape 375"/>
            <p:cNvSpPr/>
            <p:nvPr/>
          </p:nvSpPr>
          <p:spPr>
            <a:xfrm>
              <a:off x="9387623" y="5176800"/>
              <a:ext cx="324360" cy="145800"/>
            </a:xfrm>
            <a:custGeom>
              <a:avLst/>
              <a:gdLst/>
              <a:ahLst/>
              <a:cxnLst/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noFill/>
            <a:ln w="317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895" name="CustomShape 376"/>
            <p:cNvSpPr/>
            <p:nvPr/>
          </p:nvSpPr>
          <p:spPr>
            <a:xfrm>
              <a:off x="9753383" y="5136480"/>
              <a:ext cx="2535840" cy="24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6120" tIns="47880" rIns="96120" bIns="4788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000" b="0" strike="noStrike" spc="-1" dirty="0">
                  <a:solidFill>
                    <a:srgbClr val="000000"/>
                  </a:solidFill>
                  <a:latin typeface="Arial"/>
                </a:rPr>
                <a:t>- Объездная дорога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9896" name="CustomShape 377"/>
            <p:cNvSpPr/>
            <p:nvPr/>
          </p:nvSpPr>
          <p:spPr>
            <a:xfrm rot="5238000">
              <a:off x="9462863" y="5503320"/>
              <a:ext cx="190800" cy="161640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385D8A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97" name="CustomShape 378"/>
            <p:cNvSpPr/>
            <p:nvPr/>
          </p:nvSpPr>
          <p:spPr>
            <a:xfrm>
              <a:off x="9770663" y="5456520"/>
              <a:ext cx="2535840" cy="24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6120" tIns="47880" rIns="96120" bIns="4788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000" b="0" strike="noStrike" spc="-1">
                  <a:solidFill>
                    <a:srgbClr val="000000"/>
                  </a:solidFill>
                  <a:latin typeface="Arial"/>
                </a:rPr>
                <a:t>- Населенный пункт</a:t>
              </a:r>
              <a:endParaRPr lang="ru-RU" sz="1000" b="0" strike="noStrike" spc="-1">
                <a:latin typeface="Arial"/>
              </a:endParaRPr>
            </a:p>
          </p:txBody>
        </p:sp>
        <p:sp>
          <p:nvSpPr>
            <p:cNvPr id="6" name="Овал 5"/>
            <p:cNvSpPr/>
            <p:nvPr/>
          </p:nvSpPr>
          <p:spPr>
            <a:xfrm>
              <a:off x="9342480" y="4063947"/>
              <a:ext cx="414645" cy="333375"/>
            </a:xfrm>
            <a:prstGeom prst="ellipse">
              <a:avLst/>
            </a:prstGeom>
            <a:solidFill>
              <a:srgbClr val="7487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6" name="CustomShape 376"/>
            <p:cNvSpPr/>
            <p:nvPr/>
          </p:nvSpPr>
          <p:spPr>
            <a:xfrm>
              <a:off x="9772770" y="4118400"/>
              <a:ext cx="2535840" cy="2484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6120" tIns="47880" rIns="96120" bIns="4788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ru-RU" sz="1000" b="0" strike="noStrike" spc="-1" dirty="0">
                  <a:solidFill>
                    <a:srgbClr val="000000"/>
                  </a:solidFill>
                  <a:latin typeface="Arial"/>
                </a:rPr>
                <a:t>- </a:t>
              </a:r>
              <a:r>
                <a:rPr lang="ru-RU" sz="1000" b="0" strike="noStrike" spc="-1" dirty="0" smtClean="0">
                  <a:solidFill>
                    <a:srgbClr val="000000"/>
                  </a:solidFill>
                  <a:latin typeface="Arial"/>
                </a:rPr>
                <a:t>Социально значимые объекты</a:t>
              </a:r>
              <a:endParaRPr lang="ru-RU" sz="1000" b="0" strike="noStrike" spc="-1" dirty="0">
                <a:latin typeface="Arial"/>
              </a:endParaRP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9448902" y="3441228"/>
              <a:ext cx="352425" cy="514350"/>
            </a:xfrm>
            <a:custGeom>
              <a:avLst/>
              <a:gdLst>
                <a:gd name="connsiteX0" fmla="*/ 0 w 352425"/>
                <a:gd name="connsiteY0" fmla="*/ 514350 h 514350"/>
                <a:gd name="connsiteX1" fmla="*/ 0 w 352425"/>
                <a:gd name="connsiteY1" fmla="*/ 0 h 514350"/>
                <a:gd name="connsiteX2" fmla="*/ 352425 w 352425"/>
                <a:gd name="connsiteY2" fmla="*/ 76200 h 514350"/>
                <a:gd name="connsiteX3" fmla="*/ 352425 w 352425"/>
                <a:gd name="connsiteY3" fmla="*/ 209550 h 514350"/>
                <a:gd name="connsiteX4" fmla="*/ 19050 w 352425"/>
                <a:gd name="connsiteY4" fmla="*/ 228600 h 514350"/>
                <a:gd name="connsiteX5" fmla="*/ 19050 w 352425"/>
                <a:gd name="connsiteY5" fmla="*/ 22860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2425" h="514350">
                  <a:moveTo>
                    <a:pt x="0" y="514350"/>
                  </a:moveTo>
                  <a:lnTo>
                    <a:pt x="0" y="0"/>
                  </a:lnTo>
                  <a:lnTo>
                    <a:pt x="352425" y="76200"/>
                  </a:lnTo>
                  <a:lnTo>
                    <a:pt x="352425" y="209550"/>
                  </a:lnTo>
                  <a:lnTo>
                    <a:pt x="19050" y="228600"/>
                  </a:lnTo>
                  <a:lnTo>
                    <a:pt x="19050" y="22860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9398055" y="317311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Равнобедренный треугольник 10"/>
            <p:cNvSpPr/>
            <p:nvPr/>
          </p:nvSpPr>
          <p:spPr>
            <a:xfrm>
              <a:off x="9427193" y="297469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люс 12"/>
            <p:cNvSpPr/>
            <p:nvPr/>
          </p:nvSpPr>
          <p:spPr>
            <a:xfrm>
              <a:off x="9573383" y="301723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04" name="CustomShape 376"/>
          <p:cNvSpPr/>
          <p:nvPr/>
        </p:nvSpPr>
        <p:spPr>
          <a:xfrm>
            <a:off x="9986016" y="3127230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9900" name="CustomShape 381"/>
          <p:cNvSpPr/>
          <p:nvPr/>
        </p:nvSpPr>
        <p:spPr>
          <a:xfrm>
            <a:off x="1109638" y="3234971"/>
            <a:ext cx="398520" cy="2329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47520" rIns="95040" bIns="4752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910" b="1" strike="noStrike" spc="-1">
                <a:solidFill>
                  <a:srgbClr val="000000"/>
                </a:solidFill>
                <a:latin typeface="Times New Roman"/>
              </a:rPr>
              <a:t>М-8</a:t>
            </a:r>
            <a:endParaRPr lang="ru-RU" sz="910" b="0" strike="noStrike" spc="-1">
              <a:latin typeface="Arial"/>
            </a:endParaRPr>
          </a:p>
        </p:txBody>
      </p:sp>
      <p:sp>
        <p:nvSpPr>
          <p:cNvPr id="402" name="CustomShape 381"/>
          <p:cNvSpPr/>
          <p:nvPr/>
        </p:nvSpPr>
        <p:spPr>
          <a:xfrm>
            <a:off x="2808820" y="1239200"/>
            <a:ext cx="398520" cy="2329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47520" rIns="95040" bIns="4752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910" b="1" strike="noStrike" spc="-1">
                <a:solidFill>
                  <a:srgbClr val="000000"/>
                </a:solidFill>
                <a:latin typeface="Times New Roman"/>
              </a:rPr>
              <a:t>М-8</a:t>
            </a:r>
            <a:endParaRPr lang="ru-RU" sz="910" b="0" strike="noStrike" spc="-1">
              <a:latin typeface="Arial"/>
            </a:endParaRPr>
          </a:p>
        </p:txBody>
      </p:sp>
      <p:sp>
        <p:nvSpPr>
          <p:cNvPr id="403" name="CustomShape 381"/>
          <p:cNvSpPr/>
          <p:nvPr/>
        </p:nvSpPr>
        <p:spPr>
          <a:xfrm>
            <a:off x="7028160" y="833940"/>
            <a:ext cx="398520" cy="2329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040" tIns="47520" rIns="95040" bIns="4752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910" b="1" strike="noStrike" spc="-1" dirty="0">
                <a:solidFill>
                  <a:srgbClr val="000000"/>
                </a:solidFill>
                <a:latin typeface="Times New Roman"/>
              </a:rPr>
              <a:t>М-8</a:t>
            </a:r>
            <a:endParaRPr lang="ru-RU" sz="910" b="0" strike="noStrike" spc="-1" dirty="0">
              <a:latin typeface="Arial"/>
            </a:endParaRPr>
          </a:p>
        </p:txBody>
      </p:sp>
      <p:sp>
        <p:nvSpPr>
          <p:cNvPr id="405" name="Полилиния 404"/>
          <p:cNvSpPr/>
          <p:nvPr/>
        </p:nvSpPr>
        <p:spPr>
          <a:xfrm>
            <a:off x="511728" y="744344"/>
            <a:ext cx="5580252" cy="4188383"/>
          </a:xfrm>
          <a:custGeom>
            <a:avLst/>
            <a:gdLst>
              <a:gd name="connsiteX0" fmla="*/ 3514725 w 3762375"/>
              <a:gd name="connsiteY0" fmla="*/ 0 h 2752725"/>
              <a:gd name="connsiteX1" fmla="*/ 3667125 w 3762375"/>
              <a:gd name="connsiteY1" fmla="*/ 533400 h 2752725"/>
              <a:gd name="connsiteX2" fmla="*/ 3409950 w 3762375"/>
              <a:gd name="connsiteY2" fmla="*/ 971550 h 2752725"/>
              <a:gd name="connsiteX3" fmla="*/ 3762375 w 3762375"/>
              <a:gd name="connsiteY3" fmla="*/ 1343025 h 2752725"/>
              <a:gd name="connsiteX4" fmla="*/ 3571875 w 3762375"/>
              <a:gd name="connsiteY4" fmla="*/ 1571625 h 2752725"/>
              <a:gd name="connsiteX5" fmla="*/ 3438525 w 3762375"/>
              <a:gd name="connsiteY5" fmla="*/ 1666875 h 2752725"/>
              <a:gd name="connsiteX6" fmla="*/ 3352800 w 3762375"/>
              <a:gd name="connsiteY6" fmla="*/ 1714500 h 2752725"/>
              <a:gd name="connsiteX7" fmla="*/ 3305175 w 3762375"/>
              <a:gd name="connsiteY7" fmla="*/ 1733550 h 2752725"/>
              <a:gd name="connsiteX8" fmla="*/ 2914650 w 3762375"/>
              <a:gd name="connsiteY8" fmla="*/ 1733550 h 2752725"/>
              <a:gd name="connsiteX9" fmla="*/ 2609850 w 3762375"/>
              <a:gd name="connsiteY9" fmla="*/ 1857375 h 2752725"/>
              <a:gd name="connsiteX10" fmla="*/ 2638425 w 3762375"/>
              <a:gd name="connsiteY10" fmla="*/ 2038350 h 2752725"/>
              <a:gd name="connsiteX11" fmla="*/ 2828925 w 3762375"/>
              <a:gd name="connsiteY11" fmla="*/ 2152650 h 2752725"/>
              <a:gd name="connsiteX12" fmla="*/ 2752725 w 3762375"/>
              <a:gd name="connsiteY12" fmla="*/ 2333625 h 2752725"/>
              <a:gd name="connsiteX13" fmla="*/ 2657475 w 3762375"/>
              <a:gd name="connsiteY13" fmla="*/ 2514600 h 2752725"/>
              <a:gd name="connsiteX14" fmla="*/ 2590800 w 3762375"/>
              <a:gd name="connsiteY14" fmla="*/ 2600325 h 2752725"/>
              <a:gd name="connsiteX15" fmla="*/ 2466975 w 3762375"/>
              <a:gd name="connsiteY15" fmla="*/ 2724150 h 2752725"/>
              <a:gd name="connsiteX16" fmla="*/ 2057400 w 3762375"/>
              <a:gd name="connsiteY16" fmla="*/ 2590800 h 2752725"/>
              <a:gd name="connsiteX17" fmla="*/ 1981200 w 3762375"/>
              <a:gd name="connsiteY17" fmla="*/ 2695575 h 2752725"/>
              <a:gd name="connsiteX18" fmla="*/ 1876425 w 3762375"/>
              <a:gd name="connsiteY18" fmla="*/ 2695575 h 2752725"/>
              <a:gd name="connsiteX19" fmla="*/ 1457325 w 3762375"/>
              <a:gd name="connsiteY19" fmla="*/ 2733675 h 2752725"/>
              <a:gd name="connsiteX20" fmla="*/ 1238250 w 3762375"/>
              <a:gd name="connsiteY20" fmla="*/ 2733675 h 2752725"/>
              <a:gd name="connsiteX21" fmla="*/ 1133475 w 3762375"/>
              <a:gd name="connsiteY21" fmla="*/ 2743200 h 2752725"/>
              <a:gd name="connsiteX22" fmla="*/ 1104900 w 3762375"/>
              <a:gd name="connsiteY22" fmla="*/ 2752725 h 2752725"/>
              <a:gd name="connsiteX23" fmla="*/ 1000125 w 3762375"/>
              <a:gd name="connsiteY23" fmla="*/ 2752725 h 2752725"/>
              <a:gd name="connsiteX24" fmla="*/ 781050 w 3762375"/>
              <a:gd name="connsiteY24" fmla="*/ 2686050 h 2752725"/>
              <a:gd name="connsiteX25" fmla="*/ 666750 w 3762375"/>
              <a:gd name="connsiteY25" fmla="*/ 2647950 h 2752725"/>
              <a:gd name="connsiteX26" fmla="*/ 619125 w 3762375"/>
              <a:gd name="connsiteY26" fmla="*/ 2638425 h 2752725"/>
              <a:gd name="connsiteX27" fmla="*/ 542925 w 3762375"/>
              <a:gd name="connsiteY27" fmla="*/ 2638425 h 2752725"/>
              <a:gd name="connsiteX28" fmla="*/ 457200 w 3762375"/>
              <a:gd name="connsiteY28" fmla="*/ 2619375 h 2752725"/>
              <a:gd name="connsiteX29" fmla="*/ 428625 w 3762375"/>
              <a:gd name="connsiteY29" fmla="*/ 2600325 h 2752725"/>
              <a:gd name="connsiteX30" fmla="*/ 381000 w 3762375"/>
              <a:gd name="connsiteY30" fmla="*/ 2581275 h 2752725"/>
              <a:gd name="connsiteX31" fmla="*/ 323850 w 3762375"/>
              <a:gd name="connsiteY31" fmla="*/ 2571750 h 2752725"/>
              <a:gd name="connsiteX32" fmla="*/ 219075 w 3762375"/>
              <a:gd name="connsiteY32" fmla="*/ 2581275 h 2752725"/>
              <a:gd name="connsiteX33" fmla="*/ 171450 w 3762375"/>
              <a:gd name="connsiteY33" fmla="*/ 2600325 h 2752725"/>
              <a:gd name="connsiteX34" fmla="*/ 47625 w 3762375"/>
              <a:gd name="connsiteY34" fmla="*/ 2686050 h 2752725"/>
              <a:gd name="connsiteX35" fmla="*/ 0 w 3762375"/>
              <a:gd name="connsiteY35" fmla="*/ 2743200 h 2752725"/>
              <a:gd name="connsiteX0" fmla="*/ 3576668 w 3762375"/>
              <a:gd name="connsiteY0" fmla="*/ 0 h 2525077"/>
              <a:gd name="connsiteX1" fmla="*/ 3667125 w 3762375"/>
              <a:gd name="connsiteY1" fmla="*/ 305752 h 2525077"/>
              <a:gd name="connsiteX2" fmla="*/ 3409950 w 3762375"/>
              <a:gd name="connsiteY2" fmla="*/ 743902 h 2525077"/>
              <a:gd name="connsiteX3" fmla="*/ 3762375 w 3762375"/>
              <a:gd name="connsiteY3" fmla="*/ 1115377 h 2525077"/>
              <a:gd name="connsiteX4" fmla="*/ 3571875 w 3762375"/>
              <a:gd name="connsiteY4" fmla="*/ 1343977 h 2525077"/>
              <a:gd name="connsiteX5" fmla="*/ 3438525 w 3762375"/>
              <a:gd name="connsiteY5" fmla="*/ 1439227 h 2525077"/>
              <a:gd name="connsiteX6" fmla="*/ 3352800 w 3762375"/>
              <a:gd name="connsiteY6" fmla="*/ 1486852 h 2525077"/>
              <a:gd name="connsiteX7" fmla="*/ 3305175 w 3762375"/>
              <a:gd name="connsiteY7" fmla="*/ 1505902 h 2525077"/>
              <a:gd name="connsiteX8" fmla="*/ 2914650 w 3762375"/>
              <a:gd name="connsiteY8" fmla="*/ 1505902 h 2525077"/>
              <a:gd name="connsiteX9" fmla="*/ 2609850 w 3762375"/>
              <a:gd name="connsiteY9" fmla="*/ 1629727 h 2525077"/>
              <a:gd name="connsiteX10" fmla="*/ 2638425 w 3762375"/>
              <a:gd name="connsiteY10" fmla="*/ 1810702 h 2525077"/>
              <a:gd name="connsiteX11" fmla="*/ 2828925 w 3762375"/>
              <a:gd name="connsiteY11" fmla="*/ 1925002 h 2525077"/>
              <a:gd name="connsiteX12" fmla="*/ 2752725 w 3762375"/>
              <a:gd name="connsiteY12" fmla="*/ 2105977 h 2525077"/>
              <a:gd name="connsiteX13" fmla="*/ 2657475 w 3762375"/>
              <a:gd name="connsiteY13" fmla="*/ 2286952 h 2525077"/>
              <a:gd name="connsiteX14" fmla="*/ 2590800 w 3762375"/>
              <a:gd name="connsiteY14" fmla="*/ 2372677 h 2525077"/>
              <a:gd name="connsiteX15" fmla="*/ 2466975 w 3762375"/>
              <a:gd name="connsiteY15" fmla="*/ 2496502 h 2525077"/>
              <a:gd name="connsiteX16" fmla="*/ 2057400 w 3762375"/>
              <a:gd name="connsiteY16" fmla="*/ 2363152 h 2525077"/>
              <a:gd name="connsiteX17" fmla="*/ 1981200 w 3762375"/>
              <a:gd name="connsiteY17" fmla="*/ 2467927 h 2525077"/>
              <a:gd name="connsiteX18" fmla="*/ 1876425 w 3762375"/>
              <a:gd name="connsiteY18" fmla="*/ 2467927 h 2525077"/>
              <a:gd name="connsiteX19" fmla="*/ 1457325 w 3762375"/>
              <a:gd name="connsiteY19" fmla="*/ 2506027 h 2525077"/>
              <a:gd name="connsiteX20" fmla="*/ 1238250 w 3762375"/>
              <a:gd name="connsiteY20" fmla="*/ 2506027 h 2525077"/>
              <a:gd name="connsiteX21" fmla="*/ 1133475 w 3762375"/>
              <a:gd name="connsiteY21" fmla="*/ 2515552 h 2525077"/>
              <a:gd name="connsiteX22" fmla="*/ 1104900 w 3762375"/>
              <a:gd name="connsiteY22" fmla="*/ 2525077 h 2525077"/>
              <a:gd name="connsiteX23" fmla="*/ 1000125 w 3762375"/>
              <a:gd name="connsiteY23" fmla="*/ 2525077 h 2525077"/>
              <a:gd name="connsiteX24" fmla="*/ 781050 w 3762375"/>
              <a:gd name="connsiteY24" fmla="*/ 2458402 h 2525077"/>
              <a:gd name="connsiteX25" fmla="*/ 666750 w 3762375"/>
              <a:gd name="connsiteY25" fmla="*/ 2420302 h 2525077"/>
              <a:gd name="connsiteX26" fmla="*/ 619125 w 3762375"/>
              <a:gd name="connsiteY26" fmla="*/ 2410777 h 2525077"/>
              <a:gd name="connsiteX27" fmla="*/ 542925 w 3762375"/>
              <a:gd name="connsiteY27" fmla="*/ 2410777 h 2525077"/>
              <a:gd name="connsiteX28" fmla="*/ 457200 w 3762375"/>
              <a:gd name="connsiteY28" fmla="*/ 2391727 h 2525077"/>
              <a:gd name="connsiteX29" fmla="*/ 428625 w 3762375"/>
              <a:gd name="connsiteY29" fmla="*/ 2372677 h 2525077"/>
              <a:gd name="connsiteX30" fmla="*/ 381000 w 3762375"/>
              <a:gd name="connsiteY30" fmla="*/ 2353627 h 2525077"/>
              <a:gd name="connsiteX31" fmla="*/ 323850 w 3762375"/>
              <a:gd name="connsiteY31" fmla="*/ 2344102 h 2525077"/>
              <a:gd name="connsiteX32" fmla="*/ 219075 w 3762375"/>
              <a:gd name="connsiteY32" fmla="*/ 2353627 h 2525077"/>
              <a:gd name="connsiteX33" fmla="*/ 171450 w 3762375"/>
              <a:gd name="connsiteY33" fmla="*/ 2372677 h 2525077"/>
              <a:gd name="connsiteX34" fmla="*/ 47625 w 3762375"/>
              <a:gd name="connsiteY34" fmla="*/ 2458402 h 2525077"/>
              <a:gd name="connsiteX35" fmla="*/ 0 w 3762375"/>
              <a:gd name="connsiteY35" fmla="*/ 2515552 h 2525077"/>
              <a:gd name="connsiteX0" fmla="*/ 3576668 w 3762375"/>
              <a:gd name="connsiteY0" fmla="*/ 0 h 2525077"/>
              <a:gd name="connsiteX1" fmla="*/ 3667125 w 3762375"/>
              <a:gd name="connsiteY1" fmla="*/ 305752 h 2525077"/>
              <a:gd name="connsiteX2" fmla="*/ 3609278 w 3762375"/>
              <a:gd name="connsiteY2" fmla="*/ 476904 h 2525077"/>
              <a:gd name="connsiteX3" fmla="*/ 3409950 w 3762375"/>
              <a:gd name="connsiteY3" fmla="*/ 743902 h 2525077"/>
              <a:gd name="connsiteX4" fmla="*/ 3762375 w 3762375"/>
              <a:gd name="connsiteY4" fmla="*/ 1115377 h 2525077"/>
              <a:gd name="connsiteX5" fmla="*/ 3571875 w 3762375"/>
              <a:gd name="connsiteY5" fmla="*/ 1343977 h 2525077"/>
              <a:gd name="connsiteX6" fmla="*/ 3438525 w 3762375"/>
              <a:gd name="connsiteY6" fmla="*/ 1439227 h 2525077"/>
              <a:gd name="connsiteX7" fmla="*/ 3352800 w 3762375"/>
              <a:gd name="connsiteY7" fmla="*/ 1486852 h 2525077"/>
              <a:gd name="connsiteX8" fmla="*/ 3305175 w 3762375"/>
              <a:gd name="connsiteY8" fmla="*/ 1505902 h 2525077"/>
              <a:gd name="connsiteX9" fmla="*/ 2914650 w 3762375"/>
              <a:gd name="connsiteY9" fmla="*/ 1505902 h 2525077"/>
              <a:gd name="connsiteX10" fmla="*/ 2609850 w 3762375"/>
              <a:gd name="connsiteY10" fmla="*/ 1629727 h 2525077"/>
              <a:gd name="connsiteX11" fmla="*/ 2638425 w 3762375"/>
              <a:gd name="connsiteY11" fmla="*/ 1810702 h 2525077"/>
              <a:gd name="connsiteX12" fmla="*/ 2828925 w 3762375"/>
              <a:gd name="connsiteY12" fmla="*/ 1925002 h 2525077"/>
              <a:gd name="connsiteX13" fmla="*/ 2752725 w 3762375"/>
              <a:gd name="connsiteY13" fmla="*/ 2105977 h 2525077"/>
              <a:gd name="connsiteX14" fmla="*/ 2657475 w 3762375"/>
              <a:gd name="connsiteY14" fmla="*/ 2286952 h 2525077"/>
              <a:gd name="connsiteX15" fmla="*/ 2590800 w 3762375"/>
              <a:gd name="connsiteY15" fmla="*/ 2372677 h 2525077"/>
              <a:gd name="connsiteX16" fmla="*/ 2466975 w 3762375"/>
              <a:gd name="connsiteY16" fmla="*/ 2496502 h 2525077"/>
              <a:gd name="connsiteX17" fmla="*/ 2057400 w 3762375"/>
              <a:gd name="connsiteY17" fmla="*/ 2363152 h 2525077"/>
              <a:gd name="connsiteX18" fmla="*/ 1981200 w 3762375"/>
              <a:gd name="connsiteY18" fmla="*/ 2467927 h 2525077"/>
              <a:gd name="connsiteX19" fmla="*/ 1876425 w 3762375"/>
              <a:gd name="connsiteY19" fmla="*/ 2467927 h 2525077"/>
              <a:gd name="connsiteX20" fmla="*/ 1457325 w 3762375"/>
              <a:gd name="connsiteY20" fmla="*/ 2506027 h 2525077"/>
              <a:gd name="connsiteX21" fmla="*/ 1238250 w 3762375"/>
              <a:gd name="connsiteY21" fmla="*/ 2506027 h 2525077"/>
              <a:gd name="connsiteX22" fmla="*/ 1133475 w 3762375"/>
              <a:gd name="connsiteY22" fmla="*/ 2515552 h 2525077"/>
              <a:gd name="connsiteX23" fmla="*/ 1104900 w 3762375"/>
              <a:gd name="connsiteY23" fmla="*/ 2525077 h 2525077"/>
              <a:gd name="connsiteX24" fmla="*/ 1000125 w 3762375"/>
              <a:gd name="connsiteY24" fmla="*/ 2525077 h 2525077"/>
              <a:gd name="connsiteX25" fmla="*/ 781050 w 3762375"/>
              <a:gd name="connsiteY25" fmla="*/ 2458402 h 2525077"/>
              <a:gd name="connsiteX26" fmla="*/ 666750 w 3762375"/>
              <a:gd name="connsiteY26" fmla="*/ 2420302 h 2525077"/>
              <a:gd name="connsiteX27" fmla="*/ 619125 w 3762375"/>
              <a:gd name="connsiteY27" fmla="*/ 2410777 h 2525077"/>
              <a:gd name="connsiteX28" fmla="*/ 542925 w 3762375"/>
              <a:gd name="connsiteY28" fmla="*/ 2410777 h 2525077"/>
              <a:gd name="connsiteX29" fmla="*/ 457200 w 3762375"/>
              <a:gd name="connsiteY29" fmla="*/ 2391727 h 2525077"/>
              <a:gd name="connsiteX30" fmla="*/ 428625 w 3762375"/>
              <a:gd name="connsiteY30" fmla="*/ 2372677 h 2525077"/>
              <a:gd name="connsiteX31" fmla="*/ 381000 w 3762375"/>
              <a:gd name="connsiteY31" fmla="*/ 2353627 h 2525077"/>
              <a:gd name="connsiteX32" fmla="*/ 323850 w 3762375"/>
              <a:gd name="connsiteY32" fmla="*/ 2344102 h 2525077"/>
              <a:gd name="connsiteX33" fmla="*/ 219075 w 3762375"/>
              <a:gd name="connsiteY33" fmla="*/ 2353627 h 2525077"/>
              <a:gd name="connsiteX34" fmla="*/ 171450 w 3762375"/>
              <a:gd name="connsiteY34" fmla="*/ 2372677 h 2525077"/>
              <a:gd name="connsiteX35" fmla="*/ 47625 w 3762375"/>
              <a:gd name="connsiteY35" fmla="*/ 2458402 h 2525077"/>
              <a:gd name="connsiteX36" fmla="*/ 0 w 3762375"/>
              <a:gd name="connsiteY36" fmla="*/ 2515552 h 2525077"/>
              <a:gd name="connsiteX0" fmla="*/ 3576668 w 3762375"/>
              <a:gd name="connsiteY0" fmla="*/ 0 h 2525077"/>
              <a:gd name="connsiteX1" fmla="*/ 3667125 w 3762375"/>
              <a:gd name="connsiteY1" fmla="*/ 305752 h 2525077"/>
              <a:gd name="connsiteX2" fmla="*/ 3609278 w 3762375"/>
              <a:gd name="connsiteY2" fmla="*/ 476904 h 2525077"/>
              <a:gd name="connsiteX3" fmla="*/ 3409950 w 3762375"/>
              <a:gd name="connsiteY3" fmla="*/ 743902 h 2525077"/>
              <a:gd name="connsiteX4" fmla="*/ 3762375 w 3762375"/>
              <a:gd name="connsiteY4" fmla="*/ 1115377 h 2525077"/>
              <a:gd name="connsiteX5" fmla="*/ 3571875 w 3762375"/>
              <a:gd name="connsiteY5" fmla="*/ 1343977 h 2525077"/>
              <a:gd name="connsiteX6" fmla="*/ 3438525 w 3762375"/>
              <a:gd name="connsiteY6" fmla="*/ 1439227 h 2525077"/>
              <a:gd name="connsiteX7" fmla="*/ 3352800 w 3762375"/>
              <a:gd name="connsiteY7" fmla="*/ 1486852 h 2525077"/>
              <a:gd name="connsiteX8" fmla="*/ 3305175 w 3762375"/>
              <a:gd name="connsiteY8" fmla="*/ 1505902 h 2525077"/>
              <a:gd name="connsiteX9" fmla="*/ 2914650 w 3762375"/>
              <a:gd name="connsiteY9" fmla="*/ 1505902 h 2525077"/>
              <a:gd name="connsiteX10" fmla="*/ 2609850 w 3762375"/>
              <a:gd name="connsiteY10" fmla="*/ 1629727 h 2525077"/>
              <a:gd name="connsiteX11" fmla="*/ 2638425 w 3762375"/>
              <a:gd name="connsiteY11" fmla="*/ 1810702 h 2525077"/>
              <a:gd name="connsiteX12" fmla="*/ 2725183 w 3762375"/>
              <a:gd name="connsiteY12" fmla="*/ 1938912 h 2525077"/>
              <a:gd name="connsiteX13" fmla="*/ 2828925 w 3762375"/>
              <a:gd name="connsiteY13" fmla="*/ 1925002 h 2525077"/>
              <a:gd name="connsiteX14" fmla="*/ 2752725 w 3762375"/>
              <a:gd name="connsiteY14" fmla="*/ 2105977 h 2525077"/>
              <a:gd name="connsiteX15" fmla="*/ 2657475 w 3762375"/>
              <a:gd name="connsiteY15" fmla="*/ 2286952 h 2525077"/>
              <a:gd name="connsiteX16" fmla="*/ 2590800 w 3762375"/>
              <a:gd name="connsiteY16" fmla="*/ 2372677 h 2525077"/>
              <a:gd name="connsiteX17" fmla="*/ 2466975 w 3762375"/>
              <a:gd name="connsiteY17" fmla="*/ 2496502 h 2525077"/>
              <a:gd name="connsiteX18" fmla="*/ 2057400 w 3762375"/>
              <a:gd name="connsiteY18" fmla="*/ 2363152 h 2525077"/>
              <a:gd name="connsiteX19" fmla="*/ 1981200 w 3762375"/>
              <a:gd name="connsiteY19" fmla="*/ 2467927 h 2525077"/>
              <a:gd name="connsiteX20" fmla="*/ 1876425 w 3762375"/>
              <a:gd name="connsiteY20" fmla="*/ 2467927 h 2525077"/>
              <a:gd name="connsiteX21" fmla="*/ 1457325 w 3762375"/>
              <a:gd name="connsiteY21" fmla="*/ 2506027 h 2525077"/>
              <a:gd name="connsiteX22" fmla="*/ 1238250 w 3762375"/>
              <a:gd name="connsiteY22" fmla="*/ 2506027 h 2525077"/>
              <a:gd name="connsiteX23" fmla="*/ 1133475 w 3762375"/>
              <a:gd name="connsiteY23" fmla="*/ 2515552 h 2525077"/>
              <a:gd name="connsiteX24" fmla="*/ 1104900 w 3762375"/>
              <a:gd name="connsiteY24" fmla="*/ 2525077 h 2525077"/>
              <a:gd name="connsiteX25" fmla="*/ 1000125 w 3762375"/>
              <a:gd name="connsiteY25" fmla="*/ 2525077 h 2525077"/>
              <a:gd name="connsiteX26" fmla="*/ 781050 w 3762375"/>
              <a:gd name="connsiteY26" fmla="*/ 2458402 h 2525077"/>
              <a:gd name="connsiteX27" fmla="*/ 666750 w 3762375"/>
              <a:gd name="connsiteY27" fmla="*/ 2420302 h 2525077"/>
              <a:gd name="connsiteX28" fmla="*/ 619125 w 3762375"/>
              <a:gd name="connsiteY28" fmla="*/ 2410777 h 2525077"/>
              <a:gd name="connsiteX29" fmla="*/ 542925 w 3762375"/>
              <a:gd name="connsiteY29" fmla="*/ 2410777 h 2525077"/>
              <a:gd name="connsiteX30" fmla="*/ 457200 w 3762375"/>
              <a:gd name="connsiteY30" fmla="*/ 2391727 h 2525077"/>
              <a:gd name="connsiteX31" fmla="*/ 428625 w 3762375"/>
              <a:gd name="connsiteY31" fmla="*/ 2372677 h 2525077"/>
              <a:gd name="connsiteX32" fmla="*/ 381000 w 3762375"/>
              <a:gd name="connsiteY32" fmla="*/ 2353627 h 2525077"/>
              <a:gd name="connsiteX33" fmla="*/ 323850 w 3762375"/>
              <a:gd name="connsiteY33" fmla="*/ 2344102 h 2525077"/>
              <a:gd name="connsiteX34" fmla="*/ 219075 w 3762375"/>
              <a:gd name="connsiteY34" fmla="*/ 2353627 h 2525077"/>
              <a:gd name="connsiteX35" fmla="*/ 171450 w 3762375"/>
              <a:gd name="connsiteY35" fmla="*/ 2372677 h 2525077"/>
              <a:gd name="connsiteX36" fmla="*/ 47625 w 3762375"/>
              <a:gd name="connsiteY36" fmla="*/ 2458402 h 2525077"/>
              <a:gd name="connsiteX37" fmla="*/ 0 w 3762375"/>
              <a:gd name="connsiteY37" fmla="*/ 2515552 h 2525077"/>
              <a:gd name="connsiteX0" fmla="*/ 3576668 w 3762375"/>
              <a:gd name="connsiteY0" fmla="*/ 0 h 2525077"/>
              <a:gd name="connsiteX1" fmla="*/ 3667125 w 3762375"/>
              <a:gd name="connsiteY1" fmla="*/ 305752 h 2525077"/>
              <a:gd name="connsiteX2" fmla="*/ 3609278 w 3762375"/>
              <a:gd name="connsiteY2" fmla="*/ 476904 h 2525077"/>
              <a:gd name="connsiteX3" fmla="*/ 3409950 w 3762375"/>
              <a:gd name="connsiteY3" fmla="*/ 743902 h 2525077"/>
              <a:gd name="connsiteX4" fmla="*/ 3762375 w 3762375"/>
              <a:gd name="connsiteY4" fmla="*/ 1115377 h 2525077"/>
              <a:gd name="connsiteX5" fmla="*/ 3571875 w 3762375"/>
              <a:gd name="connsiteY5" fmla="*/ 1343977 h 2525077"/>
              <a:gd name="connsiteX6" fmla="*/ 3438525 w 3762375"/>
              <a:gd name="connsiteY6" fmla="*/ 1439227 h 2525077"/>
              <a:gd name="connsiteX7" fmla="*/ 3352800 w 3762375"/>
              <a:gd name="connsiteY7" fmla="*/ 1486852 h 2525077"/>
              <a:gd name="connsiteX8" fmla="*/ 3305175 w 3762375"/>
              <a:gd name="connsiteY8" fmla="*/ 1505902 h 2525077"/>
              <a:gd name="connsiteX9" fmla="*/ 2914650 w 3762375"/>
              <a:gd name="connsiteY9" fmla="*/ 1505902 h 2525077"/>
              <a:gd name="connsiteX10" fmla="*/ 2609850 w 3762375"/>
              <a:gd name="connsiteY10" fmla="*/ 1629727 h 2525077"/>
              <a:gd name="connsiteX11" fmla="*/ 2584403 w 3762375"/>
              <a:gd name="connsiteY11" fmla="*/ 1771970 h 2525077"/>
              <a:gd name="connsiteX12" fmla="*/ 2638425 w 3762375"/>
              <a:gd name="connsiteY12" fmla="*/ 1810702 h 2525077"/>
              <a:gd name="connsiteX13" fmla="*/ 2725183 w 3762375"/>
              <a:gd name="connsiteY13" fmla="*/ 1938912 h 2525077"/>
              <a:gd name="connsiteX14" fmla="*/ 2828925 w 3762375"/>
              <a:gd name="connsiteY14" fmla="*/ 1925002 h 2525077"/>
              <a:gd name="connsiteX15" fmla="*/ 2752725 w 3762375"/>
              <a:gd name="connsiteY15" fmla="*/ 2105977 h 2525077"/>
              <a:gd name="connsiteX16" fmla="*/ 2657475 w 3762375"/>
              <a:gd name="connsiteY16" fmla="*/ 2286952 h 2525077"/>
              <a:gd name="connsiteX17" fmla="*/ 2590800 w 3762375"/>
              <a:gd name="connsiteY17" fmla="*/ 2372677 h 2525077"/>
              <a:gd name="connsiteX18" fmla="*/ 2466975 w 3762375"/>
              <a:gd name="connsiteY18" fmla="*/ 2496502 h 2525077"/>
              <a:gd name="connsiteX19" fmla="*/ 2057400 w 3762375"/>
              <a:gd name="connsiteY19" fmla="*/ 2363152 h 2525077"/>
              <a:gd name="connsiteX20" fmla="*/ 1981200 w 3762375"/>
              <a:gd name="connsiteY20" fmla="*/ 2467927 h 2525077"/>
              <a:gd name="connsiteX21" fmla="*/ 1876425 w 3762375"/>
              <a:gd name="connsiteY21" fmla="*/ 2467927 h 2525077"/>
              <a:gd name="connsiteX22" fmla="*/ 1457325 w 3762375"/>
              <a:gd name="connsiteY22" fmla="*/ 2506027 h 2525077"/>
              <a:gd name="connsiteX23" fmla="*/ 1238250 w 3762375"/>
              <a:gd name="connsiteY23" fmla="*/ 2506027 h 2525077"/>
              <a:gd name="connsiteX24" fmla="*/ 1133475 w 3762375"/>
              <a:gd name="connsiteY24" fmla="*/ 2515552 h 2525077"/>
              <a:gd name="connsiteX25" fmla="*/ 1104900 w 3762375"/>
              <a:gd name="connsiteY25" fmla="*/ 2525077 h 2525077"/>
              <a:gd name="connsiteX26" fmla="*/ 1000125 w 3762375"/>
              <a:gd name="connsiteY26" fmla="*/ 2525077 h 2525077"/>
              <a:gd name="connsiteX27" fmla="*/ 781050 w 3762375"/>
              <a:gd name="connsiteY27" fmla="*/ 2458402 h 2525077"/>
              <a:gd name="connsiteX28" fmla="*/ 666750 w 3762375"/>
              <a:gd name="connsiteY28" fmla="*/ 2420302 h 2525077"/>
              <a:gd name="connsiteX29" fmla="*/ 619125 w 3762375"/>
              <a:gd name="connsiteY29" fmla="*/ 2410777 h 2525077"/>
              <a:gd name="connsiteX30" fmla="*/ 542925 w 3762375"/>
              <a:gd name="connsiteY30" fmla="*/ 2410777 h 2525077"/>
              <a:gd name="connsiteX31" fmla="*/ 457200 w 3762375"/>
              <a:gd name="connsiteY31" fmla="*/ 2391727 h 2525077"/>
              <a:gd name="connsiteX32" fmla="*/ 428625 w 3762375"/>
              <a:gd name="connsiteY32" fmla="*/ 2372677 h 2525077"/>
              <a:gd name="connsiteX33" fmla="*/ 381000 w 3762375"/>
              <a:gd name="connsiteY33" fmla="*/ 2353627 h 2525077"/>
              <a:gd name="connsiteX34" fmla="*/ 323850 w 3762375"/>
              <a:gd name="connsiteY34" fmla="*/ 2344102 h 2525077"/>
              <a:gd name="connsiteX35" fmla="*/ 219075 w 3762375"/>
              <a:gd name="connsiteY35" fmla="*/ 2353627 h 2525077"/>
              <a:gd name="connsiteX36" fmla="*/ 171450 w 3762375"/>
              <a:gd name="connsiteY36" fmla="*/ 2372677 h 2525077"/>
              <a:gd name="connsiteX37" fmla="*/ 47625 w 3762375"/>
              <a:gd name="connsiteY37" fmla="*/ 2458402 h 2525077"/>
              <a:gd name="connsiteX38" fmla="*/ 0 w 3762375"/>
              <a:gd name="connsiteY38" fmla="*/ 2515552 h 2525077"/>
              <a:gd name="connsiteX0" fmla="*/ 3576668 w 3762375"/>
              <a:gd name="connsiteY0" fmla="*/ 0 h 2525077"/>
              <a:gd name="connsiteX1" fmla="*/ 3667125 w 3762375"/>
              <a:gd name="connsiteY1" fmla="*/ 305752 h 2525077"/>
              <a:gd name="connsiteX2" fmla="*/ 3609278 w 3762375"/>
              <a:gd name="connsiteY2" fmla="*/ 476904 h 2525077"/>
              <a:gd name="connsiteX3" fmla="*/ 3409950 w 3762375"/>
              <a:gd name="connsiteY3" fmla="*/ 743902 h 2525077"/>
              <a:gd name="connsiteX4" fmla="*/ 3762375 w 3762375"/>
              <a:gd name="connsiteY4" fmla="*/ 1115377 h 2525077"/>
              <a:gd name="connsiteX5" fmla="*/ 3571875 w 3762375"/>
              <a:gd name="connsiteY5" fmla="*/ 1343977 h 2525077"/>
              <a:gd name="connsiteX6" fmla="*/ 3438525 w 3762375"/>
              <a:gd name="connsiteY6" fmla="*/ 1439227 h 2525077"/>
              <a:gd name="connsiteX7" fmla="*/ 3352800 w 3762375"/>
              <a:gd name="connsiteY7" fmla="*/ 1486852 h 2525077"/>
              <a:gd name="connsiteX8" fmla="*/ 3305175 w 3762375"/>
              <a:gd name="connsiteY8" fmla="*/ 1505902 h 2525077"/>
              <a:gd name="connsiteX9" fmla="*/ 2914650 w 3762375"/>
              <a:gd name="connsiteY9" fmla="*/ 1505902 h 2525077"/>
              <a:gd name="connsiteX10" fmla="*/ 2609850 w 3762375"/>
              <a:gd name="connsiteY10" fmla="*/ 1629727 h 2525077"/>
              <a:gd name="connsiteX11" fmla="*/ 2584403 w 3762375"/>
              <a:gd name="connsiteY11" fmla="*/ 1771970 h 2525077"/>
              <a:gd name="connsiteX12" fmla="*/ 2610269 w 3762375"/>
              <a:gd name="connsiteY12" fmla="*/ 1841055 h 2525077"/>
              <a:gd name="connsiteX13" fmla="*/ 2725183 w 3762375"/>
              <a:gd name="connsiteY13" fmla="*/ 1938912 h 2525077"/>
              <a:gd name="connsiteX14" fmla="*/ 2828925 w 3762375"/>
              <a:gd name="connsiteY14" fmla="*/ 1925002 h 2525077"/>
              <a:gd name="connsiteX15" fmla="*/ 2752725 w 3762375"/>
              <a:gd name="connsiteY15" fmla="*/ 2105977 h 2525077"/>
              <a:gd name="connsiteX16" fmla="*/ 2657475 w 3762375"/>
              <a:gd name="connsiteY16" fmla="*/ 2286952 h 2525077"/>
              <a:gd name="connsiteX17" fmla="*/ 2590800 w 3762375"/>
              <a:gd name="connsiteY17" fmla="*/ 2372677 h 2525077"/>
              <a:gd name="connsiteX18" fmla="*/ 2466975 w 3762375"/>
              <a:gd name="connsiteY18" fmla="*/ 2496502 h 2525077"/>
              <a:gd name="connsiteX19" fmla="*/ 2057400 w 3762375"/>
              <a:gd name="connsiteY19" fmla="*/ 2363152 h 2525077"/>
              <a:gd name="connsiteX20" fmla="*/ 1981200 w 3762375"/>
              <a:gd name="connsiteY20" fmla="*/ 2467927 h 2525077"/>
              <a:gd name="connsiteX21" fmla="*/ 1876425 w 3762375"/>
              <a:gd name="connsiteY21" fmla="*/ 2467927 h 2525077"/>
              <a:gd name="connsiteX22" fmla="*/ 1457325 w 3762375"/>
              <a:gd name="connsiteY22" fmla="*/ 2506027 h 2525077"/>
              <a:gd name="connsiteX23" fmla="*/ 1238250 w 3762375"/>
              <a:gd name="connsiteY23" fmla="*/ 2506027 h 2525077"/>
              <a:gd name="connsiteX24" fmla="*/ 1133475 w 3762375"/>
              <a:gd name="connsiteY24" fmla="*/ 2515552 h 2525077"/>
              <a:gd name="connsiteX25" fmla="*/ 1104900 w 3762375"/>
              <a:gd name="connsiteY25" fmla="*/ 2525077 h 2525077"/>
              <a:gd name="connsiteX26" fmla="*/ 1000125 w 3762375"/>
              <a:gd name="connsiteY26" fmla="*/ 2525077 h 2525077"/>
              <a:gd name="connsiteX27" fmla="*/ 781050 w 3762375"/>
              <a:gd name="connsiteY27" fmla="*/ 2458402 h 2525077"/>
              <a:gd name="connsiteX28" fmla="*/ 666750 w 3762375"/>
              <a:gd name="connsiteY28" fmla="*/ 2420302 h 2525077"/>
              <a:gd name="connsiteX29" fmla="*/ 619125 w 3762375"/>
              <a:gd name="connsiteY29" fmla="*/ 2410777 h 2525077"/>
              <a:gd name="connsiteX30" fmla="*/ 542925 w 3762375"/>
              <a:gd name="connsiteY30" fmla="*/ 2410777 h 2525077"/>
              <a:gd name="connsiteX31" fmla="*/ 457200 w 3762375"/>
              <a:gd name="connsiteY31" fmla="*/ 2391727 h 2525077"/>
              <a:gd name="connsiteX32" fmla="*/ 428625 w 3762375"/>
              <a:gd name="connsiteY32" fmla="*/ 2372677 h 2525077"/>
              <a:gd name="connsiteX33" fmla="*/ 381000 w 3762375"/>
              <a:gd name="connsiteY33" fmla="*/ 2353627 h 2525077"/>
              <a:gd name="connsiteX34" fmla="*/ 323850 w 3762375"/>
              <a:gd name="connsiteY34" fmla="*/ 2344102 h 2525077"/>
              <a:gd name="connsiteX35" fmla="*/ 219075 w 3762375"/>
              <a:gd name="connsiteY35" fmla="*/ 2353627 h 2525077"/>
              <a:gd name="connsiteX36" fmla="*/ 171450 w 3762375"/>
              <a:gd name="connsiteY36" fmla="*/ 2372677 h 2525077"/>
              <a:gd name="connsiteX37" fmla="*/ 47625 w 3762375"/>
              <a:gd name="connsiteY37" fmla="*/ 2458402 h 2525077"/>
              <a:gd name="connsiteX38" fmla="*/ 0 w 3762375"/>
              <a:gd name="connsiteY38" fmla="*/ 2515552 h 2525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762375" h="2525077">
                <a:moveTo>
                  <a:pt x="3576668" y="0"/>
                </a:moveTo>
                <a:lnTo>
                  <a:pt x="3667125" y="305752"/>
                </a:lnTo>
                <a:cubicBezTo>
                  <a:pt x="3632826" y="357744"/>
                  <a:pt x="3643577" y="424912"/>
                  <a:pt x="3609278" y="476904"/>
                </a:cubicBezTo>
                <a:lnTo>
                  <a:pt x="3409950" y="743902"/>
                </a:lnTo>
                <a:lnTo>
                  <a:pt x="3762375" y="1115377"/>
                </a:lnTo>
                <a:lnTo>
                  <a:pt x="3571875" y="1343977"/>
                </a:lnTo>
                <a:lnTo>
                  <a:pt x="3438525" y="1439227"/>
                </a:lnTo>
                <a:cubicBezTo>
                  <a:pt x="3409950" y="1455102"/>
                  <a:pt x="3382038" y="1472233"/>
                  <a:pt x="3352800" y="1486852"/>
                </a:cubicBezTo>
                <a:cubicBezTo>
                  <a:pt x="3337507" y="1494498"/>
                  <a:pt x="3305175" y="1505902"/>
                  <a:pt x="3305175" y="1505902"/>
                </a:cubicBezTo>
                <a:lnTo>
                  <a:pt x="2914650" y="1505902"/>
                </a:lnTo>
                <a:lnTo>
                  <a:pt x="2609850" y="1629727"/>
                </a:lnTo>
                <a:cubicBezTo>
                  <a:pt x="2616384" y="1673769"/>
                  <a:pt x="2577869" y="1727928"/>
                  <a:pt x="2584403" y="1771970"/>
                </a:cubicBezTo>
                <a:lnTo>
                  <a:pt x="2610269" y="1841055"/>
                </a:lnTo>
                <a:cubicBezTo>
                  <a:pt x="2639188" y="1860184"/>
                  <a:pt x="2696264" y="1919783"/>
                  <a:pt x="2725183" y="1938912"/>
                </a:cubicBezTo>
                <a:lnTo>
                  <a:pt x="2828925" y="1925002"/>
                </a:lnTo>
                <a:lnTo>
                  <a:pt x="2752725" y="2105977"/>
                </a:lnTo>
                <a:lnTo>
                  <a:pt x="2657475" y="2286952"/>
                </a:lnTo>
                <a:cubicBezTo>
                  <a:pt x="2606087" y="2369172"/>
                  <a:pt x="2636641" y="2349757"/>
                  <a:pt x="2590800" y="2372677"/>
                </a:cubicBezTo>
                <a:lnTo>
                  <a:pt x="2466975" y="2496502"/>
                </a:lnTo>
                <a:lnTo>
                  <a:pt x="2057400" y="2363152"/>
                </a:lnTo>
                <a:lnTo>
                  <a:pt x="1981200" y="2467927"/>
                </a:lnTo>
                <a:lnTo>
                  <a:pt x="1876425" y="2467927"/>
                </a:lnTo>
                <a:lnTo>
                  <a:pt x="1457325" y="2506027"/>
                </a:lnTo>
                <a:lnTo>
                  <a:pt x="1238250" y="2506027"/>
                </a:lnTo>
                <a:cubicBezTo>
                  <a:pt x="1203325" y="2509202"/>
                  <a:pt x="1168192" y="2510592"/>
                  <a:pt x="1133475" y="2515552"/>
                </a:cubicBezTo>
                <a:cubicBezTo>
                  <a:pt x="1123536" y="2516972"/>
                  <a:pt x="1104900" y="2525077"/>
                  <a:pt x="1104900" y="2525077"/>
                </a:cubicBezTo>
                <a:lnTo>
                  <a:pt x="1000125" y="2525077"/>
                </a:lnTo>
                <a:lnTo>
                  <a:pt x="781050" y="2458402"/>
                </a:lnTo>
                <a:cubicBezTo>
                  <a:pt x="742950" y="2445702"/>
                  <a:pt x="705279" y="2431634"/>
                  <a:pt x="666750" y="2420302"/>
                </a:cubicBezTo>
                <a:cubicBezTo>
                  <a:pt x="651218" y="2415734"/>
                  <a:pt x="619125" y="2410777"/>
                  <a:pt x="619125" y="2410777"/>
                </a:cubicBezTo>
                <a:lnTo>
                  <a:pt x="542925" y="2410777"/>
                </a:lnTo>
                <a:cubicBezTo>
                  <a:pt x="514350" y="2404427"/>
                  <a:pt x="484970" y="2400984"/>
                  <a:pt x="457200" y="2391727"/>
                </a:cubicBezTo>
                <a:cubicBezTo>
                  <a:pt x="446340" y="2388107"/>
                  <a:pt x="438564" y="2378357"/>
                  <a:pt x="428625" y="2372677"/>
                </a:cubicBezTo>
                <a:cubicBezTo>
                  <a:pt x="392803" y="2352207"/>
                  <a:pt x="403580" y="2353627"/>
                  <a:pt x="381000" y="2353627"/>
                </a:cubicBezTo>
                <a:lnTo>
                  <a:pt x="323850" y="2344102"/>
                </a:lnTo>
                <a:cubicBezTo>
                  <a:pt x="288925" y="2347277"/>
                  <a:pt x="253543" y="2347164"/>
                  <a:pt x="219075" y="2353627"/>
                </a:cubicBezTo>
                <a:cubicBezTo>
                  <a:pt x="202270" y="2356778"/>
                  <a:pt x="171450" y="2372677"/>
                  <a:pt x="171450" y="2372677"/>
                </a:cubicBezTo>
                <a:lnTo>
                  <a:pt x="47625" y="2458402"/>
                </a:lnTo>
                <a:lnTo>
                  <a:pt x="0" y="2515552"/>
                </a:lnTo>
              </a:path>
            </a:pathLst>
          </a:custGeom>
          <a:noFill/>
          <a:ln w="317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6" name="Полилиния 405"/>
          <p:cNvSpPr/>
          <p:nvPr/>
        </p:nvSpPr>
        <p:spPr>
          <a:xfrm>
            <a:off x="1323324" y="1571379"/>
            <a:ext cx="1814159" cy="2137358"/>
          </a:xfrm>
          <a:custGeom>
            <a:avLst/>
            <a:gdLst>
              <a:gd name="connsiteX0" fmla="*/ 0 w 1133475"/>
              <a:gd name="connsiteY0" fmla="*/ 1190625 h 1190625"/>
              <a:gd name="connsiteX1" fmla="*/ 285750 w 1133475"/>
              <a:gd name="connsiteY1" fmla="*/ 942975 h 1190625"/>
              <a:gd name="connsiteX2" fmla="*/ 371475 w 1133475"/>
              <a:gd name="connsiteY2" fmla="*/ 752475 h 1190625"/>
              <a:gd name="connsiteX3" fmla="*/ 609600 w 1133475"/>
              <a:gd name="connsiteY3" fmla="*/ 333375 h 1190625"/>
              <a:gd name="connsiteX4" fmla="*/ 1133475 w 1133475"/>
              <a:gd name="connsiteY4" fmla="*/ 0 h 1190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475" h="1190625">
                <a:moveTo>
                  <a:pt x="0" y="1190625"/>
                </a:moveTo>
                <a:lnTo>
                  <a:pt x="285750" y="942975"/>
                </a:lnTo>
                <a:lnTo>
                  <a:pt x="371475" y="752475"/>
                </a:lnTo>
                <a:lnTo>
                  <a:pt x="609600" y="333375"/>
                </a:lnTo>
                <a:lnTo>
                  <a:pt x="1133475" y="0"/>
                </a:lnTo>
              </a:path>
            </a:pathLst>
          </a:custGeom>
          <a:noFill/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1" y="744074"/>
            <a:ext cx="12204032" cy="6113926"/>
          </a:xfrm>
          <a:prstGeom prst="rect">
            <a:avLst/>
          </a:prstGeom>
        </p:spPr>
      </p:pic>
      <p:grpSp>
        <p:nvGrpSpPr>
          <p:cNvPr id="1483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1484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5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6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7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8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489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90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491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1492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3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4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5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6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7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8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499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0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1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2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3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4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5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6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7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8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09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0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1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2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3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4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5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6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7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8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19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20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21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22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23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24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25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26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27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28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29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30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31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32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33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34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35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36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37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38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39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40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41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42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43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44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45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46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47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48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49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50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51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52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53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54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55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56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57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58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59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0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1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2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3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4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5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6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7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8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69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0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1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2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3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4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5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6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7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8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79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0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1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2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3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4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5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6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7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8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89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0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1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2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3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4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5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6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7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8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599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0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1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2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3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4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5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6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7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8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09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0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1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2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3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4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5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6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7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8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19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0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1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2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3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4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5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6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7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8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29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0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1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2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3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4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5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6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7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8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39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0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1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2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3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4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5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6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7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8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49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0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1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2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3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4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5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6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7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8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59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0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1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2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3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4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5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6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7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8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69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0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1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2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3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4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5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6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7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8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79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0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1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2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3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4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5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6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7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8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89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0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1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2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3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4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5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6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7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8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699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0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1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2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3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4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5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6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7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8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09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0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1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2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3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4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5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6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7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8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19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0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1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2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3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4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5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6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7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8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29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0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1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2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3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4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5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6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7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8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39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0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1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2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3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4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5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6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7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8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49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0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1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2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3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4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5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6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7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8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59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0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1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2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3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4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5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6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7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8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69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0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1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2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3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4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5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6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7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8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79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0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1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2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3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4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5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6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7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8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89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0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1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2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3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4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5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6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7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8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799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0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1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2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3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4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5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6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7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8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09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0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1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2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3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4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5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6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7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8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19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0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1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2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3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4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5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6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7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8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29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0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1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2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3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4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5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6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7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8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39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0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1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2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843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844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1845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6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47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1848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49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850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ОНЕЖСКОГО МР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1851" name="CustomShape 368"/>
          <p:cNvSpPr/>
          <p:nvPr/>
        </p:nvSpPr>
        <p:spPr>
          <a:xfrm>
            <a:off x="10415610" y="6069960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407" name="Прямоугольник 406"/>
          <p:cNvSpPr/>
          <p:nvPr/>
        </p:nvSpPr>
        <p:spPr bwMode="auto">
          <a:xfrm>
            <a:off x="4189434" y="3118816"/>
            <a:ext cx="620022" cy="2231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0950" tIns="30474" rIns="60950" bIns="30474">
            <a:spAutoFit/>
          </a:bodyPr>
          <a:lstStyle/>
          <a:p>
            <a:pPr algn="ctr"/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г. Онега</a:t>
            </a:r>
          </a:p>
        </p:txBody>
      </p:sp>
      <p:grpSp>
        <p:nvGrpSpPr>
          <p:cNvPr id="381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2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4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5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90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5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6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397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8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9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0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1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2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4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5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1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2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4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6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7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9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3" name="Рисунок 415"/>
            <p:cNvPicPr/>
            <p:nvPr/>
          </p:nvPicPr>
          <p:blipFill>
            <a:blip r:embed="rId4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9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10" name="Овал 409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2" name="Полилиния 411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3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4" name="Группа 413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5" name="Прямоугольник 414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" name="Равнобедренный треугольник 415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7" name="Плюс 416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8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5" name="CustomShape 393"/>
          <p:cNvSpPr/>
          <p:nvPr/>
        </p:nvSpPr>
        <p:spPr>
          <a:xfrm>
            <a:off x="330577" y="1195567"/>
            <a:ext cx="1120577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Онежский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МР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26" name="CustomShape 394"/>
          <p:cNvSpPr/>
          <p:nvPr/>
        </p:nvSpPr>
        <p:spPr>
          <a:xfrm>
            <a:off x="304246" y="1431231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0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7" name="CustomShape 395"/>
          <p:cNvSpPr/>
          <p:nvPr/>
        </p:nvSpPr>
        <p:spPr>
          <a:xfrm>
            <a:off x="871246" y="1442031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8" name="CustomShape 396"/>
          <p:cNvSpPr/>
          <p:nvPr/>
        </p:nvSpPr>
        <p:spPr>
          <a:xfrm>
            <a:off x="304246" y="1936671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b="0" strike="noStrike" spc="-1" smtClean="0">
                <a:solidFill>
                  <a:srgbClr val="000000"/>
                </a:solidFill>
                <a:latin typeface="Times New Roman"/>
              </a:rPr>
              <a:t>7562/27705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9" name="CustomShape 397"/>
          <p:cNvSpPr/>
          <p:nvPr/>
        </p:nvSpPr>
        <p:spPr>
          <a:xfrm>
            <a:off x="304246" y="1723191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873/9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30" name="CustomShape 398"/>
          <p:cNvSpPr/>
          <p:nvPr/>
        </p:nvSpPr>
        <p:spPr>
          <a:xfrm>
            <a:off x="1213966" y="1723191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>
                <a:solidFill>
                  <a:srgbClr val="000000"/>
                </a:solidFill>
                <a:latin typeface="Times New Roman"/>
              </a:rPr>
              <a:t>55%</a:t>
            </a:r>
            <a:endParaRPr lang="ru-RU" sz="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20" y="711688"/>
            <a:ext cx="12209471" cy="6146312"/>
          </a:xfrm>
          <a:prstGeom prst="rect">
            <a:avLst/>
          </a:prstGeom>
        </p:spPr>
      </p:pic>
      <p:grpSp>
        <p:nvGrpSpPr>
          <p:cNvPr id="1886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1887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88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89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90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91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892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93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1894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1895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96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97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98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899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0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1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2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3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4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5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6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7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8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09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10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11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12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13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14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15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16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17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18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19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20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21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22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23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24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25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26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27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28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29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30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31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32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33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34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35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36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37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38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39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40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41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42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43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44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45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46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47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48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49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0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1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2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3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4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5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6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7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8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59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0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1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2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3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4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5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6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7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8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69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0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1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2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3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4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5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6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7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8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79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0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1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2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3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4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5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6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7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8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89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0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1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2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3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4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5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6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7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8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999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0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1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2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3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4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5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6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7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8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09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0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1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2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3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4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5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6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7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8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19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0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1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2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3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4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5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6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7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8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29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0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1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2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3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4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5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6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7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8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39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0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1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2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3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4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5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6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7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8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49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0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1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2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3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4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5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6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7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8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59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0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1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2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3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4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5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6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7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8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69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0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1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2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3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4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5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6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7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8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79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0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1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2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3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4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5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6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7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8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89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0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1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2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3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4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5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6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7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8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099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0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1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2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3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4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5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6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7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8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09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0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1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2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3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4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5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6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7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8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19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0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1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2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3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4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5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6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7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8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29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0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1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2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3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4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5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6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7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8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39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0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1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2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3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4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5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6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7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8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49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0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1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2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3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4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5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6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7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8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59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0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1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2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3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4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5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6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7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8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69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0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1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2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3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4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5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6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7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8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79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0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1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2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3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4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5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6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7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8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89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0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1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2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3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4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5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6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7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8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199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0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1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2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3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4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5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6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7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8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09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0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1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2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3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4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5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6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7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8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19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0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1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2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3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4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5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6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7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8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29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0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1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2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3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4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5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6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7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8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39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0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1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2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3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4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5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246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247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2248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49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50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251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2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253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ХОЛМОГОРСКОГО МО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2254" name="CustomShape 368"/>
          <p:cNvSpPr/>
          <p:nvPr/>
        </p:nvSpPr>
        <p:spPr>
          <a:xfrm>
            <a:off x="10383120" y="6065497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407" name="Прямоугольник 406"/>
          <p:cNvSpPr/>
          <p:nvPr/>
        </p:nvSpPr>
        <p:spPr bwMode="auto">
          <a:xfrm>
            <a:off x="3717234" y="2337396"/>
            <a:ext cx="1086496" cy="22312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0950" tIns="30474" rIns="60950" bIns="30474">
            <a:spAutoFit/>
          </a:bodyPr>
          <a:lstStyle/>
          <a:p>
            <a:pPr algn="ctr"/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н.п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. Холмогоры</a:t>
            </a:r>
          </a:p>
        </p:txBody>
      </p:sp>
      <p:grpSp>
        <p:nvGrpSpPr>
          <p:cNvPr id="380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1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3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4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89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4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5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396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7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8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9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0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1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2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4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0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1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2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5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6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7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2" name="Рисунок 415"/>
            <p:cNvPicPr/>
            <p:nvPr/>
          </p:nvPicPr>
          <p:blipFill>
            <a:blip r:embed="rId4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5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8" name="Овал 407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0" name="Полилиния 409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2" name="Группа 411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3" name="Прямоугольник 412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Равнобедренный треугольник 413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Плюс 414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6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3" name="CustomShape 393"/>
          <p:cNvSpPr/>
          <p:nvPr/>
        </p:nvSpPr>
        <p:spPr>
          <a:xfrm>
            <a:off x="179608" y="1063778"/>
            <a:ext cx="1433933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Холмогорский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24" name="CustomShape 394"/>
          <p:cNvSpPr/>
          <p:nvPr/>
        </p:nvSpPr>
        <p:spPr>
          <a:xfrm>
            <a:off x="289615" y="1278471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latin typeface="Arial"/>
              </a:rPr>
              <a:t>9</a:t>
            </a:r>
            <a:endParaRPr lang="ru-RU" sz="1000" b="1" strike="noStrike" spc="-1" dirty="0">
              <a:latin typeface="Arial"/>
            </a:endParaRPr>
          </a:p>
        </p:txBody>
      </p:sp>
      <p:sp>
        <p:nvSpPr>
          <p:cNvPr id="425" name="CustomShape 395"/>
          <p:cNvSpPr/>
          <p:nvPr/>
        </p:nvSpPr>
        <p:spPr>
          <a:xfrm>
            <a:off x="856615" y="1289271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6" name="CustomShape 396"/>
          <p:cNvSpPr/>
          <p:nvPr/>
        </p:nvSpPr>
        <p:spPr>
          <a:xfrm>
            <a:off x="289615" y="1783911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smtClean="0">
                <a:solidFill>
                  <a:srgbClr val="000000"/>
                </a:solidFill>
                <a:latin typeface="Times New Roman"/>
              </a:rPr>
              <a:t>7840</a:t>
            </a:r>
            <a:r>
              <a:rPr lang="ru-RU" sz="900" b="0" strike="noStrike" spc="-1" smtClean="0">
                <a:solidFill>
                  <a:srgbClr val="000000"/>
                </a:solidFill>
                <a:latin typeface="Times New Roman"/>
              </a:rPr>
              <a:t>/17778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7" name="CustomShape 397"/>
          <p:cNvSpPr/>
          <p:nvPr/>
        </p:nvSpPr>
        <p:spPr>
          <a:xfrm>
            <a:off x="289615" y="1570431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smtClean="0">
                <a:solidFill>
                  <a:srgbClr val="000000"/>
                </a:solidFill>
                <a:latin typeface="Times New Roman"/>
              </a:rPr>
              <a:t>1443/10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8" name="CustomShape 398"/>
          <p:cNvSpPr/>
          <p:nvPr/>
        </p:nvSpPr>
        <p:spPr>
          <a:xfrm>
            <a:off x="1199335" y="1570431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69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4074"/>
            <a:ext cx="12192000" cy="6113926"/>
          </a:xfrm>
          <a:prstGeom prst="rect">
            <a:avLst/>
          </a:prstGeom>
        </p:spPr>
      </p:pic>
      <p:grpSp>
        <p:nvGrpSpPr>
          <p:cNvPr id="2289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2290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1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2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3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94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295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96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297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2298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99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00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01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02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03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04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05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06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07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08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09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10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11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12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13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14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15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16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17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18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19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20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21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22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23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24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25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26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27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28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29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0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1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2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3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4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5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6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7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8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9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0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1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2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3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4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5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6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7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8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49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0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1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2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3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4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5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6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7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8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59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0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1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2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3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4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5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6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7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8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9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0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1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2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3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4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5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6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7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8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9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0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1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2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3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4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5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6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7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8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9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0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1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2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3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4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5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6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7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8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99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0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1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2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3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4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5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6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7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8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09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0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1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2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3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4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5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6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7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8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19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0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1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2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3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4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5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6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7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8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29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0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1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2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3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4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5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6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7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8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39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0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1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2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3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4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5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6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7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8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49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0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1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2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3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4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5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6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7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8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59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0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1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2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3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4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5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6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7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8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69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0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1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2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3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4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5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6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7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8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79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0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1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2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3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4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5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6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7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8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89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0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1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2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3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4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5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6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7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8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499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0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1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2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3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4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5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6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7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8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09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0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1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2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3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4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5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6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7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8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19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0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1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2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3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4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5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6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7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8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29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0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1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2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3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4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5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6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7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8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39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0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1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2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3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4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5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6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7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8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49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0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1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2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3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4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5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6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7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8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59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0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1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2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3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4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5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6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7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8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69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0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1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2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3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4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5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6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7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8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79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0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1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2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3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4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5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6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7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8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89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0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1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2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3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4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5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6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7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8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99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0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1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2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3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4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5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6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7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8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09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0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1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2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3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4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5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6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7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8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19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0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1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2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3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4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5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6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7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8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29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0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1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2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3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4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5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6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7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8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39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0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1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2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3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4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5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6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7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48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649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650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2651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52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653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2654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55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656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ПЛЕСЕЦКОГО МО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2657" name="CustomShape 368"/>
          <p:cNvSpPr/>
          <p:nvPr/>
        </p:nvSpPr>
        <p:spPr>
          <a:xfrm>
            <a:off x="10429530" y="6087240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pic>
        <p:nvPicPr>
          <p:cNvPr id="2683" name="Рисунок 465"/>
          <p:cNvPicPr/>
          <p:nvPr/>
        </p:nvPicPr>
        <p:blipFill>
          <a:blip r:embed="rId4"/>
          <a:stretch/>
        </p:blipFill>
        <p:spPr>
          <a:xfrm>
            <a:off x="9702000" y="2509920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9" name="Text Box 182"/>
          <p:cNvSpPr txBox="1">
            <a:spLocks noChangeArrowheads="1"/>
          </p:cNvSpPr>
          <p:nvPr/>
        </p:nvSpPr>
        <p:spPr bwMode="auto">
          <a:xfrm>
            <a:off x="4364792" y="4192384"/>
            <a:ext cx="889326" cy="22312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60950" tIns="30474" rIns="60950" bIns="30474">
            <a:spAutoFit/>
          </a:bodyPr>
          <a:lstStyle>
            <a:defPPr>
              <a:defRPr lang="ru-RU"/>
            </a:defPPr>
            <a:lvl1pPr algn="ctr">
              <a:defRPr sz="1050" b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altLang="ru-RU" dirty="0" err="1"/>
              <a:t>н.п</a:t>
            </a:r>
            <a:r>
              <a:rPr lang="ru-RU" altLang="ru-RU" dirty="0"/>
              <a:t>. Плесецк</a:t>
            </a:r>
          </a:p>
        </p:txBody>
      </p:sp>
      <p:grpSp>
        <p:nvGrpSpPr>
          <p:cNvPr id="381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2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4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5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90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5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6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397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8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9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0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1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2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4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5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1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2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4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6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7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9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3" name="Рисунок 415"/>
            <p:cNvPicPr/>
            <p:nvPr/>
          </p:nvPicPr>
          <p:blipFill>
            <a:blip r:embed="rId5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7" name="Рисунок 465"/>
          <p:cNvPicPr/>
          <p:nvPr/>
        </p:nvPicPr>
        <p:blipFill>
          <a:blip r:embed="rId4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8" name="Овал 407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0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1" name="Полилиния 410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2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3" name="Группа 412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4" name="Прямоугольник 413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Равнобедренный треугольник 414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6" name="Плюс 415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7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4" name="CustomShape 393"/>
          <p:cNvSpPr/>
          <p:nvPr/>
        </p:nvSpPr>
        <p:spPr>
          <a:xfrm>
            <a:off x="210087" y="1009793"/>
            <a:ext cx="1195854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Плесецкий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25" name="CustomShape 394"/>
          <p:cNvSpPr/>
          <p:nvPr/>
        </p:nvSpPr>
        <p:spPr>
          <a:xfrm>
            <a:off x="221394" y="1220153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000" b="1" strike="noStrike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6" name="CustomShape 395"/>
          <p:cNvSpPr/>
          <p:nvPr/>
        </p:nvSpPr>
        <p:spPr>
          <a:xfrm>
            <a:off x="788394" y="1230953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7" name="CustomShape 396"/>
          <p:cNvSpPr/>
          <p:nvPr/>
        </p:nvSpPr>
        <p:spPr>
          <a:xfrm>
            <a:off x="221394" y="1725593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5679</a:t>
            </a: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/36281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8" name="CustomShape 397"/>
          <p:cNvSpPr/>
          <p:nvPr/>
        </p:nvSpPr>
        <p:spPr>
          <a:xfrm>
            <a:off x="221394" y="1512113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smtClean="0">
                <a:solidFill>
                  <a:srgbClr val="000000"/>
                </a:solidFill>
                <a:latin typeface="Times New Roman"/>
              </a:rPr>
              <a:t>1402/9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9" name="CustomShape 398"/>
          <p:cNvSpPr/>
          <p:nvPr/>
        </p:nvSpPr>
        <p:spPr>
          <a:xfrm>
            <a:off x="1131114" y="1512113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32525"/>
            <a:ext cx="12201551" cy="6125475"/>
          </a:xfrm>
          <a:prstGeom prst="rect">
            <a:avLst/>
          </a:prstGeom>
        </p:spPr>
      </p:pic>
      <p:grpSp>
        <p:nvGrpSpPr>
          <p:cNvPr id="2692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2693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94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95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96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97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2698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99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700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2701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02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03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04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05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06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07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08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09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10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11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12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13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14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15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16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17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18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19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20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21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22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23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24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25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26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27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28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29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0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1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2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3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4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5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6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7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8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39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0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1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2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3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4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5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6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7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8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49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0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1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2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3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4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5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6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7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8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9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0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1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2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3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4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5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6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7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8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69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0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1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2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3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4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5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6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7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8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79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0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1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2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3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4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5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6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7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8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89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0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1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2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3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4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5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6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7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8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9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0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1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2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3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4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5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6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7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8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09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0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1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2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3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4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5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6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7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8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9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0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1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2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3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4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5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6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7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8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9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0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1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2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3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4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5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6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7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8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39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0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1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2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3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4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5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6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7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8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49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0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1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2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3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4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5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6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7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8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59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0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1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2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3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4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5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6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7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8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9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0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1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2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3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4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5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6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7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8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9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0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1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2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3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4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5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6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7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8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89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0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1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2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3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4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5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6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7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8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99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0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1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2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3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4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5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6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7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8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9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0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1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2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3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4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5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6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7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8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9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0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1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2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3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4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5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6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7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8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9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0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1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2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3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4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5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6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7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8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9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0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1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2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3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4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5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6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7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8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49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0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1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2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3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4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5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6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7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8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59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0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1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2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3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4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5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6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7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8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69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0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1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2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3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4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5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6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7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8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79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0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1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2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3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4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5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6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7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8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9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0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1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2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3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4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5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6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7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8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9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0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1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2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3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4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5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6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7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8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9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0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1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2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3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4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5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6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7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8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9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0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1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2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3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4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5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6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7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8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9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0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1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2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3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4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5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6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7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8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9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0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1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2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3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4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5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6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7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8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9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50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51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3052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053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3054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55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56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3057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58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059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ВИНОГРАДОВСКОГО МО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060" name="CustomShape 368"/>
          <p:cNvSpPr/>
          <p:nvPr/>
        </p:nvSpPr>
        <p:spPr>
          <a:xfrm>
            <a:off x="10412955" y="6065580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408" name="Прямоугольник 407"/>
          <p:cNvSpPr/>
          <p:nvPr/>
        </p:nvSpPr>
        <p:spPr bwMode="auto">
          <a:xfrm>
            <a:off x="2743384" y="3595283"/>
            <a:ext cx="1179469" cy="223126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lIns="60950" tIns="30474" rIns="60950" bIns="30474">
            <a:spAutoFit/>
          </a:bodyPr>
          <a:lstStyle/>
          <a:p>
            <a:pPr algn="ctr"/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н.п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050" b="1" dirty="0" err="1">
                <a:latin typeface="Times New Roman" pitchFamily="18" charset="0"/>
                <a:cs typeface="Times New Roman" pitchFamily="18" charset="0"/>
              </a:rPr>
              <a:t>Дв</a:t>
            </a: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. Березник</a:t>
            </a:r>
          </a:p>
        </p:txBody>
      </p:sp>
      <p:grpSp>
        <p:nvGrpSpPr>
          <p:cNvPr id="380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1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3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4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89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4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5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396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7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8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9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0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1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2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4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0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1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2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5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6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7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2" name="Рисунок 415"/>
            <p:cNvPicPr/>
            <p:nvPr/>
          </p:nvPicPr>
          <p:blipFill>
            <a:blip r:embed="rId4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6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7" name="Овал 406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0" name="Полилиния 409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2" name="Группа 411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3" name="Прямоугольник 412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Равнобедренный треугольник 413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Плюс 414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6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3" name="CustomShape 393"/>
          <p:cNvSpPr/>
          <p:nvPr/>
        </p:nvSpPr>
        <p:spPr>
          <a:xfrm>
            <a:off x="165935" y="897395"/>
            <a:ext cx="1583845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Виноградовский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24" name="CustomShape 394"/>
          <p:cNvSpPr/>
          <p:nvPr/>
        </p:nvSpPr>
        <p:spPr>
          <a:xfrm>
            <a:off x="350898" y="1122773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5" name="CustomShape 395"/>
          <p:cNvSpPr/>
          <p:nvPr/>
        </p:nvSpPr>
        <p:spPr>
          <a:xfrm>
            <a:off x="917898" y="1133573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6" name="CustomShape 396"/>
          <p:cNvSpPr/>
          <p:nvPr/>
        </p:nvSpPr>
        <p:spPr>
          <a:xfrm>
            <a:off x="350898" y="1628213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9542/12942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7" name="CustomShape 397"/>
          <p:cNvSpPr/>
          <p:nvPr/>
        </p:nvSpPr>
        <p:spPr>
          <a:xfrm>
            <a:off x="350898" y="1414733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988/7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8" name="CustomShape 398"/>
          <p:cNvSpPr/>
          <p:nvPr/>
        </p:nvSpPr>
        <p:spPr>
          <a:xfrm>
            <a:off x="1260618" y="1414733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4074"/>
            <a:ext cx="12186071" cy="6113926"/>
          </a:xfrm>
          <a:prstGeom prst="rect">
            <a:avLst/>
          </a:prstGeom>
        </p:spPr>
      </p:pic>
      <p:grpSp>
        <p:nvGrpSpPr>
          <p:cNvPr id="3095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3096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97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98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99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00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101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02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103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3104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05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06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07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08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09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10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11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12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13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14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15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16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17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18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19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20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21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22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23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24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25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26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27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28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29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30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31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32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33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34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35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36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37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38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39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40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41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42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43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44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45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46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47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48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49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50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51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52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53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54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55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56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57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58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59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60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61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62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63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64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65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66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67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68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69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70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71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72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73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74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75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76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77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78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79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80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81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82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83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84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85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86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87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88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89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90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91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92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93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94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95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96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97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98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99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00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01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02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03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04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05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06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07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08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09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10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11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12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13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14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15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16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17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18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19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20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21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22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23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24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25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26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27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28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29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30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31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32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33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34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35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36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37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38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39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40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41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42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43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44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45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46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47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48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49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50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51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52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53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54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55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56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57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58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59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60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61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62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63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64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65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66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67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68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69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70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71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72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73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74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75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76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77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78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79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80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81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82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83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84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85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86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87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88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89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90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91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92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93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94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95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96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97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98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299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00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01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02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03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04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05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06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07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08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09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10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11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12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13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14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15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16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17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18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19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20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21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22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23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24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25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26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27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28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29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30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31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32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33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34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35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36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37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38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39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40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41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42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43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44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45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46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47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48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49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50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51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52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53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54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55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56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57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58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59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60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61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62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63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64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65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66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67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68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69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70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71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72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73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74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75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76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77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78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79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80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81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82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83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84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85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86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87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88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89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90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91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92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93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94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95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96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97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98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399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00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01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02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03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04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05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06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07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08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09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10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11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12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13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14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15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16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17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18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19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20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21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22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23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24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25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26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27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28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29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30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31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32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33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34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35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36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37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38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39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40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41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42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43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44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45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46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47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48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49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50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51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52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53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54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3455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456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3457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58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459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3460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461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462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ЛЕШУКОНСКОГО МО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463" name="CustomShape 368"/>
          <p:cNvSpPr/>
          <p:nvPr/>
        </p:nvSpPr>
        <p:spPr>
          <a:xfrm>
            <a:off x="10415520" y="6096240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62273" y="3700906"/>
            <a:ext cx="1416606" cy="27699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pc="-1" dirty="0" err="1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200" b="1" spc="-1" dirty="0">
                <a:solidFill>
                  <a:srgbClr val="000000"/>
                </a:solidFill>
                <a:latin typeface="Times New Roman"/>
              </a:rPr>
              <a:t>. Лешуконское</a:t>
            </a:r>
          </a:p>
        </p:txBody>
      </p:sp>
      <p:grpSp>
        <p:nvGrpSpPr>
          <p:cNvPr id="380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1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3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4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89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4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5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396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7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8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9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0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1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2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4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0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1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2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5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6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7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2" name="Рисунок 415"/>
            <p:cNvPicPr/>
            <p:nvPr/>
          </p:nvPicPr>
          <p:blipFill>
            <a:blip r:embed="rId4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5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7" name="Овал 406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8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09" name="Полилиния 408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0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1" name="Группа 410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2" name="Прямоугольник 411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3" name="Равнобедренный треугольник 412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Плюс 413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5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2" name="CustomShape 393"/>
          <p:cNvSpPr/>
          <p:nvPr/>
        </p:nvSpPr>
        <p:spPr>
          <a:xfrm>
            <a:off x="312114" y="1144024"/>
            <a:ext cx="1400397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Лешуконский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23" name="CustomShape 394"/>
          <p:cNvSpPr/>
          <p:nvPr/>
        </p:nvSpPr>
        <p:spPr>
          <a:xfrm>
            <a:off x="405353" y="1338536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4" name="CustomShape 395"/>
          <p:cNvSpPr/>
          <p:nvPr/>
        </p:nvSpPr>
        <p:spPr>
          <a:xfrm>
            <a:off x="972353" y="1349336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5" name="CustomShape 396"/>
          <p:cNvSpPr/>
          <p:nvPr/>
        </p:nvSpPr>
        <p:spPr>
          <a:xfrm>
            <a:off x="405353" y="1843976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3294/5693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6" name="CustomShape 397"/>
          <p:cNvSpPr/>
          <p:nvPr/>
        </p:nvSpPr>
        <p:spPr>
          <a:xfrm>
            <a:off x="405353" y="1630496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smtClean="0">
                <a:solidFill>
                  <a:srgbClr val="000000"/>
                </a:solidFill>
                <a:latin typeface="Times New Roman"/>
              </a:rPr>
              <a:t>450/5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7" name="CustomShape 398"/>
          <p:cNvSpPr/>
          <p:nvPr/>
        </p:nvSpPr>
        <p:spPr>
          <a:xfrm>
            <a:off x="1315073" y="1630496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4073"/>
            <a:ext cx="12201551" cy="6178019"/>
          </a:xfrm>
          <a:prstGeom prst="rect">
            <a:avLst/>
          </a:prstGeom>
        </p:spPr>
      </p:pic>
      <p:grpSp>
        <p:nvGrpSpPr>
          <p:cNvPr id="3498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3499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00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01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02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03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504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505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506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3507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08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09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10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11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12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13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14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15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16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17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18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19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20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21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22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23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24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25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26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27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28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29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30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31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32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33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34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35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36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37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38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39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40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41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42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43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44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45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46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47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48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49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50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51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52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53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54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55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56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57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58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59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60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61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62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63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64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65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66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67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68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69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70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71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72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73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74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75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76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77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78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79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80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81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82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83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84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85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86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87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88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89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90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91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92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93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94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95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96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97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98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599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00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01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02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03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04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05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06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07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08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09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10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11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12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13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14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15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16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17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18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19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20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21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22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23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24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25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26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27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28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29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30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31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32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33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34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35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36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37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38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39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40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41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42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43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44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45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46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47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48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49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50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51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52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53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54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55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56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57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58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59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60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61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62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63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64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65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66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67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68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69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70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71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72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73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74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75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76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77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78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79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80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81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82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83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84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85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86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87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88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89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90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91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92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93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94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95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96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97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98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99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00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01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02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03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04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05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06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07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08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09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10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11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12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13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14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15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16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17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18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19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20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21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22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23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24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25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26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27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28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29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30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31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32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33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34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35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36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37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38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39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40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41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42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43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44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45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46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47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48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49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50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51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52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53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54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55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56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57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58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59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60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61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62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63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64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65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66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67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68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69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70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71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72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73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74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75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76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77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78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79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80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81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82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83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84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85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86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87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88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89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90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91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92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93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94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95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96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97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98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99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00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01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02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03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04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05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06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07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08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09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10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11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12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13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14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15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16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17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18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19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20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21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22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23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24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25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26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27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28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29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30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31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32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33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34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35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36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37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38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39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40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41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42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43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44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45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46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47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48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49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50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51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52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53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54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55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56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57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3858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859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3860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61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62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3863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64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865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МЕЗЕНСКОГО МО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3866" name="CustomShape 368"/>
          <p:cNvSpPr/>
          <p:nvPr/>
        </p:nvSpPr>
        <p:spPr>
          <a:xfrm>
            <a:off x="10404720" y="6095850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407" name="CustomShape 393"/>
          <p:cNvSpPr/>
          <p:nvPr/>
        </p:nvSpPr>
        <p:spPr>
          <a:xfrm>
            <a:off x="3416480" y="2565583"/>
            <a:ext cx="927319" cy="246464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err="1" smtClean="0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. Мезень</a:t>
            </a:r>
            <a:endParaRPr lang="ru-RU" sz="1200" b="0" strike="noStrike" spc="-1" dirty="0">
              <a:latin typeface="Arial"/>
            </a:endParaRPr>
          </a:p>
        </p:txBody>
      </p:sp>
      <p:grpSp>
        <p:nvGrpSpPr>
          <p:cNvPr id="380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1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3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4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89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4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5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396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7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8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9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0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1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2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4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0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1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2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5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6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7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2" name="Рисунок 415"/>
            <p:cNvPicPr/>
            <p:nvPr/>
          </p:nvPicPr>
          <p:blipFill>
            <a:blip r:embed="rId4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5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8" name="Овал 407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0" name="Полилиния 409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2" name="Группа 411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3" name="Прямоугольник 412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Равнобедренный треугольник 413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Плюс 414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6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7" name="CustomShape 393"/>
          <p:cNvSpPr/>
          <p:nvPr/>
        </p:nvSpPr>
        <p:spPr>
          <a:xfrm>
            <a:off x="296242" y="1108937"/>
            <a:ext cx="1191686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Мезенский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МО</a:t>
            </a:r>
            <a:endParaRPr lang="ru-RU" sz="1200" b="0" strike="noStrike" spc="-1" dirty="0">
              <a:latin typeface="Arial"/>
            </a:endParaRPr>
          </a:p>
        </p:txBody>
      </p:sp>
      <p:sp>
        <p:nvSpPr>
          <p:cNvPr id="418" name="CustomShape 394"/>
          <p:cNvSpPr/>
          <p:nvPr/>
        </p:nvSpPr>
        <p:spPr>
          <a:xfrm>
            <a:off x="343425" y="1317533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9" name="CustomShape 395"/>
          <p:cNvSpPr/>
          <p:nvPr/>
        </p:nvSpPr>
        <p:spPr>
          <a:xfrm>
            <a:off x="910425" y="1328333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20" name="CustomShape 396"/>
          <p:cNvSpPr/>
          <p:nvPr/>
        </p:nvSpPr>
        <p:spPr>
          <a:xfrm>
            <a:off x="343425" y="1822973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dirty="0" smtClean="0">
                <a:solidFill>
                  <a:srgbClr val="000000"/>
                </a:solidFill>
                <a:latin typeface="Times New Roman"/>
              </a:rPr>
              <a:t>3259</a:t>
            </a: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/7964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1" name="CustomShape 397"/>
          <p:cNvSpPr/>
          <p:nvPr/>
        </p:nvSpPr>
        <p:spPr>
          <a:xfrm>
            <a:off x="343425" y="1609493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smtClean="0">
                <a:solidFill>
                  <a:srgbClr val="000000"/>
                </a:solidFill>
                <a:latin typeface="Times New Roman"/>
              </a:rPr>
              <a:t>440/2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2" name="CustomShape 398"/>
          <p:cNvSpPr/>
          <p:nvPr/>
        </p:nvSpPr>
        <p:spPr>
          <a:xfrm>
            <a:off x="1253145" y="1609493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" y="744074"/>
            <a:ext cx="12195628" cy="6113926"/>
          </a:xfrm>
          <a:prstGeom prst="rect">
            <a:avLst/>
          </a:prstGeom>
        </p:spPr>
      </p:pic>
      <p:grpSp>
        <p:nvGrpSpPr>
          <p:cNvPr id="3901" name="Group 1"/>
          <p:cNvGrpSpPr/>
          <p:nvPr/>
        </p:nvGrpSpPr>
        <p:grpSpPr>
          <a:xfrm>
            <a:off x="11461320" y="76680"/>
            <a:ext cx="625680" cy="525960"/>
            <a:chOff x="11461320" y="76680"/>
            <a:chExt cx="625680" cy="525960"/>
          </a:xfrm>
        </p:grpSpPr>
        <p:sp>
          <p:nvSpPr>
            <p:cNvPr id="3902" name="CustomShape 2"/>
            <p:cNvSpPr/>
            <p:nvPr/>
          </p:nvSpPr>
          <p:spPr>
            <a:xfrm>
              <a:off x="11461320" y="76680"/>
              <a:ext cx="625680" cy="52596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03" name="CustomShape 3"/>
            <p:cNvSpPr/>
            <p:nvPr/>
          </p:nvSpPr>
          <p:spPr>
            <a:xfrm>
              <a:off x="11476080" y="83160"/>
              <a:ext cx="600480" cy="50472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04" name="CustomShape 4"/>
            <p:cNvSpPr/>
            <p:nvPr/>
          </p:nvSpPr>
          <p:spPr>
            <a:xfrm>
              <a:off x="11551320" y="149400"/>
              <a:ext cx="454320" cy="383040"/>
            </a:xfrm>
            <a:prstGeom prst="ellipse">
              <a:avLst/>
            </a:prstGeom>
            <a:solidFill>
              <a:srgbClr val="C0C165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05" name="CustomShape 5"/>
            <p:cNvSpPr/>
            <p:nvPr/>
          </p:nvSpPr>
          <p:spPr>
            <a:xfrm>
              <a:off x="11563560" y="160200"/>
              <a:ext cx="437400" cy="368280"/>
            </a:xfrm>
            <a:prstGeom prst="ellipse">
              <a:avLst/>
            </a:prstGeom>
            <a:solidFill>
              <a:srgbClr val="003E8D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906" name="CustomShape 6"/>
            <p:cNvSpPr/>
            <p:nvPr/>
          </p:nvSpPr>
          <p:spPr>
            <a:xfrm>
              <a:off x="11600640" y="97920"/>
              <a:ext cx="361800" cy="84600"/>
            </a:xfrm>
            <a:custGeom>
              <a:avLst/>
              <a:gdLst/>
              <a:ahLst/>
              <a:cxnLst/>
              <a:rect l="l" t="t" r="r" b="b"/>
              <a:pathLst>
                <a:path w="115" h="32">
                  <a:moveTo>
                    <a:pt x="6" y="29"/>
                  </a:moveTo>
                  <a:lnTo>
                    <a:pt x="7" y="29"/>
                  </a:lnTo>
                  <a:cubicBezTo>
                    <a:pt x="7" y="29"/>
                    <a:pt x="7" y="29"/>
                    <a:pt x="8" y="28"/>
                  </a:cubicBezTo>
                  <a:cubicBezTo>
                    <a:pt x="8" y="28"/>
                    <a:pt x="8" y="28"/>
                    <a:pt x="7" y="28"/>
                  </a:cubicBezTo>
                  <a:lnTo>
                    <a:pt x="4" y="22"/>
                  </a:lnTo>
                  <a:cubicBezTo>
                    <a:pt x="4" y="22"/>
                    <a:pt x="3" y="22"/>
                    <a:pt x="3" y="22"/>
                  </a:cubicBezTo>
                  <a:cubicBezTo>
                    <a:pt x="3" y="22"/>
                    <a:pt x="3" y="22"/>
                    <a:pt x="2" y="22"/>
                  </a:cubicBezTo>
                  <a:lnTo>
                    <a:pt x="0" y="20"/>
                  </a:lnTo>
                  <a:lnTo>
                    <a:pt x="8" y="15"/>
                  </a:lnTo>
                  <a:lnTo>
                    <a:pt x="9" y="18"/>
                  </a:lnTo>
                  <a:cubicBezTo>
                    <a:pt x="9" y="18"/>
                    <a:pt x="8" y="18"/>
                    <a:pt x="8" y="18"/>
                  </a:cubicBezTo>
                  <a:cubicBezTo>
                    <a:pt x="8" y="18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lnTo>
                    <a:pt x="9" y="20"/>
                  </a:lnTo>
                  <a:lnTo>
                    <a:pt x="13" y="18"/>
                  </a:lnTo>
                  <a:lnTo>
                    <a:pt x="12" y="17"/>
                  </a:lnTo>
                  <a:cubicBezTo>
                    <a:pt x="12" y="17"/>
                    <a:pt x="12" y="16"/>
                    <a:pt x="12" y="16"/>
                  </a:cubicBezTo>
                  <a:cubicBezTo>
                    <a:pt x="11" y="16"/>
                    <a:pt x="11" y="16"/>
                    <a:pt x="11" y="17"/>
                  </a:cubicBezTo>
                  <a:lnTo>
                    <a:pt x="9" y="14"/>
                  </a:lnTo>
                  <a:lnTo>
                    <a:pt x="16" y="10"/>
                  </a:lnTo>
                  <a:lnTo>
                    <a:pt x="18" y="12"/>
                  </a:lnTo>
                  <a:lnTo>
                    <a:pt x="17" y="13"/>
                  </a:ln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4"/>
                    <a:pt x="17" y="14"/>
                  </a:cubicBezTo>
                  <a:lnTo>
                    <a:pt x="20" y="20"/>
                  </a:lnTo>
                  <a:lnTo>
                    <a:pt x="21" y="20"/>
                  </a:lnTo>
                  <a:cubicBezTo>
                    <a:pt x="21" y="20"/>
                    <a:pt x="21" y="20"/>
                    <a:pt x="21" y="20"/>
                  </a:cubicBezTo>
                  <a:cubicBezTo>
                    <a:pt x="21" y="20"/>
                    <a:pt x="21" y="20"/>
                    <a:pt x="22" y="20"/>
                  </a:cubicBezTo>
                  <a:lnTo>
                    <a:pt x="22" y="19"/>
                  </a:lnTo>
                  <a:lnTo>
                    <a:pt x="24" y="22"/>
                  </a:lnTo>
                  <a:lnTo>
                    <a:pt x="17" y="26"/>
                  </a:lnTo>
                  <a:lnTo>
                    <a:pt x="15" y="24"/>
                  </a:lnTo>
                  <a:cubicBezTo>
                    <a:pt x="16" y="24"/>
                    <a:pt x="16" y="23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lnTo>
                    <a:pt x="14" y="21"/>
                  </a:lnTo>
                  <a:lnTo>
                    <a:pt x="11" y="23"/>
                  </a:lnTo>
                  <a:lnTo>
                    <a:pt x="12" y="25"/>
                  </a:lnTo>
                  <a:cubicBezTo>
                    <a:pt x="12" y="25"/>
                    <a:pt x="12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14" y="25"/>
                  </a:lnTo>
                  <a:lnTo>
                    <a:pt x="15" y="27"/>
                  </a:lnTo>
                  <a:lnTo>
                    <a:pt x="8" y="32"/>
                  </a:lnTo>
                  <a:lnTo>
                    <a:pt x="6" y="29"/>
                  </a:lnTo>
                  <a:close/>
                  <a:moveTo>
                    <a:pt x="33" y="3"/>
                  </a:moveTo>
                  <a:lnTo>
                    <a:pt x="34" y="6"/>
                  </a:lnTo>
                  <a:lnTo>
                    <a:pt x="33" y="6"/>
                  </a:lnTo>
                  <a:cubicBezTo>
                    <a:pt x="33" y="6"/>
                    <a:pt x="33" y="6"/>
                    <a:pt x="33" y="6"/>
                  </a:cubicBezTo>
                  <a:cubicBezTo>
                    <a:pt x="33" y="7"/>
                    <a:pt x="33" y="7"/>
                    <a:pt x="33" y="7"/>
                  </a:cubicBezTo>
                  <a:lnTo>
                    <a:pt x="35" y="14"/>
                  </a:lnTo>
                  <a:lnTo>
                    <a:pt x="38" y="13"/>
                  </a:lnTo>
                  <a:lnTo>
                    <a:pt x="37" y="6"/>
                  </a:lnTo>
                  <a:cubicBezTo>
                    <a:pt x="37" y="6"/>
                    <a:pt x="36" y="6"/>
                    <a:pt x="36" y="6"/>
                  </a:cubicBezTo>
                  <a:cubicBezTo>
                    <a:pt x="36" y="5"/>
                    <a:pt x="36" y="5"/>
                    <a:pt x="36" y="6"/>
                  </a:cubicBezTo>
                  <a:lnTo>
                    <a:pt x="35" y="6"/>
                  </a:lnTo>
                  <a:lnTo>
                    <a:pt x="35" y="3"/>
                  </a:lnTo>
                  <a:lnTo>
                    <a:pt x="43" y="1"/>
                  </a:lnTo>
                  <a:lnTo>
                    <a:pt x="44" y="3"/>
                  </a:lnTo>
                  <a:lnTo>
                    <a:pt x="43" y="4"/>
                  </a:ln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42" y="5"/>
                    <a:pt x="42" y="5"/>
                    <a:pt x="42" y="5"/>
                  </a:cubicBezTo>
                  <a:lnTo>
                    <a:pt x="44" y="10"/>
                  </a:lnTo>
                  <a:cubicBezTo>
                    <a:pt x="44" y="10"/>
                    <a:pt x="44" y="10"/>
                    <a:pt x="44" y="10"/>
                  </a:cubicBezTo>
                  <a:cubicBezTo>
                    <a:pt x="44" y="10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lnTo>
                    <a:pt x="46" y="11"/>
                  </a:lnTo>
                  <a:lnTo>
                    <a:pt x="48" y="17"/>
                  </a:lnTo>
                  <a:lnTo>
                    <a:pt x="45" y="18"/>
                  </a:lnTo>
                  <a:lnTo>
                    <a:pt x="44" y="17"/>
                  </a:ln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4" y="16"/>
                    <a:pt x="44" y="15"/>
                    <a:pt x="44" y="15"/>
                  </a:cubicBezTo>
                  <a:cubicBezTo>
                    <a:pt x="43" y="15"/>
                    <a:pt x="43" y="15"/>
                    <a:pt x="42" y="15"/>
                  </a:cubicBezTo>
                  <a:lnTo>
                    <a:pt x="28" y="19"/>
                  </a:lnTo>
                  <a:lnTo>
                    <a:pt x="27" y="16"/>
                  </a:lnTo>
                  <a:lnTo>
                    <a:pt x="28" y="16"/>
                  </a:ln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5"/>
                  </a:cubicBezTo>
                  <a:lnTo>
                    <a:pt x="27" y="9"/>
                  </a:ln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6" y="8"/>
                    <a:pt x="26" y="8"/>
                  </a:cubicBezTo>
                  <a:lnTo>
                    <a:pt x="25" y="8"/>
                  </a:lnTo>
                  <a:lnTo>
                    <a:pt x="25" y="6"/>
                  </a:lnTo>
                  <a:lnTo>
                    <a:pt x="33" y="3"/>
                  </a:lnTo>
                  <a:close/>
                  <a:moveTo>
                    <a:pt x="61" y="0"/>
                  </a:moveTo>
                  <a:lnTo>
                    <a:pt x="61" y="3"/>
                  </a:lnTo>
                  <a:cubicBezTo>
                    <a:pt x="61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60" y="3"/>
                    <a:pt x="60" y="3"/>
                    <a:pt x="60" y="4"/>
                  </a:cubicBezTo>
                  <a:lnTo>
                    <a:pt x="62" y="6"/>
                  </a:lnTo>
                  <a:lnTo>
                    <a:pt x="63" y="4"/>
                  </a:ln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3"/>
                    <a:pt x="64" y="3"/>
                    <a:pt x="63" y="3"/>
                  </a:cubicBezTo>
                  <a:cubicBezTo>
                    <a:pt x="63" y="3"/>
                    <a:pt x="63" y="3"/>
                    <a:pt x="63" y="3"/>
                  </a:cubicBezTo>
                  <a:lnTo>
                    <a:pt x="63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69" y="3"/>
                  </a:lnTo>
                  <a:cubicBezTo>
                    <a:pt x="69" y="3"/>
                    <a:pt x="68" y="3"/>
                    <a:pt x="68" y="3"/>
                  </a:cubicBezTo>
                  <a:cubicBezTo>
                    <a:pt x="68" y="3"/>
                    <a:pt x="68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7" y="4"/>
                    <a:pt x="67" y="4"/>
                    <a:pt x="67" y="4"/>
                  </a:cubicBezTo>
                  <a:lnTo>
                    <a:pt x="65" y="8"/>
                  </a:lnTo>
                  <a:cubicBezTo>
                    <a:pt x="65" y="9"/>
                    <a:pt x="64" y="11"/>
                    <a:pt x="64" y="11"/>
                  </a:cubicBezTo>
                  <a:cubicBezTo>
                    <a:pt x="63" y="12"/>
                    <a:pt x="62" y="13"/>
                    <a:pt x="62" y="13"/>
                  </a:cubicBezTo>
                  <a:cubicBezTo>
                    <a:pt x="61" y="14"/>
                    <a:pt x="61" y="14"/>
                    <a:pt x="60" y="14"/>
                  </a:cubicBezTo>
                  <a:cubicBezTo>
                    <a:pt x="59" y="14"/>
                    <a:pt x="58" y="14"/>
                    <a:pt x="58" y="14"/>
                  </a:cubicBezTo>
                  <a:cubicBezTo>
                    <a:pt x="57" y="14"/>
                    <a:pt x="57" y="14"/>
                    <a:pt x="56" y="14"/>
                  </a:cubicBezTo>
                  <a:cubicBezTo>
                    <a:pt x="56" y="14"/>
                    <a:pt x="55" y="14"/>
                    <a:pt x="54" y="14"/>
                  </a:cubicBezTo>
                  <a:lnTo>
                    <a:pt x="54" y="10"/>
                  </a:lnTo>
                  <a:cubicBezTo>
                    <a:pt x="55" y="10"/>
                    <a:pt x="55" y="10"/>
                    <a:pt x="56" y="10"/>
                  </a:cubicBezTo>
                  <a:cubicBezTo>
                    <a:pt x="56" y="10"/>
                    <a:pt x="57" y="10"/>
                    <a:pt x="57" y="10"/>
                  </a:cubicBezTo>
                  <a:cubicBezTo>
                    <a:pt x="57" y="10"/>
                    <a:pt x="57" y="10"/>
                    <a:pt x="58" y="10"/>
                  </a:cubicBezTo>
                  <a:cubicBezTo>
                    <a:pt x="58" y="10"/>
                    <a:pt x="58" y="10"/>
                    <a:pt x="58" y="10"/>
                  </a:cubicBezTo>
                  <a:lnTo>
                    <a:pt x="54" y="4"/>
                  </a:lnTo>
                  <a:cubicBezTo>
                    <a:pt x="54" y="4"/>
                    <a:pt x="54" y="3"/>
                    <a:pt x="54" y="3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3"/>
                    <a:pt x="53" y="3"/>
                    <a:pt x="53" y="2"/>
                  </a:cubicBezTo>
                  <a:cubicBezTo>
                    <a:pt x="52" y="2"/>
                    <a:pt x="52" y="2"/>
                    <a:pt x="52" y="2"/>
                  </a:cubicBezTo>
                  <a:lnTo>
                    <a:pt x="51" y="2"/>
                  </a:lnTo>
                  <a:lnTo>
                    <a:pt x="52" y="0"/>
                  </a:lnTo>
                  <a:lnTo>
                    <a:pt x="61" y="0"/>
                  </a:lnTo>
                  <a:close/>
                  <a:moveTo>
                    <a:pt x="86" y="7"/>
                  </a:moveTo>
                  <a:lnTo>
                    <a:pt x="85" y="7"/>
                  </a:lnTo>
                  <a:cubicBezTo>
                    <a:pt x="85" y="7"/>
                    <a:pt x="85" y="7"/>
                    <a:pt x="84" y="7"/>
                  </a:cubicBezTo>
                  <a:cubicBezTo>
                    <a:pt x="84" y="7"/>
                    <a:pt x="84" y="7"/>
                    <a:pt x="84" y="7"/>
                  </a:cubicBezTo>
                  <a:lnTo>
                    <a:pt x="84" y="9"/>
                  </a:ln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4" y="9"/>
                    <a:pt x="84" y="9"/>
                  </a:cubicBezTo>
                  <a:cubicBezTo>
                    <a:pt x="84" y="9"/>
                    <a:pt x="85" y="9"/>
                    <a:pt x="85" y="9"/>
                  </a:cubicBezTo>
                  <a:cubicBezTo>
                    <a:pt x="85" y="9"/>
                    <a:pt x="85" y="9"/>
                    <a:pt x="85" y="8"/>
                  </a:cubicBezTo>
                  <a:cubicBezTo>
                    <a:pt x="86" y="8"/>
                    <a:pt x="86" y="8"/>
                    <a:pt x="86" y="8"/>
                  </a:cubicBezTo>
                  <a:cubicBezTo>
                    <a:pt x="86" y="8"/>
                    <a:pt x="86" y="8"/>
                    <a:pt x="86" y="7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87" y="7"/>
                    <a:pt x="87" y="7"/>
                    <a:pt x="87" y="6"/>
                  </a:cubicBezTo>
                  <a:cubicBezTo>
                    <a:pt x="88" y="6"/>
                    <a:pt x="88" y="6"/>
                    <a:pt x="89" y="5"/>
                  </a:cubicBezTo>
                  <a:cubicBezTo>
                    <a:pt x="90" y="5"/>
                    <a:pt x="91" y="5"/>
                    <a:pt x="92" y="6"/>
                  </a:cubicBezTo>
                  <a:cubicBezTo>
                    <a:pt x="92" y="6"/>
                    <a:pt x="92" y="6"/>
                    <a:pt x="93" y="6"/>
                  </a:cubicBezTo>
                  <a:cubicBezTo>
                    <a:pt x="93" y="6"/>
                    <a:pt x="93" y="6"/>
                    <a:pt x="93" y="6"/>
                  </a:cubicBezTo>
                  <a:cubicBezTo>
                    <a:pt x="94" y="6"/>
                    <a:pt x="94" y="6"/>
                    <a:pt x="94" y="6"/>
                  </a:cubicBezTo>
                  <a:cubicBezTo>
                    <a:pt x="94" y="6"/>
                    <a:pt x="94" y="7"/>
                    <a:pt x="94" y="7"/>
                  </a:cubicBezTo>
                  <a:lnTo>
                    <a:pt x="93" y="10"/>
                  </a:ln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2" y="10"/>
                    <a:pt x="92" y="10"/>
                  </a:cubicBezTo>
                  <a:cubicBezTo>
                    <a:pt x="92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0"/>
                  </a:cubicBezTo>
                  <a:cubicBezTo>
                    <a:pt x="91" y="10"/>
                    <a:pt x="91" y="10"/>
                    <a:pt x="91" y="11"/>
                  </a:cubicBezTo>
                  <a:cubicBezTo>
                    <a:pt x="90" y="11"/>
                    <a:pt x="90" y="11"/>
                    <a:pt x="89" y="11"/>
                  </a:cubicBezTo>
                  <a:cubicBezTo>
                    <a:pt x="89" y="11"/>
                    <a:pt x="88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8" y="12"/>
                    <a:pt x="89" y="12"/>
                    <a:pt x="89" y="13"/>
                  </a:cubicBezTo>
                  <a:cubicBezTo>
                    <a:pt x="90" y="13"/>
                    <a:pt x="90" y="14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5"/>
                  </a:cubicBezTo>
                  <a:cubicBezTo>
                    <a:pt x="90" y="15"/>
                    <a:pt x="90" y="15"/>
                    <a:pt x="90" y="16"/>
                  </a:cubicBezTo>
                  <a:cubicBezTo>
                    <a:pt x="90" y="16"/>
                    <a:pt x="90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1" y="16"/>
                  </a:cubicBezTo>
                  <a:cubicBezTo>
                    <a:pt x="91" y="16"/>
                    <a:pt x="91" y="16"/>
                    <a:pt x="92" y="16"/>
                  </a:cubicBezTo>
                  <a:lnTo>
                    <a:pt x="90" y="20"/>
                  </a:lnTo>
                  <a:cubicBezTo>
                    <a:pt x="90" y="20"/>
                    <a:pt x="90" y="20"/>
                    <a:pt x="90" y="20"/>
                  </a:cubicBezTo>
                  <a:cubicBezTo>
                    <a:pt x="89" y="20"/>
                    <a:pt x="89" y="20"/>
                    <a:pt x="89" y="20"/>
                  </a:cubicBezTo>
                  <a:cubicBezTo>
                    <a:pt x="89" y="20"/>
                    <a:pt x="89" y="20"/>
                    <a:pt x="88" y="20"/>
                  </a:cubicBezTo>
                  <a:cubicBezTo>
                    <a:pt x="88" y="20"/>
                    <a:pt x="88" y="20"/>
                    <a:pt x="88" y="20"/>
                  </a:cubicBezTo>
                  <a:cubicBezTo>
                    <a:pt x="87" y="19"/>
                    <a:pt x="86" y="19"/>
                    <a:pt x="85" y="18"/>
                  </a:cubicBezTo>
                  <a:cubicBezTo>
                    <a:pt x="85" y="18"/>
                    <a:pt x="84" y="17"/>
                    <a:pt x="84" y="15"/>
                  </a:cubicBezTo>
                  <a:cubicBezTo>
                    <a:pt x="84" y="15"/>
                    <a:pt x="84" y="15"/>
                    <a:pt x="84" y="15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84" y="14"/>
                    <a:pt x="84" y="14"/>
                    <a:pt x="84" y="13"/>
                  </a:cubicBezTo>
                  <a:cubicBezTo>
                    <a:pt x="84" y="13"/>
                    <a:pt x="84" y="13"/>
                    <a:pt x="84" y="13"/>
                  </a:cubicBezTo>
                  <a:cubicBezTo>
                    <a:pt x="84" y="13"/>
                    <a:pt x="84" y="12"/>
                    <a:pt x="84" y="12"/>
                  </a:cubicBezTo>
                  <a:cubicBezTo>
                    <a:pt x="83" y="12"/>
                    <a:pt x="83" y="12"/>
                    <a:pt x="83" y="12"/>
                  </a:cubicBezTo>
                  <a:lnTo>
                    <a:pt x="82" y="14"/>
                  </a:lnTo>
                  <a:cubicBezTo>
                    <a:pt x="82" y="14"/>
                    <a:pt x="82" y="14"/>
                    <a:pt x="82" y="14"/>
                  </a:cubicBezTo>
                  <a:cubicBezTo>
                    <a:pt x="82" y="14"/>
                    <a:pt x="82" y="15"/>
                    <a:pt x="83" y="15"/>
                  </a:cubicBezTo>
                  <a:lnTo>
                    <a:pt x="82" y="18"/>
                  </a:lnTo>
                  <a:lnTo>
                    <a:pt x="74" y="15"/>
                  </a:lnTo>
                  <a:lnTo>
                    <a:pt x="75" y="12"/>
                  </a:lnTo>
                  <a:cubicBezTo>
                    <a:pt x="76" y="12"/>
                    <a:pt x="76" y="12"/>
                    <a:pt x="76" y="12"/>
                  </a:cubicBezTo>
                  <a:cubicBezTo>
                    <a:pt x="76" y="12"/>
                    <a:pt x="76" y="12"/>
                    <a:pt x="77" y="12"/>
                  </a:cubicBezTo>
                  <a:lnTo>
                    <a:pt x="79" y="5"/>
                  </a:lnTo>
                  <a:cubicBezTo>
                    <a:pt x="79" y="5"/>
                    <a:pt x="79" y="5"/>
                    <a:pt x="79" y="5"/>
                  </a:cubicBezTo>
                  <a:cubicBezTo>
                    <a:pt x="79" y="5"/>
                    <a:pt x="78" y="4"/>
                    <a:pt x="78" y="4"/>
                  </a:cubicBezTo>
                  <a:lnTo>
                    <a:pt x="77" y="4"/>
                  </a:lnTo>
                  <a:lnTo>
                    <a:pt x="78" y="1"/>
                  </a:lnTo>
                  <a:lnTo>
                    <a:pt x="87" y="4"/>
                  </a:lnTo>
                  <a:lnTo>
                    <a:pt x="86" y="7"/>
                  </a:lnTo>
                  <a:close/>
                  <a:moveTo>
                    <a:pt x="112" y="28"/>
                  </a:moveTo>
                  <a:cubicBezTo>
                    <a:pt x="111" y="29"/>
                    <a:pt x="110" y="30"/>
                    <a:pt x="108" y="30"/>
                  </a:cubicBezTo>
                  <a:cubicBezTo>
                    <a:pt x="106" y="30"/>
                    <a:pt x="104" y="29"/>
                    <a:pt x="102" y="2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0" y="27"/>
                    <a:pt x="100" y="26"/>
                    <a:pt x="100" y="26"/>
                  </a:cubicBezTo>
                  <a:cubicBezTo>
                    <a:pt x="99" y="25"/>
                    <a:pt x="99" y="25"/>
                    <a:pt x="98" y="24"/>
                  </a:cubicBezTo>
                  <a:cubicBezTo>
                    <a:pt x="98" y="23"/>
                    <a:pt x="97" y="22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1"/>
                    <a:pt x="97" y="21"/>
                    <a:pt x="97" y="21"/>
                  </a:cubicBezTo>
                  <a:cubicBezTo>
                    <a:pt x="97" y="20"/>
                    <a:pt x="97" y="20"/>
                    <a:pt x="97" y="19"/>
                  </a:cubicBezTo>
                  <a:cubicBezTo>
                    <a:pt x="98" y="18"/>
                    <a:pt x="98" y="17"/>
                    <a:pt x="99" y="16"/>
                  </a:cubicBezTo>
                  <a:cubicBezTo>
                    <a:pt x="99" y="16"/>
                    <a:pt x="99" y="15"/>
                    <a:pt x="100" y="15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2" y="14"/>
                    <a:pt x="102" y="14"/>
                    <a:pt x="102" y="14"/>
                  </a:cubicBezTo>
                  <a:cubicBezTo>
                    <a:pt x="103" y="14"/>
                    <a:pt x="103" y="14"/>
                    <a:pt x="103" y="14"/>
                  </a:cubicBezTo>
                  <a:cubicBezTo>
                    <a:pt x="104" y="13"/>
                    <a:pt x="105" y="13"/>
                    <a:pt x="105" y="14"/>
                  </a:cubicBezTo>
                  <a:cubicBezTo>
                    <a:pt x="106" y="14"/>
                    <a:pt x="107" y="14"/>
                    <a:pt x="108" y="14"/>
                  </a:cubicBezTo>
                  <a:cubicBezTo>
                    <a:pt x="108" y="14"/>
                    <a:pt x="109" y="15"/>
                    <a:pt x="109" y="15"/>
                  </a:cubicBezTo>
                  <a:cubicBezTo>
                    <a:pt x="109" y="15"/>
                    <a:pt x="110" y="15"/>
                    <a:pt x="110" y="15"/>
                  </a:cubicBezTo>
                  <a:cubicBezTo>
                    <a:pt x="112" y="17"/>
                    <a:pt x="113" y="18"/>
                    <a:pt x="114" y="20"/>
                  </a:cubicBezTo>
                  <a:cubicBezTo>
                    <a:pt x="115" y="22"/>
                    <a:pt x="115" y="24"/>
                    <a:pt x="114" y="25"/>
                  </a:cubicBezTo>
                  <a:lnTo>
                    <a:pt x="109" y="21"/>
                  </a:lnTo>
                  <a:cubicBezTo>
                    <a:pt x="109" y="21"/>
                    <a:pt x="109" y="20"/>
                    <a:pt x="109" y="20"/>
                  </a:cubicBezTo>
                  <a:cubicBezTo>
                    <a:pt x="109" y="19"/>
                    <a:pt x="109" y="19"/>
                    <a:pt x="109" y="19"/>
                  </a:cubicBezTo>
                  <a:cubicBezTo>
                    <a:pt x="109" y="19"/>
                    <a:pt x="109" y="19"/>
                    <a:pt x="109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06" y="18"/>
                    <a:pt x="105" y="19"/>
                    <a:pt x="105" y="20"/>
                  </a:cubicBezTo>
                  <a:lnTo>
                    <a:pt x="104" y="21"/>
                  </a:lnTo>
                  <a:cubicBezTo>
                    <a:pt x="103" y="22"/>
                    <a:pt x="103" y="22"/>
                    <a:pt x="103" y="23"/>
                  </a:cubicBezTo>
                  <a:cubicBezTo>
                    <a:pt x="103" y="24"/>
                    <a:pt x="103" y="24"/>
                    <a:pt x="104" y="25"/>
                  </a:cubicBezTo>
                  <a:cubicBezTo>
                    <a:pt x="104" y="25"/>
                    <a:pt x="105" y="25"/>
                    <a:pt x="105" y="25"/>
                  </a:cubicBezTo>
                  <a:cubicBezTo>
                    <a:pt x="106" y="25"/>
                    <a:pt x="106" y="25"/>
                    <a:pt x="107" y="24"/>
                  </a:cubicBezTo>
                  <a:lnTo>
                    <a:pt x="112" y="2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3907" name="Picture 49" descr="original_metal_w"/>
            <p:cNvPicPr/>
            <p:nvPr/>
          </p:nvPicPr>
          <p:blipFill>
            <a:blip r:embed="rId3"/>
            <a:stretch/>
          </p:blipFill>
          <p:spPr>
            <a:xfrm>
              <a:off x="11585520" y="266400"/>
              <a:ext cx="374400" cy="261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908" name="CustomShape 7"/>
            <p:cNvSpPr/>
            <p:nvPr/>
          </p:nvSpPr>
          <p:spPr>
            <a:xfrm>
              <a:off x="11513160" y="191880"/>
              <a:ext cx="523440" cy="4082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rgbClr val="0000FF">
                <a:alpha val="70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909" name="Group 8"/>
            <p:cNvGrpSpPr/>
            <p:nvPr/>
          </p:nvGrpSpPr>
          <p:grpSpPr>
            <a:xfrm>
              <a:off x="11693520" y="149400"/>
              <a:ext cx="160200" cy="177120"/>
              <a:chOff x="11693520" y="149400"/>
              <a:chExt cx="160200" cy="177120"/>
            </a:xfrm>
          </p:grpSpPr>
          <p:sp>
            <p:nvSpPr>
              <p:cNvPr id="3910" name="CustomShape 9"/>
              <p:cNvSpPr/>
              <p:nvPr/>
            </p:nvSpPr>
            <p:spPr>
              <a:xfrm>
                <a:off x="11730600" y="239400"/>
                <a:ext cx="85680" cy="87120"/>
              </a:xfrm>
              <a:custGeom>
                <a:avLst/>
                <a:gdLst/>
                <a:ahLst/>
                <a:cxnLst/>
                <a:rect l="l" t="t" r="r" b="b"/>
                <a:pathLst>
                  <a:path w="27" h="33">
                    <a:moveTo>
                      <a:pt x="14" y="0"/>
                    </a:moveTo>
                    <a:lnTo>
                      <a:pt x="14" y="0"/>
                    </a:lnTo>
                    <a:lnTo>
                      <a:pt x="21" y="6"/>
                    </a:lnTo>
                    <a:cubicBezTo>
                      <a:pt x="22" y="8"/>
                      <a:pt x="22" y="9"/>
                      <a:pt x="21" y="10"/>
                    </a:cubicBezTo>
                    <a:cubicBezTo>
                      <a:pt x="24" y="10"/>
                      <a:pt x="27" y="11"/>
                      <a:pt x="27" y="14"/>
                    </a:cubicBezTo>
                    <a:lnTo>
                      <a:pt x="26" y="14"/>
                    </a:lnTo>
                    <a:lnTo>
                      <a:pt x="27" y="15"/>
                    </a:lnTo>
                    <a:lnTo>
                      <a:pt x="25" y="16"/>
                    </a:lnTo>
                    <a:lnTo>
                      <a:pt x="26" y="17"/>
                    </a:lnTo>
                    <a:cubicBezTo>
                      <a:pt x="25" y="17"/>
                      <a:pt x="24" y="17"/>
                      <a:pt x="24" y="16"/>
                    </a:cubicBezTo>
                    <a:cubicBezTo>
                      <a:pt x="24" y="17"/>
                      <a:pt x="23" y="18"/>
                      <a:pt x="22" y="18"/>
                    </a:cubicBezTo>
                    <a:cubicBezTo>
                      <a:pt x="22" y="16"/>
                      <a:pt x="21" y="15"/>
                      <a:pt x="19" y="15"/>
                    </a:cubicBezTo>
                    <a:cubicBezTo>
                      <a:pt x="17" y="16"/>
                      <a:pt x="16" y="16"/>
                      <a:pt x="16" y="14"/>
                    </a:cubicBezTo>
                    <a:lnTo>
                      <a:pt x="16" y="21"/>
                    </a:lnTo>
                    <a:cubicBezTo>
                      <a:pt x="18" y="28"/>
                      <a:pt x="16" y="31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1" y="31"/>
                      <a:pt x="9" y="28"/>
                      <a:pt x="11" y="21"/>
                    </a:cubicBezTo>
                    <a:lnTo>
                      <a:pt x="11" y="14"/>
                    </a:lnTo>
                    <a:cubicBezTo>
                      <a:pt x="11" y="16"/>
                      <a:pt x="10" y="16"/>
                      <a:pt x="8" y="15"/>
                    </a:cubicBezTo>
                    <a:cubicBezTo>
                      <a:pt x="6" y="15"/>
                      <a:pt x="5" y="16"/>
                      <a:pt x="5" y="18"/>
                    </a:cubicBezTo>
                    <a:cubicBezTo>
                      <a:pt x="4" y="18"/>
                      <a:pt x="4" y="17"/>
                      <a:pt x="3" y="16"/>
                    </a:cubicBezTo>
                    <a:cubicBezTo>
                      <a:pt x="3" y="17"/>
                      <a:pt x="2" y="17"/>
                      <a:pt x="1" y="17"/>
                    </a:cubicBezTo>
                    <a:lnTo>
                      <a:pt x="2" y="16"/>
                    </a:lnTo>
                    <a:lnTo>
                      <a:pt x="0" y="15"/>
                    </a:lnTo>
                    <a:lnTo>
                      <a:pt x="1" y="14"/>
                    </a:lnTo>
                    <a:lnTo>
                      <a:pt x="0" y="14"/>
                    </a:lnTo>
                    <a:cubicBezTo>
                      <a:pt x="0" y="11"/>
                      <a:pt x="3" y="10"/>
                      <a:pt x="6" y="10"/>
                    </a:cubicBezTo>
                    <a:cubicBezTo>
                      <a:pt x="5" y="9"/>
                      <a:pt x="5" y="8"/>
                      <a:pt x="6" y="6"/>
                    </a:cubicBez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11" name="CustomShape 10"/>
              <p:cNvSpPr/>
              <p:nvPr/>
            </p:nvSpPr>
            <p:spPr>
              <a:xfrm>
                <a:off x="11746440" y="218520"/>
                <a:ext cx="5400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17" h="8">
                    <a:moveTo>
                      <a:pt x="0" y="3"/>
                    </a:moveTo>
                    <a:cubicBezTo>
                      <a:pt x="2" y="3"/>
                      <a:pt x="3" y="3"/>
                      <a:pt x="2" y="1"/>
                    </a:cubicBezTo>
                    <a:lnTo>
                      <a:pt x="8" y="0"/>
                    </a:lnTo>
                    <a:lnTo>
                      <a:pt x="15" y="1"/>
                    </a:lnTo>
                    <a:cubicBezTo>
                      <a:pt x="14" y="3"/>
                      <a:pt x="15" y="3"/>
                      <a:pt x="17" y="3"/>
                    </a:cubicBezTo>
                    <a:cubicBezTo>
                      <a:pt x="16" y="4"/>
                      <a:pt x="15" y="5"/>
                      <a:pt x="14" y="4"/>
                    </a:cubicBezTo>
                    <a:cubicBezTo>
                      <a:pt x="14" y="5"/>
                      <a:pt x="14" y="6"/>
                      <a:pt x="15" y="7"/>
                    </a:cubicBezTo>
                    <a:cubicBezTo>
                      <a:pt x="14" y="6"/>
                      <a:pt x="13" y="6"/>
                      <a:pt x="13" y="5"/>
                    </a:cubicBezTo>
                    <a:lnTo>
                      <a:pt x="13" y="8"/>
                    </a:lnTo>
                    <a:cubicBezTo>
                      <a:pt x="12" y="7"/>
                      <a:pt x="12" y="6"/>
                      <a:pt x="11" y="5"/>
                    </a:cubicBezTo>
                    <a:lnTo>
                      <a:pt x="11" y="8"/>
                    </a:lnTo>
                    <a:lnTo>
                      <a:pt x="10" y="6"/>
                    </a:lnTo>
                    <a:lnTo>
                      <a:pt x="8" y="8"/>
                    </a:lnTo>
                    <a:lnTo>
                      <a:pt x="7" y="6"/>
                    </a:lnTo>
                    <a:lnTo>
                      <a:pt x="6" y="8"/>
                    </a:lnTo>
                    <a:lnTo>
                      <a:pt x="6" y="5"/>
                    </a:lnTo>
                    <a:cubicBezTo>
                      <a:pt x="5" y="6"/>
                      <a:pt x="5" y="7"/>
                      <a:pt x="4" y="8"/>
                    </a:cubicBezTo>
                    <a:lnTo>
                      <a:pt x="4" y="5"/>
                    </a:lnTo>
                    <a:cubicBezTo>
                      <a:pt x="4" y="6"/>
                      <a:pt x="3" y="6"/>
                      <a:pt x="2" y="7"/>
                    </a:cubicBezTo>
                    <a:cubicBezTo>
                      <a:pt x="3" y="6"/>
                      <a:pt x="3" y="5"/>
                      <a:pt x="3" y="4"/>
                    </a:cubicBezTo>
                    <a:cubicBezTo>
                      <a:pt x="2" y="5"/>
                      <a:pt x="1" y="4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12" name="CustomShape 11"/>
              <p:cNvSpPr/>
              <p:nvPr/>
            </p:nvSpPr>
            <p:spPr>
              <a:xfrm>
                <a:off x="11746440" y="208080"/>
                <a:ext cx="54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17" h="9">
                    <a:moveTo>
                      <a:pt x="14" y="2"/>
                    </a:moveTo>
                    <a:lnTo>
                      <a:pt x="12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cubicBezTo>
                      <a:pt x="4" y="4"/>
                      <a:pt x="3" y="5"/>
                      <a:pt x="0" y="6"/>
                    </a:cubicBezTo>
                    <a:cubicBezTo>
                      <a:pt x="1" y="7"/>
                      <a:pt x="2" y="7"/>
                      <a:pt x="4" y="6"/>
                    </a:cubicBezTo>
                    <a:lnTo>
                      <a:pt x="2" y="8"/>
                    </a:lnTo>
                    <a:cubicBezTo>
                      <a:pt x="4" y="8"/>
                      <a:pt x="5" y="7"/>
                      <a:pt x="6" y="5"/>
                    </a:cubicBezTo>
                    <a:lnTo>
                      <a:pt x="6" y="9"/>
                    </a:lnTo>
                    <a:cubicBezTo>
                      <a:pt x="7" y="8"/>
                      <a:pt x="8" y="6"/>
                      <a:pt x="7" y="4"/>
                    </a:cubicBezTo>
                    <a:lnTo>
                      <a:pt x="9" y="7"/>
                    </a:lnTo>
                    <a:lnTo>
                      <a:pt x="10" y="4"/>
                    </a:lnTo>
                    <a:cubicBezTo>
                      <a:pt x="9" y="6"/>
                      <a:pt x="10" y="8"/>
                      <a:pt x="11" y="9"/>
                    </a:cubicBezTo>
                    <a:lnTo>
                      <a:pt x="11" y="5"/>
                    </a:lnTo>
                    <a:cubicBezTo>
                      <a:pt x="12" y="7"/>
                      <a:pt x="13" y="8"/>
                      <a:pt x="15" y="8"/>
                    </a:cubicBezTo>
                    <a:lnTo>
                      <a:pt x="13" y="6"/>
                    </a:lnTo>
                    <a:cubicBezTo>
                      <a:pt x="15" y="7"/>
                      <a:pt x="16" y="7"/>
                      <a:pt x="17" y="6"/>
                    </a:cubicBezTo>
                    <a:cubicBezTo>
                      <a:pt x="14" y="5"/>
                      <a:pt x="13" y="4"/>
                      <a:pt x="1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13" name="CustomShape 12"/>
              <p:cNvSpPr/>
              <p:nvPr/>
            </p:nvSpPr>
            <p:spPr>
              <a:xfrm>
                <a:off x="11743920" y="22644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2"/>
                    </a:moveTo>
                    <a:lnTo>
                      <a:pt x="2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14" name="CustomShape 13"/>
              <p:cNvSpPr/>
              <p:nvPr/>
            </p:nvSpPr>
            <p:spPr>
              <a:xfrm>
                <a:off x="11787480" y="22644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2"/>
                    </a:moveTo>
                    <a:lnTo>
                      <a:pt x="3" y="0"/>
                    </a:lnTo>
                    <a:lnTo>
                      <a:pt x="0" y="1"/>
                    </a:lnTo>
                    <a:lnTo>
                      <a:pt x="1" y="3"/>
                    </a:ln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15" name="CustomShape 14"/>
              <p:cNvSpPr/>
              <p:nvPr/>
            </p:nvSpPr>
            <p:spPr>
              <a:xfrm>
                <a:off x="1173960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8" y="4"/>
                    </a:moveTo>
                    <a:cubicBezTo>
                      <a:pt x="5" y="6"/>
                      <a:pt x="4" y="9"/>
                      <a:pt x="5" y="13"/>
                    </a:cubicBezTo>
                    <a:cubicBezTo>
                      <a:pt x="2" y="13"/>
                      <a:pt x="2" y="12"/>
                      <a:pt x="2" y="10"/>
                    </a:cubicBezTo>
                    <a:cubicBezTo>
                      <a:pt x="0" y="9"/>
                      <a:pt x="0" y="8"/>
                      <a:pt x="1" y="7"/>
                    </a:cubicBezTo>
                    <a:cubicBezTo>
                      <a:pt x="1" y="7"/>
                      <a:pt x="3" y="7"/>
                      <a:pt x="4" y="5"/>
                    </a:cubicBezTo>
                    <a:cubicBezTo>
                      <a:pt x="7" y="4"/>
                      <a:pt x="8" y="2"/>
                      <a:pt x="8" y="0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16" name="CustomShape 15"/>
              <p:cNvSpPr/>
              <p:nvPr/>
            </p:nvSpPr>
            <p:spPr>
              <a:xfrm>
                <a:off x="1175328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4" y="13"/>
                    </a:moveTo>
                    <a:cubicBezTo>
                      <a:pt x="3" y="10"/>
                      <a:pt x="3" y="7"/>
                      <a:pt x="4" y="3"/>
                    </a:cubicBezTo>
                    <a:lnTo>
                      <a:pt x="4" y="0"/>
                    </a:lnTo>
                    <a:cubicBezTo>
                      <a:pt x="1" y="2"/>
                      <a:pt x="0" y="5"/>
                      <a:pt x="0" y="9"/>
                    </a:cubicBezTo>
                    <a:cubicBezTo>
                      <a:pt x="1" y="12"/>
                      <a:pt x="3" y="13"/>
                      <a:pt x="4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17" name="CustomShape 16"/>
              <p:cNvSpPr/>
              <p:nvPr/>
            </p:nvSpPr>
            <p:spPr>
              <a:xfrm>
                <a:off x="11737080" y="266040"/>
                <a:ext cx="18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6" h="6">
                    <a:moveTo>
                      <a:pt x="0" y="6"/>
                    </a:moveTo>
                    <a:cubicBezTo>
                      <a:pt x="1" y="5"/>
                      <a:pt x="2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18" name="CustomShape 17"/>
              <p:cNvSpPr/>
              <p:nvPr/>
            </p:nvSpPr>
            <p:spPr>
              <a:xfrm>
                <a:off x="1173960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2" y="8"/>
                    </a:moveTo>
                    <a:cubicBezTo>
                      <a:pt x="0" y="5"/>
                      <a:pt x="2" y="3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19" name="CustomShape 18"/>
              <p:cNvSpPr/>
              <p:nvPr/>
            </p:nvSpPr>
            <p:spPr>
              <a:xfrm>
                <a:off x="11748960" y="266040"/>
                <a:ext cx="154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cubicBezTo>
                      <a:pt x="0" y="4"/>
                      <a:pt x="2" y="2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20" name="CustomShape 19"/>
              <p:cNvSpPr/>
              <p:nvPr/>
            </p:nvSpPr>
            <p:spPr>
              <a:xfrm>
                <a:off x="1175328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21" name="CustomShape 20"/>
              <p:cNvSpPr/>
              <p:nvPr/>
            </p:nvSpPr>
            <p:spPr>
              <a:xfrm>
                <a:off x="11734560" y="268920"/>
                <a:ext cx="144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0" y="3"/>
                    </a:moveTo>
                    <a:cubicBezTo>
                      <a:pt x="0" y="2"/>
                      <a:pt x="2" y="0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22" name="CustomShape 21"/>
              <p:cNvSpPr/>
              <p:nvPr/>
            </p:nvSpPr>
            <p:spPr>
              <a:xfrm>
                <a:off x="1173960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1" y="3"/>
                      <a:pt x="2" y="1"/>
                      <a:pt x="5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23" name="CustomShape 22"/>
              <p:cNvSpPr/>
              <p:nvPr/>
            </p:nvSpPr>
            <p:spPr>
              <a:xfrm>
                <a:off x="1174392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0" y="5"/>
                    </a:moveTo>
                    <a:cubicBezTo>
                      <a:pt x="1" y="5"/>
                      <a:pt x="2" y="5"/>
                      <a:pt x="3" y="4"/>
                    </a:cubicBezTo>
                    <a:lnTo>
                      <a:pt x="7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24" name="CustomShape 23"/>
              <p:cNvSpPr/>
              <p:nvPr/>
            </p:nvSpPr>
            <p:spPr>
              <a:xfrm>
                <a:off x="1174644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0"/>
                    </a:moveTo>
                    <a:cubicBezTo>
                      <a:pt x="1" y="2"/>
                      <a:pt x="0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25" name="CustomShape 24"/>
              <p:cNvSpPr/>
              <p:nvPr/>
            </p:nvSpPr>
            <p:spPr>
              <a:xfrm>
                <a:off x="11755800" y="29016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0"/>
                    </a:moveTo>
                    <a:cubicBezTo>
                      <a:pt x="0" y="2"/>
                      <a:pt x="0" y="6"/>
                      <a:pt x="1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26" name="CustomShape 25"/>
              <p:cNvSpPr/>
              <p:nvPr/>
            </p:nvSpPr>
            <p:spPr>
              <a:xfrm>
                <a:off x="1175580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3" y="10"/>
                    </a:moveTo>
                    <a:cubicBezTo>
                      <a:pt x="0" y="8"/>
                      <a:pt x="1" y="4"/>
                      <a:pt x="3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27" name="CustomShape 26"/>
              <p:cNvSpPr/>
              <p:nvPr/>
            </p:nvSpPr>
            <p:spPr>
              <a:xfrm>
                <a:off x="11765160" y="295560"/>
                <a:ext cx="900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3" h="11">
                    <a:moveTo>
                      <a:pt x="3" y="0"/>
                    </a:moveTo>
                    <a:cubicBezTo>
                      <a:pt x="0" y="6"/>
                      <a:pt x="1" y="9"/>
                      <a:pt x="3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28" name="CustomShape 27"/>
              <p:cNvSpPr/>
              <p:nvPr/>
            </p:nvSpPr>
            <p:spPr>
              <a:xfrm>
                <a:off x="11782440" y="276840"/>
                <a:ext cx="2484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8" h="13">
                    <a:moveTo>
                      <a:pt x="0" y="4"/>
                    </a:moveTo>
                    <a:cubicBezTo>
                      <a:pt x="3" y="6"/>
                      <a:pt x="4" y="9"/>
                      <a:pt x="4" y="13"/>
                    </a:cubicBezTo>
                    <a:cubicBezTo>
                      <a:pt x="6" y="13"/>
                      <a:pt x="7" y="12"/>
                      <a:pt x="6" y="10"/>
                    </a:cubicBezTo>
                    <a:cubicBezTo>
                      <a:pt x="8" y="9"/>
                      <a:pt x="8" y="8"/>
                      <a:pt x="8" y="7"/>
                    </a:cubicBezTo>
                    <a:cubicBezTo>
                      <a:pt x="7" y="7"/>
                      <a:pt x="5" y="7"/>
                      <a:pt x="4" y="5"/>
                    </a:cubicBezTo>
                    <a:cubicBezTo>
                      <a:pt x="1" y="4"/>
                      <a:pt x="0" y="2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29" name="CustomShape 28"/>
              <p:cNvSpPr/>
              <p:nvPr/>
            </p:nvSpPr>
            <p:spPr>
              <a:xfrm>
                <a:off x="11782440" y="28728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0" y="13"/>
                    </a:moveTo>
                    <a:cubicBezTo>
                      <a:pt x="1" y="10"/>
                      <a:pt x="1" y="7"/>
                      <a:pt x="0" y="3"/>
                    </a:cubicBezTo>
                    <a:lnTo>
                      <a:pt x="0" y="0"/>
                    </a:lnTo>
                    <a:cubicBezTo>
                      <a:pt x="3" y="2"/>
                      <a:pt x="4" y="5"/>
                      <a:pt x="4" y="9"/>
                    </a:cubicBezTo>
                    <a:cubicBezTo>
                      <a:pt x="3" y="12"/>
                      <a:pt x="2" y="13"/>
                      <a:pt x="0" y="1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30" name="CustomShape 29"/>
              <p:cNvSpPr/>
              <p:nvPr/>
            </p:nvSpPr>
            <p:spPr>
              <a:xfrm>
                <a:off x="11791440" y="266040"/>
                <a:ext cx="208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7" h="6">
                    <a:moveTo>
                      <a:pt x="7" y="6"/>
                    </a:moveTo>
                    <a:cubicBezTo>
                      <a:pt x="5" y="5"/>
                      <a:pt x="5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31" name="CustomShape 30"/>
              <p:cNvSpPr/>
              <p:nvPr/>
            </p:nvSpPr>
            <p:spPr>
              <a:xfrm>
                <a:off x="11791440" y="266040"/>
                <a:ext cx="1548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5" h="8">
                    <a:moveTo>
                      <a:pt x="3" y="8"/>
                    </a:moveTo>
                    <a:cubicBezTo>
                      <a:pt x="5" y="5"/>
                      <a:pt x="3" y="3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32" name="CustomShape 31"/>
              <p:cNvSpPr/>
              <p:nvPr/>
            </p:nvSpPr>
            <p:spPr>
              <a:xfrm>
                <a:off x="11783520" y="266040"/>
                <a:ext cx="129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4" y="5"/>
                    </a:move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33" name="CustomShape 32"/>
              <p:cNvSpPr/>
              <p:nvPr/>
            </p:nvSpPr>
            <p:spPr>
              <a:xfrm>
                <a:off x="11782440" y="274320"/>
                <a:ext cx="11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34" name="CustomShape 33"/>
              <p:cNvSpPr/>
              <p:nvPr/>
            </p:nvSpPr>
            <p:spPr>
              <a:xfrm>
                <a:off x="11796840" y="268920"/>
                <a:ext cx="154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5" h="3">
                    <a:moveTo>
                      <a:pt x="5" y="3"/>
                    </a:moveTo>
                    <a:cubicBezTo>
                      <a:pt x="5" y="2"/>
                      <a:pt x="3" y="0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35" name="CustomShape 34"/>
              <p:cNvSpPr/>
              <p:nvPr/>
            </p:nvSpPr>
            <p:spPr>
              <a:xfrm>
                <a:off x="11791440" y="26604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4" y="3"/>
                      <a:pt x="3" y="1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36" name="CustomShape 35"/>
              <p:cNvSpPr/>
              <p:nvPr/>
            </p:nvSpPr>
            <p:spPr>
              <a:xfrm>
                <a:off x="11782440" y="284760"/>
                <a:ext cx="208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7" h="5">
                    <a:moveTo>
                      <a:pt x="7" y="5"/>
                    </a:moveTo>
                    <a:cubicBezTo>
                      <a:pt x="6" y="5"/>
                      <a:pt x="5" y="5"/>
                      <a:pt x="4" y="4"/>
                    </a:cubicBezTo>
                    <a:lnTo>
                      <a:pt x="0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37" name="CustomShape 36"/>
              <p:cNvSpPr/>
              <p:nvPr/>
            </p:nvSpPr>
            <p:spPr>
              <a:xfrm>
                <a:off x="11794320" y="29556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0"/>
                    </a:moveTo>
                    <a:cubicBezTo>
                      <a:pt x="1" y="2"/>
                      <a:pt x="2" y="3"/>
                      <a:pt x="1" y="5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38" name="CustomShape 37"/>
              <p:cNvSpPr/>
              <p:nvPr/>
            </p:nvSpPr>
            <p:spPr>
              <a:xfrm>
                <a:off x="11782440" y="2901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0" y="0"/>
                    </a:moveTo>
                    <a:cubicBezTo>
                      <a:pt x="3" y="2"/>
                      <a:pt x="4" y="6"/>
                      <a:pt x="2" y="1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39" name="CustomShape 38"/>
              <p:cNvSpPr/>
              <p:nvPr/>
            </p:nvSpPr>
            <p:spPr>
              <a:xfrm>
                <a:off x="11782440" y="292680"/>
                <a:ext cx="900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3" h="10">
                    <a:moveTo>
                      <a:pt x="0" y="10"/>
                    </a:moveTo>
                    <a:cubicBezTo>
                      <a:pt x="3" y="8"/>
                      <a:pt x="2" y="4"/>
                      <a:pt x="0" y="0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40" name="CustomShape 39"/>
              <p:cNvSpPr/>
              <p:nvPr/>
            </p:nvSpPr>
            <p:spPr>
              <a:xfrm>
                <a:off x="11774520" y="295560"/>
                <a:ext cx="75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2" h="11">
                    <a:moveTo>
                      <a:pt x="0" y="0"/>
                    </a:moveTo>
                    <a:cubicBezTo>
                      <a:pt x="2" y="6"/>
                      <a:pt x="1" y="9"/>
                      <a:pt x="0" y="11"/>
                    </a:cubicBez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41" name="CustomShape 4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42" name="CustomShape 4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43" name="CustomShape 4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44" name="CustomShape 4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45" name="CustomShape 4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46" name="CustomShape 4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47" name="CustomShape 4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48" name="CustomShape 4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49" name="CustomShape 4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50" name="CustomShape 4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51" name="CustomShape 5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52" name="CustomShape 5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53" name="CustomShape 5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54" name="CustomShape 53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55" name="CustomShape 54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56" name="CustomShape 55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57" name="CustomShape 56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58" name="CustomShape 57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59" name="CustomShape 58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60" name="CustomShape 59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61" name="CustomShape 60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62" name="CustomShape 61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63" name="CustomShape 62"/>
              <p:cNvSpPr/>
              <p:nvPr/>
            </p:nvSpPr>
            <p:spPr>
              <a:xfrm>
                <a:off x="1169352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1" y="2"/>
                    </a:moveTo>
                    <a:cubicBezTo>
                      <a:pt x="0" y="7"/>
                      <a:pt x="1" y="13"/>
                      <a:pt x="3" y="17"/>
                    </a:cubicBezTo>
                    <a:cubicBezTo>
                      <a:pt x="4" y="11"/>
                      <a:pt x="4" y="5"/>
                      <a:pt x="4" y="0"/>
                    </a:cubicBez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64" name="CustomShape 63"/>
              <p:cNvSpPr/>
              <p:nvPr/>
            </p:nvSpPr>
            <p:spPr>
              <a:xfrm>
                <a:off x="1170288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1" y="1"/>
                    </a:moveTo>
                    <a:cubicBezTo>
                      <a:pt x="0" y="7"/>
                      <a:pt x="0" y="12"/>
                      <a:pt x="2" y="16"/>
                    </a:cubicBezTo>
                    <a:cubicBezTo>
                      <a:pt x="3" y="10"/>
                      <a:pt x="4" y="5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65" name="CustomShape 64"/>
              <p:cNvSpPr/>
              <p:nvPr/>
            </p:nvSpPr>
            <p:spPr>
              <a:xfrm>
                <a:off x="1170936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1" y="1"/>
                    </a:moveTo>
                    <a:cubicBezTo>
                      <a:pt x="0" y="6"/>
                      <a:pt x="0" y="11"/>
                      <a:pt x="2" y="15"/>
                    </a:cubicBezTo>
                    <a:cubicBezTo>
                      <a:pt x="4" y="9"/>
                      <a:pt x="4" y="4"/>
                      <a:pt x="3" y="0"/>
                    </a:cubicBezTo>
                    <a:cubicBezTo>
                      <a:pt x="3" y="0"/>
                      <a:pt x="2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66" name="CustomShape 65"/>
              <p:cNvSpPr/>
              <p:nvPr/>
            </p:nvSpPr>
            <p:spPr>
              <a:xfrm>
                <a:off x="1171620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1" y="6"/>
                      <a:pt x="0" y="11"/>
                      <a:pt x="2" y="14"/>
                    </a:cubicBezTo>
                    <a:cubicBezTo>
                      <a:pt x="4" y="9"/>
                      <a:pt x="4" y="4"/>
                      <a:pt x="4" y="0"/>
                    </a:cubicBezTo>
                    <a:cubicBezTo>
                      <a:pt x="3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67" name="CustomShape 66"/>
              <p:cNvSpPr/>
              <p:nvPr/>
            </p:nvSpPr>
            <p:spPr>
              <a:xfrm>
                <a:off x="1172520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1" y="1"/>
                    </a:moveTo>
                    <a:cubicBezTo>
                      <a:pt x="0" y="5"/>
                      <a:pt x="0" y="10"/>
                      <a:pt x="2" y="13"/>
                    </a:cubicBezTo>
                    <a:cubicBezTo>
                      <a:pt x="3" y="8"/>
                      <a:pt x="4" y="4"/>
                      <a:pt x="3" y="0"/>
                    </a:cubicBezTo>
                    <a:cubicBezTo>
                      <a:pt x="2" y="0"/>
                      <a:pt x="2" y="1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68" name="CustomShape 67"/>
              <p:cNvSpPr/>
              <p:nvPr/>
            </p:nvSpPr>
            <p:spPr>
              <a:xfrm>
                <a:off x="1173060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1" y="5"/>
                      <a:pt x="0" y="9"/>
                      <a:pt x="2" y="12"/>
                    </a:cubicBezTo>
                    <a:cubicBezTo>
                      <a:pt x="4" y="7"/>
                      <a:pt x="4" y="3"/>
                      <a:pt x="3" y="0"/>
                    </a:cubicBezTo>
                    <a:cubicBezTo>
                      <a:pt x="3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69" name="CustomShape 68"/>
              <p:cNvSpPr/>
              <p:nvPr/>
            </p:nvSpPr>
            <p:spPr>
              <a:xfrm>
                <a:off x="11737080" y="236880"/>
                <a:ext cx="1152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1" y="5"/>
                      <a:pt x="0" y="9"/>
                      <a:pt x="2" y="11"/>
                    </a:cubicBezTo>
                    <a:cubicBezTo>
                      <a:pt x="4" y="7"/>
                      <a:pt x="4" y="4"/>
                      <a:pt x="4" y="0"/>
                    </a:cubicBezTo>
                    <a:cubicBezTo>
                      <a:pt x="3" y="1"/>
                      <a:pt x="3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70" name="CustomShape 69"/>
              <p:cNvSpPr/>
              <p:nvPr/>
            </p:nvSpPr>
            <p:spPr>
              <a:xfrm>
                <a:off x="1174392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3" y="1"/>
                    </a:moveTo>
                    <a:cubicBezTo>
                      <a:pt x="2" y="4"/>
                      <a:pt x="0" y="8"/>
                      <a:pt x="2" y="10"/>
                    </a:cubicBezTo>
                    <a:cubicBezTo>
                      <a:pt x="4" y="7"/>
                      <a:pt x="4" y="3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71" name="CustomShape 7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72" name="CustomShape 7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73" name="CustomShape 7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74" name="CustomShape 7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75" name="CustomShape 7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76" name="CustomShape 7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77" name="CustomShape 7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78" name="CustomShape 7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79" name="CustomShape 7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80" name="CustomShape 7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81" name="CustomShape 8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82" name="CustomShape 8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83" name="CustomShape 8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84" name="CustomShape 83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85" name="CustomShape 84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86" name="CustomShape 85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87" name="CustomShape 86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88" name="CustomShape 87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89" name="CustomShape 88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90" name="CustomShape 89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91" name="CustomShape 90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92" name="CustomShape 91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93" name="CustomShape 92"/>
              <p:cNvSpPr/>
              <p:nvPr/>
            </p:nvSpPr>
            <p:spPr>
              <a:xfrm>
                <a:off x="1175328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1" y="3"/>
                      <a:pt x="0" y="7"/>
                      <a:pt x="2" y="9"/>
                    </a:cubicBezTo>
                    <a:cubicBezTo>
                      <a:pt x="4" y="6"/>
                      <a:pt x="4" y="2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94" name="CustomShape 93"/>
              <p:cNvSpPr/>
              <p:nvPr/>
            </p:nvSpPr>
            <p:spPr>
              <a:xfrm>
                <a:off x="11696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0" y="9"/>
                    </a:moveTo>
                    <a:cubicBezTo>
                      <a:pt x="0" y="9"/>
                      <a:pt x="0" y="6"/>
                      <a:pt x="1" y="3"/>
                    </a:cubicBezTo>
                    <a:cubicBezTo>
                      <a:pt x="1" y="2"/>
                      <a:pt x="1" y="2"/>
                      <a:pt x="2" y="1"/>
                    </a:cubicBezTo>
                    <a:cubicBezTo>
                      <a:pt x="3" y="0"/>
                      <a:pt x="5" y="0"/>
                      <a:pt x="6" y="0"/>
                    </a:cubicBezTo>
                    <a:cubicBezTo>
                      <a:pt x="6" y="1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8"/>
                      <a:pt x="2" y="9"/>
                      <a:pt x="0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95" name="CustomShape 94"/>
              <p:cNvSpPr/>
              <p:nvPr/>
            </p:nvSpPr>
            <p:spPr>
              <a:xfrm>
                <a:off x="117068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1" y="9"/>
                    </a:moveTo>
                    <a:cubicBezTo>
                      <a:pt x="0" y="8"/>
                      <a:pt x="1" y="6"/>
                      <a:pt x="2" y="4"/>
                    </a:cubicBezTo>
                    <a:cubicBezTo>
                      <a:pt x="3" y="2"/>
                      <a:pt x="4" y="0"/>
                      <a:pt x="6" y="1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8"/>
                      <a:pt x="2" y="8"/>
                      <a:pt x="1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96" name="CustomShape 95"/>
              <p:cNvSpPr/>
              <p:nvPr/>
            </p:nvSpPr>
            <p:spPr>
              <a:xfrm>
                <a:off x="1171836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0" y="8"/>
                    </a:moveTo>
                    <a:cubicBezTo>
                      <a:pt x="0" y="7"/>
                      <a:pt x="0" y="5"/>
                      <a:pt x="1" y="3"/>
                    </a:cubicBezTo>
                    <a:cubicBezTo>
                      <a:pt x="1" y="1"/>
                      <a:pt x="3" y="0"/>
                      <a:pt x="4" y="0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7"/>
                      <a:pt x="1" y="7"/>
                      <a:pt x="0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97" name="CustomShape 96"/>
              <p:cNvSpPr/>
              <p:nvPr/>
            </p:nvSpPr>
            <p:spPr>
              <a:xfrm>
                <a:off x="11727720" y="23940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3" y="1"/>
                      <a:pt x="3" y="2"/>
                      <a:pt x="2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6"/>
                      <a:pt x="1" y="6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98" name="CustomShape 97"/>
              <p:cNvSpPr/>
              <p:nvPr/>
            </p:nvSpPr>
            <p:spPr>
              <a:xfrm>
                <a:off x="1173456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0" y="7"/>
                    </a:moveTo>
                    <a:cubicBezTo>
                      <a:pt x="0" y="7"/>
                      <a:pt x="0" y="5"/>
                      <a:pt x="0" y="3"/>
                    </a:cubicBezTo>
                    <a:cubicBezTo>
                      <a:pt x="1" y="2"/>
                      <a:pt x="2" y="0"/>
                      <a:pt x="3" y="1"/>
                    </a:cubicBezTo>
                    <a:cubicBezTo>
                      <a:pt x="3" y="2"/>
                      <a:pt x="2" y="3"/>
                      <a:pt x="2" y="3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99" name="CustomShape 98"/>
              <p:cNvSpPr/>
              <p:nvPr/>
            </p:nvSpPr>
            <p:spPr>
              <a:xfrm>
                <a:off x="1173960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6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00" name="CustomShape 99"/>
              <p:cNvSpPr/>
              <p:nvPr/>
            </p:nvSpPr>
            <p:spPr>
              <a:xfrm>
                <a:off x="117439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01" name="CustomShape 100"/>
              <p:cNvSpPr/>
              <p:nvPr/>
            </p:nvSpPr>
            <p:spPr>
              <a:xfrm>
                <a:off x="1174896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02" name="CustomShape 101"/>
              <p:cNvSpPr/>
              <p:nvPr/>
            </p:nvSpPr>
            <p:spPr>
              <a:xfrm>
                <a:off x="11753280" y="236880"/>
                <a:ext cx="50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3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03" name="CustomShape 102"/>
              <p:cNvSpPr/>
              <p:nvPr/>
            </p:nvSpPr>
            <p:spPr>
              <a:xfrm>
                <a:off x="1175580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04" name="CustomShape 103"/>
              <p:cNvSpPr/>
              <p:nvPr/>
            </p:nvSpPr>
            <p:spPr>
              <a:xfrm>
                <a:off x="1175832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05" name="CustomShape 104"/>
              <p:cNvSpPr/>
              <p:nvPr/>
            </p:nvSpPr>
            <p:spPr>
              <a:xfrm>
                <a:off x="1176228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06" name="CustomShape 105"/>
              <p:cNvSpPr/>
              <p:nvPr/>
            </p:nvSpPr>
            <p:spPr>
              <a:xfrm>
                <a:off x="11702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0" y="4"/>
                      <a:pt x="1" y="2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5"/>
                      <a:pt x="4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07" name="CustomShape 106"/>
              <p:cNvSpPr/>
              <p:nvPr/>
            </p:nvSpPr>
            <p:spPr>
              <a:xfrm>
                <a:off x="1171188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7"/>
                    </a:moveTo>
                    <a:cubicBezTo>
                      <a:pt x="0" y="6"/>
                      <a:pt x="1" y="4"/>
                      <a:pt x="2" y="3"/>
                    </a:cubicBezTo>
                    <a:cubicBezTo>
                      <a:pt x="3" y="1"/>
                      <a:pt x="4" y="0"/>
                      <a:pt x="6" y="1"/>
                    </a:cubicBezTo>
                    <a:cubicBezTo>
                      <a:pt x="5" y="2"/>
                      <a:pt x="4" y="3"/>
                      <a:pt x="4" y="3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3" y="7"/>
                      <a:pt x="2" y="7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08" name="CustomShape 107"/>
              <p:cNvSpPr/>
              <p:nvPr/>
            </p:nvSpPr>
            <p:spPr>
              <a:xfrm>
                <a:off x="1172124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0" y="6"/>
                    </a:moveTo>
                    <a:cubicBezTo>
                      <a:pt x="0" y="5"/>
                      <a:pt x="0" y="3"/>
                      <a:pt x="1" y="2"/>
                    </a:cubicBezTo>
                    <a:cubicBezTo>
                      <a:pt x="2" y="0"/>
                      <a:pt x="3" y="0"/>
                      <a:pt x="5" y="1"/>
                    </a:cubicBezTo>
                    <a:cubicBezTo>
                      <a:pt x="4" y="1"/>
                      <a:pt x="4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09" name="CustomShape 108"/>
              <p:cNvSpPr/>
              <p:nvPr/>
            </p:nvSpPr>
            <p:spPr>
              <a:xfrm>
                <a:off x="1172772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3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4" y="1"/>
                      <a:pt x="3" y="2"/>
                      <a:pt x="3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10" name="CustomShape 109"/>
              <p:cNvSpPr/>
              <p:nvPr/>
            </p:nvSpPr>
            <p:spPr>
              <a:xfrm>
                <a:off x="1173456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0" y="6"/>
                    </a:moveTo>
                    <a:cubicBezTo>
                      <a:pt x="0" y="5"/>
                      <a:pt x="1" y="4"/>
                      <a:pt x="1" y="2"/>
                    </a:cubicBezTo>
                    <a:cubicBezTo>
                      <a:pt x="2" y="1"/>
                      <a:pt x="3" y="0"/>
                      <a:pt x="4" y="1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11" name="CustomShape 110"/>
              <p:cNvSpPr/>
              <p:nvPr/>
            </p:nvSpPr>
            <p:spPr>
              <a:xfrm>
                <a:off x="1173960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0" y="6"/>
                    </a:moveTo>
                    <a:cubicBezTo>
                      <a:pt x="0" y="5"/>
                      <a:pt x="0" y="4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3" y="2"/>
                      <a:pt x="3" y="2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1" y="5"/>
                      <a:pt x="1" y="6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12" name="CustomShape 111"/>
              <p:cNvSpPr/>
              <p:nvPr/>
            </p:nvSpPr>
            <p:spPr>
              <a:xfrm>
                <a:off x="11746440" y="23184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0" y="4"/>
                    </a:moveTo>
                    <a:cubicBezTo>
                      <a:pt x="0" y="4"/>
                      <a:pt x="0" y="3"/>
                      <a:pt x="0" y="2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13" name="CustomShape 112"/>
              <p:cNvSpPr/>
              <p:nvPr/>
            </p:nvSpPr>
            <p:spPr>
              <a:xfrm>
                <a:off x="1174896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14" name="CustomShape 113"/>
              <p:cNvSpPr/>
              <p:nvPr/>
            </p:nvSpPr>
            <p:spPr>
              <a:xfrm>
                <a:off x="11753280" y="231840"/>
                <a:ext cx="900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15" name="CustomShape 114"/>
              <p:cNvSpPr/>
              <p:nvPr/>
            </p:nvSpPr>
            <p:spPr>
              <a:xfrm>
                <a:off x="1175580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16" name="CustomShape 115"/>
              <p:cNvSpPr/>
              <p:nvPr/>
            </p:nvSpPr>
            <p:spPr>
              <a:xfrm>
                <a:off x="1175832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0" y="4"/>
                    </a:moveTo>
                    <a:cubicBezTo>
                      <a:pt x="0" y="4"/>
                      <a:pt x="0" y="3"/>
                      <a:pt x="1" y="2"/>
                    </a:cubicBezTo>
                    <a:cubicBezTo>
                      <a:pt x="1" y="1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17" name="CustomShape 116"/>
              <p:cNvSpPr/>
              <p:nvPr/>
            </p:nvSpPr>
            <p:spPr>
              <a:xfrm>
                <a:off x="1176228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18" name="CustomShape 11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19" name="CustomShape 11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20" name="CustomShape 11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21" name="CustomShape 12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22" name="CustomShape 12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23" name="CustomShape 12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24" name="CustomShape 12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25" name="CustomShape 12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26" name="CustomShape 12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27" name="CustomShape 12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28" name="CustomShape 12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29" name="CustomShape 12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30" name="CustomShape 12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31" name="CustomShape 130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32" name="CustomShape 131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33" name="CustomShape 132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34" name="CustomShape 133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35" name="CustomShape 134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36" name="CustomShape 135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37" name="CustomShape 136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38" name="CustomShape 137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39" name="CustomShape 138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40" name="CustomShape 139"/>
              <p:cNvSpPr/>
              <p:nvPr/>
            </p:nvSpPr>
            <p:spPr>
              <a:xfrm>
                <a:off x="1170936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3" y="0"/>
                    </a:moveTo>
                    <a:cubicBezTo>
                      <a:pt x="1" y="1"/>
                      <a:pt x="0" y="3"/>
                      <a:pt x="0" y="5"/>
                    </a:cubicBezTo>
                    <a:cubicBezTo>
                      <a:pt x="0" y="5"/>
                      <a:pt x="1" y="5"/>
                      <a:pt x="2" y="4"/>
                    </a:cubicBezTo>
                    <a:lnTo>
                      <a:pt x="4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41" name="CustomShape 140"/>
              <p:cNvSpPr/>
              <p:nvPr/>
            </p:nvSpPr>
            <p:spPr>
              <a:xfrm>
                <a:off x="1171188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1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42" name="CustomShape 141"/>
              <p:cNvSpPr/>
              <p:nvPr/>
            </p:nvSpPr>
            <p:spPr>
              <a:xfrm>
                <a:off x="1171836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4"/>
                    </a:cubicBezTo>
                    <a:cubicBezTo>
                      <a:pt x="1" y="4"/>
                      <a:pt x="2" y="4"/>
                      <a:pt x="3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43" name="CustomShape 142"/>
              <p:cNvSpPr/>
              <p:nvPr/>
            </p:nvSpPr>
            <p:spPr>
              <a:xfrm>
                <a:off x="1172520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3" y="0"/>
                    </a:moveTo>
                    <a:cubicBezTo>
                      <a:pt x="2" y="1"/>
                      <a:pt x="1" y="2"/>
                      <a:pt x="0" y="3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2"/>
                      <a:pt x="3" y="1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44" name="CustomShape 143"/>
              <p:cNvSpPr/>
              <p:nvPr/>
            </p:nvSpPr>
            <p:spPr>
              <a:xfrm>
                <a:off x="117306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1"/>
                      <a:pt x="0" y="2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45" name="CustomShape 14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46" name="CustomShape 14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47" name="CustomShape 14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48" name="CustomShape 14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49" name="CustomShape 14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50" name="CustomShape 14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51" name="CustomShape 15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52" name="CustomShape 15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53" name="CustomShape 15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54" name="CustomShape 15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55" name="CustomShape 15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56" name="CustomShape 15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57" name="CustomShape 15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58" name="CustomShape 157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59" name="CustomShape 158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60" name="CustomShape 159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61" name="CustomShape 160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62" name="CustomShape 161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63" name="CustomShape 162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64" name="CustomShape 163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65" name="CustomShape 164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66" name="CustomShape 165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67" name="CustomShape 166"/>
              <p:cNvSpPr/>
              <p:nvPr/>
            </p:nvSpPr>
            <p:spPr>
              <a:xfrm>
                <a:off x="117370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2" y="0"/>
                    </a:moveTo>
                    <a:lnTo>
                      <a:pt x="0" y="2"/>
                    </a:lnTo>
                    <a:cubicBezTo>
                      <a:pt x="1" y="3"/>
                      <a:pt x="1" y="3"/>
                      <a:pt x="2" y="2"/>
                    </a:cubicBezTo>
                    <a:lnTo>
                      <a:pt x="3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68" name="CustomShape 167"/>
              <p:cNvSpPr/>
              <p:nvPr/>
            </p:nvSpPr>
            <p:spPr>
              <a:xfrm>
                <a:off x="1172124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0" y="2"/>
                    </a:moveTo>
                    <a:cubicBezTo>
                      <a:pt x="2" y="1"/>
                      <a:pt x="3" y="1"/>
                      <a:pt x="4" y="0"/>
                    </a:cubicBezTo>
                    <a:lnTo>
                      <a:pt x="4" y="1"/>
                    </a:ln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69" name="CustomShape 168"/>
              <p:cNvSpPr/>
              <p:nvPr/>
            </p:nvSpPr>
            <p:spPr>
              <a:xfrm>
                <a:off x="1172772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1"/>
                    </a:moveTo>
                    <a:cubicBezTo>
                      <a:pt x="1" y="1"/>
                      <a:pt x="2" y="0"/>
                      <a:pt x="3" y="0"/>
                    </a:cubicBezTo>
                    <a:lnTo>
                      <a:pt x="3" y="1"/>
                    </a:lnTo>
                    <a:cubicBezTo>
                      <a:pt x="3" y="1"/>
                      <a:pt x="2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70" name="CustomShape 169"/>
              <p:cNvSpPr/>
              <p:nvPr/>
            </p:nvSpPr>
            <p:spPr>
              <a:xfrm>
                <a:off x="1173060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cubicBezTo>
                      <a:pt x="1" y="1"/>
                      <a:pt x="2" y="0"/>
                      <a:pt x="2" y="0"/>
                    </a:cubicBezTo>
                    <a:lnTo>
                      <a:pt x="3" y="1"/>
                    </a:ln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71" name="CustomShape 170"/>
              <p:cNvSpPr/>
              <p:nvPr/>
            </p:nvSpPr>
            <p:spPr>
              <a:xfrm>
                <a:off x="1173960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1" y="0"/>
                    </a:moveTo>
                    <a:cubicBezTo>
                      <a:pt x="1" y="1"/>
                      <a:pt x="1" y="1"/>
                      <a:pt x="0" y="2"/>
                    </a:cubicBezTo>
                    <a:cubicBezTo>
                      <a:pt x="1" y="2"/>
                      <a:pt x="2" y="2"/>
                      <a:pt x="3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72" name="CustomShape 171"/>
              <p:cNvSpPr/>
              <p:nvPr/>
            </p:nvSpPr>
            <p:spPr>
              <a:xfrm>
                <a:off x="1173060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0" y="1"/>
                    </a:moveTo>
                    <a:lnTo>
                      <a:pt x="0" y="1"/>
                    </a:ln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2" y="5"/>
                      <a:pt x="3" y="5"/>
                    </a:cubicBezTo>
                    <a:cubicBezTo>
                      <a:pt x="3" y="6"/>
                      <a:pt x="4" y="7"/>
                      <a:pt x="5" y="7"/>
                    </a:cubicBezTo>
                    <a:lnTo>
                      <a:pt x="6" y="6"/>
                    </a:lnTo>
                    <a:cubicBezTo>
                      <a:pt x="5" y="6"/>
                      <a:pt x="4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3" y="1"/>
                      <a:pt x="2" y="1"/>
                      <a:pt x="1" y="1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73" name="CustomShape 172"/>
              <p:cNvSpPr/>
              <p:nvPr/>
            </p:nvSpPr>
            <p:spPr>
              <a:xfrm>
                <a:off x="11755800" y="202680"/>
                <a:ext cx="352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11" h="6">
                    <a:moveTo>
                      <a:pt x="0" y="4"/>
                    </a:moveTo>
                    <a:lnTo>
                      <a:pt x="0" y="6"/>
                    </a:lnTo>
                    <a:cubicBezTo>
                      <a:pt x="1" y="6"/>
                      <a:pt x="1" y="5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6"/>
                      <a:pt x="3" y="5"/>
                      <a:pt x="3" y="3"/>
                    </a:cubicBezTo>
                    <a:lnTo>
                      <a:pt x="5" y="6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6" y="6"/>
                    </a:lnTo>
                    <a:lnTo>
                      <a:pt x="8" y="3"/>
                    </a:lnTo>
                    <a:cubicBezTo>
                      <a:pt x="8" y="5"/>
                      <a:pt x="8" y="6"/>
                      <a:pt x="9" y="6"/>
                    </a:cubicBezTo>
                    <a:cubicBezTo>
                      <a:pt x="9" y="5"/>
                      <a:pt x="9" y="4"/>
                      <a:pt x="9" y="3"/>
                    </a:cubicBezTo>
                    <a:cubicBezTo>
                      <a:pt x="10" y="5"/>
                      <a:pt x="10" y="6"/>
                      <a:pt x="11" y="6"/>
                    </a:cubicBezTo>
                    <a:lnTo>
                      <a:pt x="11" y="4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74" name="CustomShape 17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75" name="CustomShape 17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76" name="CustomShape 17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77" name="CustomShape 17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78" name="CustomShape 17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79" name="CustomShape 17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80" name="CustomShape 17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81" name="CustomShape 18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82" name="CustomShape 18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83" name="CustomShape 18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84" name="CustomShape 18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85" name="CustomShape 18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86" name="CustomShape 18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87" name="CustomShape 186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88" name="CustomShape 187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89" name="CustomShape 188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90" name="CustomShape 189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91" name="CustomShape 190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92" name="CustomShape 191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93" name="CustomShape 192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94" name="CustomShape 193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95" name="CustomShape 194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96" name="CustomShape 195"/>
              <p:cNvSpPr/>
              <p:nvPr/>
            </p:nvSpPr>
            <p:spPr>
              <a:xfrm>
                <a:off x="11840760" y="258120"/>
                <a:ext cx="12960" cy="446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7">
                    <a:moveTo>
                      <a:pt x="3" y="2"/>
                    </a:moveTo>
                    <a:cubicBezTo>
                      <a:pt x="4" y="7"/>
                      <a:pt x="3" y="13"/>
                      <a:pt x="1" y="17"/>
                    </a:cubicBezTo>
                    <a:cubicBezTo>
                      <a:pt x="0" y="11"/>
                      <a:pt x="0" y="5"/>
                      <a:pt x="0" y="0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97" name="CustomShape 196"/>
              <p:cNvSpPr/>
              <p:nvPr/>
            </p:nvSpPr>
            <p:spPr>
              <a:xfrm>
                <a:off x="11831400" y="255600"/>
                <a:ext cx="12960" cy="421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6">
                    <a:moveTo>
                      <a:pt x="3" y="1"/>
                    </a:moveTo>
                    <a:cubicBezTo>
                      <a:pt x="4" y="7"/>
                      <a:pt x="4" y="12"/>
                      <a:pt x="2" y="16"/>
                    </a:cubicBezTo>
                    <a:cubicBezTo>
                      <a:pt x="1" y="10"/>
                      <a:pt x="0" y="5"/>
                      <a:pt x="1" y="0"/>
                    </a:cubicBezTo>
                    <a:cubicBezTo>
                      <a:pt x="2" y="0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98" name="CustomShape 197"/>
              <p:cNvSpPr/>
              <p:nvPr/>
            </p:nvSpPr>
            <p:spPr>
              <a:xfrm>
                <a:off x="11826000" y="253080"/>
                <a:ext cx="11520" cy="39240"/>
              </a:xfrm>
              <a:custGeom>
                <a:avLst/>
                <a:gdLst/>
                <a:ahLst/>
                <a:cxnLst/>
                <a:rect l="l" t="t" r="r" b="b"/>
                <a:pathLst>
                  <a:path w="4" h="15">
                    <a:moveTo>
                      <a:pt x="3" y="1"/>
                    </a:moveTo>
                    <a:cubicBezTo>
                      <a:pt x="4" y="6"/>
                      <a:pt x="4" y="11"/>
                      <a:pt x="2" y="15"/>
                    </a:cubicBezTo>
                    <a:cubicBezTo>
                      <a:pt x="0" y="9"/>
                      <a:pt x="0" y="4"/>
                      <a:pt x="1" y="0"/>
                    </a:cubicBezTo>
                    <a:cubicBezTo>
                      <a:pt x="1" y="0"/>
                      <a:pt x="2" y="0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99" name="CustomShape 198"/>
              <p:cNvSpPr/>
              <p:nvPr/>
            </p:nvSpPr>
            <p:spPr>
              <a:xfrm>
                <a:off x="11819520" y="247680"/>
                <a:ext cx="11520" cy="35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4">
                    <a:moveTo>
                      <a:pt x="2" y="1"/>
                    </a:moveTo>
                    <a:cubicBezTo>
                      <a:pt x="3" y="6"/>
                      <a:pt x="4" y="11"/>
                      <a:pt x="2" y="14"/>
                    </a:cubicBezTo>
                    <a:cubicBezTo>
                      <a:pt x="0" y="9"/>
                      <a:pt x="0" y="4"/>
                      <a:pt x="0" y="0"/>
                    </a:cubicBezTo>
                    <a:cubicBezTo>
                      <a:pt x="1" y="1"/>
                      <a:pt x="2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00" name="CustomShape 199"/>
              <p:cNvSpPr/>
              <p:nvPr/>
            </p:nvSpPr>
            <p:spPr>
              <a:xfrm>
                <a:off x="11810160" y="244800"/>
                <a:ext cx="11520" cy="342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3">
                    <a:moveTo>
                      <a:pt x="3" y="1"/>
                    </a:moveTo>
                    <a:cubicBezTo>
                      <a:pt x="4" y="5"/>
                      <a:pt x="4" y="10"/>
                      <a:pt x="2" y="13"/>
                    </a:cubicBezTo>
                    <a:cubicBezTo>
                      <a:pt x="1" y="8"/>
                      <a:pt x="0" y="4"/>
                      <a:pt x="1" y="0"/>
                    </a:cubicBezTo>
                    <a:cubicBezTo>
                      <a:pt x="2" y="0"/>
                      <a:pt x="2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01" name="CustomShape 200"/>
              <p:cNvSpPr/>
              <p:nvPr/>
            </p:nvSpPr>
            <p:spPr>
              <a:xfrm>
                <a:off x="11803680" y="242280"/>
                <a:ext cx="12960" cy="31320"/>
              </a:xfrm>
              <a:custGeom>
                <a:avLst/>
                <a:gdLst/>
                <a:ahLst/>
                <a:cxnLst/>
                <a:rect l="l" t="t" r="r" b="b"/>
                <a:pathLst>
                  <a:path w="4" h="12">
                    <a:moveTo>
                      <a:pt x="2" y="1"/>
                    </a:moveTo>
                    <a:cubicBezTo>
                      <a:pt x="3" y="5"/>
                      <a:pt x="4" y="9"/>
                      <a:pt x="2" y="12"/>
                    </a:cubicBezTo>
                    <a:cubicBezTo>
                      <a:pt x="0" y="7"/>
                      <a:pt x="0" y="3"/>
                      <a:pt x="1" y="0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02" name="CustomShape 201"/>
              <p:cNvSpPr/>
              <p:nvPr/>
            </p:nvSpPr>
            <p:spPr>
              <a:xfrm>
                <a:off x="11796840" y="236880"/>
                <a:ext cx="12960" cy="28800"/>
              </a:xfrm>
              <a:custGeom>
                <a:avLst/>
                <a:gdLst/>
                <a:ahLst/>
                <a:cxnLst/>
                <a:rect l="l" t="t" r="r" b="b"/>
                <a:pathLst>
                  <a:path w="4" h="11">
                    <a:moveTo>
                      <a:pt x="2" y="1"/>
                    </a:moveTo>
                    <a:cubicBezTo>
                      <a:pt x="3" y="5"/>
                      <a:pt x="4" y="9"/>
                      <a:pt x="2" y="11"/>
                    </a:cubicBezTo>
                    <a:cubicBezTo>
                      <a:pt x="0" y="7"/>
                      <a:pt x="0" y="4"/>
                      <a:pt x="0" y="0"/>
                    </a:cubicBezTo>
                    <a:cubicBezTo>
                      <a:pt x="1" y="1"/>
                      <a:pt x="1" y="1"/>
                      <a:pt x="2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03" name="CustomShape 202"/>
              <p:cNvSpPr/>
              <p:nvPr/>
            </p:nvSpPr>
            <p:spPr>
              <a:xfrm>
                <a:off x="11791440" y="234360"/>
                <a:ext cx="1152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4" h="10">
                    <a:moveTo>
                      <a:pt x="1" y="1"/>
                    </a:moveTo>
                    <a:cubicBezTo>
                      <a:pt x="2" y="4"/>
                      <a:pt x="4" y="8"/>
                      <a:pt x="2" y="10"/>
                    </a:cubicBezTo>
                    <a:cubicBezTo>
                      <a:pt x="0" y="7"/>
                      <a:pt x="0" y="3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04" name="CustomShape 20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05" name="CustomShape 20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06" name="CustomShape 20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07" name="CustomShape 20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08" name="CustomShape 20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09" name="CustomShape 20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10" name="CustomShape 20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11" name="CustomShape 21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12" name="CustomShape 21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13" name="CustomShape 21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14" name="CustomShape 21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15" name="CustomShape 21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16" name="CustomShape 21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17" name="CustomShape 216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18" name="CustomShape 217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19" name="CustomShape 218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20" name="CustomShape 219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21" name="CustomShape 220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22" name="CustomShape 221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23" name="CustomShape 222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24" name="CustomShape 223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25" name="CustomShape 224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26" name="CustomShape 225"/>
              <p:cNvSpPr/>
              <p:nvPr/>
            </p:nvSpPr>
            <p:spPr>
              <a:xfrm>
                <a:off x="11782440" y="231840"/>
                <a:ext cx="1152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4" h="9">
                    <a:moveTo>
                      <a:pt x="2" y="0"/>
                    </a:moveTo>
                    <a:cubicBezTo>
                      <a:pt x="3" y="3"/>
                      <a:pt x="4" y="7"/>
                      <a:pt x="2" y="9"/>
                    </a:cubicBezTo>
                    <a:cubicBezTo>
                      <a:pt x="0" y="6"/>
                      <a:pt x="0" y="2"/>
                      <a:pt x="0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27" name="CustomShape 226"/>
              <p:cNvSpPr/>
              <p:nvPr/>
            </p:nvSpPr>
            <p:spPr>
              <a:xfrm>
                <a:off x="11831400" y="242280"/>
                <a:ext cx="19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6" y="9"/>
                    </a:moveTo>
                    <a:cubicBezTo>
                      <a:pt x="6" y="9"/>
                      <a:pt x="6" y="6"/>
                      <a:pt x="5" y="3"/>
                    </a:cubicBezTo>
                    <a:cubicBezTo>
                      <a:pt x="5" y="2"/>
                      <a:pt x="5" y="2"/>
                      <a:pt x="4" y="1"/>
                    </a:cubicBezTo>
                    <a:cubicBezTo>
                      <a:pt x="3" y="0"/>
                      <a:pt x="1" y="0"/>
                      <a:pt x="0" y="0"/>
                    </a:cubicBezTo>
                    <a:cubicBezTo>
                      <a:pt x="0" y="1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8"/>
                      <a:pt x="4" y="9"/>
                      <a:pt x="6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28" name="CustomShape 227"/>
              <p:cNvSpPr/>
              <p:nvPr/>
            </p:nvSpPr>
            <p:spPr>
              <a:xfrm>
                <a:off x="11822040" y="239400"/>
                <a:ext cx="1800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" h="9">
                    <a:moveTo>
                      <a:pt x="5" y="9"/>
                    </a:moveTo>
                    <a:cubicBezTo>
                      <a:pt x="6" y="8"/>
                      <a:pt x="5" y="6"/>
                      <a:pt x="4" y="4"/>
                    </a:cubicBezTo>
                    <a:cubicBezTo>
                      <a:pt x="4" y="2"/>
                      <a:pt x="2" y="0"/>
                      <a:pt x="0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2" y="5"/>
                      <a:pt x="2" y="6"/>
                      <a:pt x="2" y="6"/>
                    </a:cubicBezTo>
                    <a:cubicBezTo>
                      <a:pt x="3" y="8"/>
                      <a:pt x="4" y="8"/>
                      <a:pt x="5" y="9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29" name="CustomShape 228"/>
              <p:cNvSpPr/>
              <p:nvPr/>
            </p:nvSpPr>
            <p:spPr>
              <a:xfrm>
                <a:off x="11816640" y="239400"/>
                <a:ext cx="11520" cy="20880"/>
              </a:xfrm>
              <a:custGeom>
                <a:avLst/>
                <a:gdLst/>
                <a:ahLst/>
                <a:cxnLst/>
                <a:rect l="l" t="t" r="r" b="b"/>
                <a:pathLst>
                  <a:path w="4" h="8">
                    <a:moveTo>
                      <a:pt x="4" y="8"/>
                    </a:moveTo>
                    <a:cubicBezTo>
                      <a:pt x="4" y="7"/>
                      <a:pt x="4" y="5"/>
                      <a:pt x="3" y="3"/>
                    </a:cubicBez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2" y="7"/>
                      <a:pt x="3" y="7"/>
                      <a:pt x="4" y="8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30" name="CustomShape 229"/>
              <p:cNvSpPr/>
              <p:nvPr/>
            </p:nvSpPr>
            <p:spPr>
              <a:xfrm>
                <a:off x="11810160" y="239400"/>
                <a:ext cx="115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4" h="7">
                    <a:moveTo>
                      <a:pt x="3" y="7"/>
                    </a:moveTo>
                    <a:cubicBezTo>
                      <a:pt x="4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ubicBezTo>
                      <a:pt x="1" y="3"/>
                      <a:pt x="1" y="4"/>
                      <a:pt x="1" y="5"/>
                    </a:cubicBezTo>
                    <a:cubicBezTo>
                      <a:pt x="1" y="6"/>
                      <a:pt x="2" y="6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31" name="CustomShape 230"/>
              <p:cNvSpPr/>
              <p:nvPr/>
            </p:nvSpPr>
            <p:spPr>
              <a:xfrm>
                <a:off x="11803680" y="236880"/>
                <a:ext cx="9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3" h="7">
                    <a:moveTo>
                      <a:pt x="3" y="7"/>
                    </a:moveTo>
                    <a:cubicBezTo>
                      <a:pt x="3" y="7"/>
                      <a:pt x="3" y="5"/>
                      <a:pt x="3" y="3"/>
                    </a:cubicBezTo>
                    <a:cubicBezTo>
                      <a:pt x="2" y="2"/>
                      <a:pt x="1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6"/>
                      <a:pt x="2" y="7"/>
                      <a:pt x="3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32" name="CustomShape 231"/>
              <p:cNvSpPr/>
              <p:nvPr/>
            </p:nvSpPr>
            <p:spPr>
              <a:xfrm>
                <a:off x="1179684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6"/>
                      <a:pt x="3" y="4"/>
                      <a:pt x="3" y="3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2" y="6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33" name="CustomShape 232"/>
              <p:cNvSpPr/>
              <p:nvPr/>
            </p:nvSpPr>
            <p:spPr>
              <a:xfrm>
                <a:off x="11794320" y="23688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34" name="CustomShape 233"/>
              <p:cNvSpPr/>
              <p:nvPr/>
            </p:nvSpPr>
            <p:spPr>
              <a:xfrm>
                <a:off x="1179144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35" name="CustomShape 234"/>
              <p:cNvSpPr/>
              <p:nvPr/>
            </p:nvSpPr>
            <p:spPr>
              <a:xfrm>
                <a:off x="11787480" y="236880"/>
                <a:ext cx="61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2" h="5">
                    <a:moveTo>
                      <a:pt x="2" y="5"/>
                    </a:moveTo>
                    <a:cubicBezTo>
                      <a:pt x="2" y="5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36" name="CustomShape 235"/>
              <p:cNvSpPr/>
              <p:nvPr/>
            </p:nvSpPr>
            <p:spPr>
              <a:xfrm>
                <a:off x="11783520" y="23688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37" name="CustomShape 236"/>
              <p:cNvSpPr/>
              <p:nvPr/>
            </p:nvSpPr>
            <p:spPr>
              <a:xfrm>
                <a:off x="11782440" y="23688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1"/>
                      <a:pt x="1" y="0"/>
                      <a:pt x="0" y="0"/>
                    </a:cubicBezTo>
                    <a:cubicBezTo>
                      <a:pt x="0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38" name="CustomShape 237"/>
              <p:cNvSpPr/>
              <p:nvPr/>
            </p:nvSpPr>
            <p:spPr>
              <a:xfrm>
                <a:off x="11778120" y="236880"/>
                <a:ext cx="50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2"/>
                      <a:pt x="2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2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39" name="CustomShape 238"/>
              <p:cNvSpPr/>
              <p:nvPr/>
            </p:nvSpPr>
            <p:spPr>
              <a:xfrm>
                <a:off x="1182600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6" y="4"/>
                      <a:pt x="5" y="2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1" y="2"/>
                      <a:pt x="1" y="2"/>
                      <a:pt x="2" y="3"/>
                    </a:cubicBezTo>
                    <a:cubicBezTo>
                      <a:pt x="2" y="4"/>
                      <a:pt x="2" y="5"/>
                      <a:pt x="2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40" name="CustomShape 239"/>
              <p:cNvSpPr/>
              <p:nvPr/>
            </p:nvSpPr>
            <p:spPr>
              <a:xfrm>
                <a:off x="11816640" y="22644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7"/>
                    </a:moveTo>
                    <a:cubicBezTo>
                      <a:pt x="6" y="6"/>
                      <a:pt x="5" y="4"/>
                      <a:pt x="4" y="3"/>
                    </a:cubicBezTo>
                    <a:cubicBezTo>
                      <a:pt x="4" y="1"/>
                      <a:pt x="2" y="0"/>
                      <a:pt x="0" y="1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4"/>
                      <a:pt x="3" y="5"/>
                      <a:pt x="3" y="6"/>
                    </a:cubicBezTo>
                    <a:cubicBezTo>
                      <a:pt x="3" y="7"/>
                      <a:pt x="4" y="7"/>
                      <a:pt x="6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41" name="CustomShape 240"/>
              <p:cNvSpPr/>
              <p:nvPr/>
            </p:nvSpPr>
            <p:spPr>
              <a:xfrm>
                <a:off x="11810160" y="228960"/>
                <a:ext cx="1548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5" h="6">
                    <a:moveTo>
                      <a:pt x="5" y="6"/>
                    </a:moveTo>
                    <a:cubicBezTo>
                      <a:pt x="5" y="5"/>
                      <a:pt x="5" y="3"/>
                      <a:pt x="4" y="2"/>
                    </a:cubicBezTo>
                    <a:cubicBezTo>
                      <a:pt x="3" y="0"/>
                      <a:pt x="2" y="0"/>
                      <a:pt x="0" y="1"/>
                    </a:cubicBezTo>
                    <a:cubicBezTo>
                      <a:pt x="1" y="1"/>
                      <a:pt x="2" y="2"/>
                      <a:pt x="2" y="3"/>
                    </a:cubicBezTo>
                    <a:cubicBezTo>
                      <a:pt x="2" y="3"/>
                      <a:pt x="2" y="4"/>
                      <a:pt x="3" y="5"/>
                    </a:cubicBezTo>
                    <a:cubicBezTo>
                      <a:pt x="3" y="5"/>
                      <a:pt x="4" y="6"/>
                      <a:pt x="5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42" name="CustomShape 241"/>
              <p:cNvSpPr/>
              <p:nvPr/>
            </p:nvSpPr>
            <p:spPr>
              <a:xfrm>
                <a:off x="1180728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3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1"/>
                      <a:pt x="1" y="2"/>
                      <a:pt x="1" y="3"/>
                    </a:cubicBezTo>
                    <a:cubicBezTo>
                      <a:pt x="1" y="3"/>
                      <a:pt x="1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43" name="CustomShape 242"/>
              <p:cNvSpPr/>
              <p:nvPr/>
            </p:nvSpPr>
            <p:spPr>
              <a:xfrm>
                <a:off x="11800800" y="228960"/>
                <a:ext cx="1152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4" h="6">
                    <a:moveTo>
                      <a:pt x="4" y="6"/>
                    </a:moveTo>
                    <a:cubicBezTo>
                      <a:pt x="4" y="5"/>
                      <a:pt x="3" y="4"/>
                      <a:pt x="3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2" y="4"/>
                      <a:pt x="2" y="5"/>
                    </a:cubicBezTo>
                    <a:cubicBezTo>
                      <a:pt x="2" y="5"/>
                      <a:pt x="3" y="6"/>
                      <a:pt x="4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44" name="CustomShape 243"/>
              <p:cNvSpPr/>
              <p:nvPr/>
            </p:nvSpPr>
            <p:spPr>
              <a:xfrm>
                <a:off x="11796840" y="228960"/>
                <a:ext cx="9000" cy="15480"/>
              </a:xfrm>
              <a:custGeom>
                <a:avLst/>
                <a:gdLst/>
                <a:ahLst/>
                <a:cxnLst/>
                <a:rect l="l" t="t" r="r" b="b"/>
                <a:pathLst>
                  <a:path w="3" h="6">
                    <a:moveTo>
                      <a:pt x="3" y="6"/>
                    </a:moveTo>
                    <a:cubicBezTo>
                      <a:pt x="3" y="5"/>
                      <a:pt x="3" y="4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0" y="2"/>
                      <a:pt x="1" y="2"/>
                      <a:pt x="1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6"/>
                      <a:pt x="3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45" name="CustomShape 244"/>
              <p:cNvSpPr/>
              <p:nvPr/>
            </p:nvSpPr>
            <p:spPr>
              <a:xfrm>
                <a:off x="1179432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2" y="4"/>
                      <a:pt x="2" y="3"/>
                      <a:pt x="2" y="2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46" name="CustomShape 245"/>
              <p:cNvSpPr/>
              <p:nvPr/>
            </p:nvSpPr>
            <p:spPr>
              <a:xfrm>
                <a:off x="11787480" y="231840"/>
                <a:ext cx="900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3" h="5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2" y="5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47" name="CustomShape 246"/>
              <p:cNvSpPr/>
              <p:nvPr/>
            </p:nvSpPr>
            <p:spPr>
              <a:xfrm>
                <a:off x="11783520" y="23184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3" y="4"/>
                    </a:moveTo>
                    <a:cubicBezTo>
                      <a:pt x="3" y="4"/>
                      <a:pt x="3" y="3"/>
                      <a:pt x="2" y="2"/>
                    </a:cubicBezTo>
                    <a:cubicBezTo>
                      <a:pt x="2" y="1"/>
                      <a:pt x="1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48" name="CustomShape 247"/>
              <p:cNvSpPr/>
              <p:nvPr/>
            </p:nvSpPr>
            <p:spPr>
              <a:xfrm>
                <a:off x="11783520" y="231840"/>
                <a:ext cx="756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49" name="CustomShape 248"/>
              <p:cNvSpPr/>
              <p:nvPr/>
            </p:nvSpPr>
            <p:spPr>
              <a:xfrm>
                <a:off x="11782440" y="231840"/>
                <a:ext cx="61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2" h="4">
                    <a:moveTo>
                      <a:pt x="2" y="4"/>
                    </a:moveTo>
                    <a:cubicBezTo>
                      <a:pt x="2" y="4"/>
                      <a:pt x="2" y="3"/>
                      <a:pt x="1" y="2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50" name="CustomShape 249"/>
              <p:cNvSpPr/>
              <p:nvPr/>
            </p:nvSpPr>
            <p:spPr>
              <a:xfrm>
                <a:off x="11778120" y="234360"/>
                <a:ext cx="504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2" h="3">
                    <a:moveTo>
                      <a:pt x="2" y="3"/>
                    </a:moveTo>
                    <a:cubicBezTo>
                      <a:pt x="2" y="3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51" name="CustomShape 25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52" name="CustomShape 25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53" name="CustomShape 25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54" name="CustomShape 25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55" name="CustomShape 25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56" name="CustomShape 25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57" name="CustomShape 25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58" name="CustomShape 25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59" name="CustomShape 25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60" name="CustomShape 25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61" name="CustomShape 26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62" name="CustomShape 26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63" name="CustomShape 26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64" name="CustomShape 263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65" name="CustomShape 264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66" name="CustomShape 265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67" name="CustomShape 266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68" name="CustomShape 267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69" name="CustomShape 268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70" name="CustomShape 269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71" name="CustomShape 270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72" name="CustomShape 271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73" name="CustomShape 272"/>
              <p:cNvSpPr/>
              <p:nvPr/>
            </p:nvSpPr>
            <p:spPr>
              <a:xfrm>
                <a:off x="11826000" y="215640"/>
                <a:ext cx="115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4" h="5">
                    <a:moveTo>
                      <a:pt x="1" y="0"/>
                    </a:moveTo>
                    <a:cubicBezTo>
                      <a:pt x="3" y="1"/>
                      <a:pt x="4" y="3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74" name="CustomShape 273"/>
              <p:cNvSpPr/>
              <p:nvPr/>
            </p:nvSpPr>
            <p:spPr>
              <a:xfrm>
                <a:off x="11819520" y="21852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2" y="0"/>
                    </a:moveTo>
                    <a:cubicBezTo>
                      <a:pt x="3" y="1"/>
                      <a:pt x="4" y="2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2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75" name="CustomShape 274"/>
              <p:cNvSpPr/>
              <p:nvPr/>
            </p:nvSpPr>
            <p:spPr>
              <a:xfrm>
                <a:off x="11816640" y="21852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76" name="CustomShape 275"/>
              <p:cNvSpPr/>
              <p:nvPr/>
            </p:nvSpPr>
            <p:spPr>
              <a:xfrm>
                <a:off x="11810160" y="221040"/>
                <a:ext cx="115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4" h="4">
                    <a:moveTo>
                      <a:pt x="1" y="0"/>
                    </a:moveTo>
                    <a:cubicBezTo>
                      <a:pt x="2" y="1"/>
                      <a:pt x="3" y="2"/>
                      <a:pt x="4" y="3"/>
                    </a:cubicBezTo>
                    <a:cubicBezTo>
                      <a:pt x="3" y="4"/>
                      <a:pt x="2" y="3"/>
                      <a:pt x="1" y="2"/>
                    </a:cubicBezTo>
                    <a:cubicBezTo>
                      <a:pt x="1" y="2"/>
                      <a:pt x="1" y="1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77" name="CustomShape 276"/>
              <p:cNvSpPr/>
              <p:nvPr/>
            </p:nvSpPr>
            <p:spPr>
              <a:xfrm>
                <a:off x="1180728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cubicBezTo>
                      <a:pt x="2" y="0"/>
                      <a:pt x="2" y="1"/>
                      <a:pt x="3" y="2"/>
                    </a:cubicBezTo>
                    <a:cubicBezTo>
                      <a:pt x="2" y="3"/>
                      <a:pt x="2" y="2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17463" cap="rnd">
                <a:solidFill>
                  <a:srgbClr val="94946A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78" name="CustomShape 27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79" name="CustomShape 27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80" name="CustomShape 27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81" name="CustomShape 28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82" name="CustomShape 28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83" name="CustomShape 28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84" name="CustomShape 28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85" name="CustomShape 28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86" name="CustomShape 28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87" name="CustomShape 28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88" name="CustomShape 28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89" name="CustomShape 28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90" name="CustomShape 28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91" name="CustomShape 290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92" name="CustomShape 291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93" name="CustomShape 292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94" name="CustomShape 293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95" name="CustomShape 294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96" name="CustomShape 295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97" name="CustomShape 296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98" name="CustomShape 297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199" name="CustomShape 298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00" name="CustomShape 299"/>
              <p:cNvSpPr/>
              <p:nvPr/>
            </p:nvSpPr>
            <p:spPr>
              <a:xfrm>
                <a:off x="11800800" y="22356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0"/>
                    </a:moveTo>
                    <a:lnTo>
                      <a:pt x="3" y="2"/>
                    </a:lnTo>
                    <a:cubicBezTo>
                      <a:pt x="2" y="3"/>
                      <a:pt x="2" y="3"/>
                      <a:pt x="1" y="2"/>
                    </a:cubicBez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01" name="CustomShape 300"/>
              <p:cNvSpPr/>
              <p:nvPr/>
            </p:nvSpPr>
            <p:spPr>
              <a:xfrm>
                <a:off x="11812680" y="213120"/>
                <a:ext cx="129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4" h="2">
                    <a:moveTo>
                      <a:pt x="4" y="2"/>
                    </a:moveTo>
                    <a:cubicBezTo>
                      <a:pt x="3" y="1"/>
                      <a:pt x="1" y="1"/>
                      <a:pt x="0" y="0"/>
                    </a:cubicBezTo>
                    <a:lnTo>
                      <a:pt x="0" y="1"/>
                    </a:lnTo>
                    <a:cubicBezTo>
                      <a:pt x="1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02" name="CustomShape 301"/>
              <p:cNvSpPr/>
              <p:nvPr/>
            </p:nvSpPr>
            <p:spPr>
              <a:xfrm>
                <a:off x="11810160" y="2156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1"/>
                    </a:moveTo>
                    <a:cubicBezTo>
                      <a:pt x="2" y="1"/>
                      <a:pt x="1" y="0"/>
                      <a:pt x="0" y="0"/>
                    </a:cubicBezTo>
                    <a:lnTo>
                      <a:pt x="0" y="1"/>
                    </a:lnTo>
                    <a:cubicBezTo>
                      <a:pt x="0" y="1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03" name="CustomShape 302"/>
              <p:cNvSpPr/>
              <p:nvPr/>
            </p:nvSpPr>
            <p:spPr>
              <a:xfrm>
                <a:off x="11807280" y="21852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3" y="1"/>
                    </a:moveTo>
                    <a:cubicBezTo>
                      <a:pt x="2" y="1"/>
                      <a:pt x="1" y="0"/>
                      <a:pt x="1" y="0"/>
                    </a:cubicBezTo>
                    <a:lnTo>
                      <a:pt x="0" y="1"/>
                    </a:ln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04" name="CustomShape 303"/>
              <p:cNvSpPr/>
              <p:nvPr/>
            </p:nvSpPr>
            <p:spPr>
              <a:xfrm>
                <a:off x="11796840" y="22644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2" y="0"/>
                    </a:moveTo>
                    <a:cubicBezTo>
                      <a:pt x="2" y="1"/>
                      <a:pt x="2" y="1"/>
                      <a:pt x="3" y="2"/>
                    </a:cubicBezTo>
                    <a:cubicBezTo>
                      <a:pt x="2" y="2"/>
                      <a:pt x="1" y="2"/>
                      <a:pt x="0" y="1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05" name="CustomShape 304"/>
              <p:cNvSpPr/>
              <p:nvPr/>
            </p:nvSpPr>
            <p:spPr>
              <a:xfrm>
                <a:off x="11796840" y="210600"/>
                <a:ext cx="1800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6" h="7">
                    <a:moveTo>
                      <a:pt x="6" y="1"/>
                    </a:moveTo>
                    <a:lnTo>
                      <a:pt x="6" y="1"/>
                    </a:lnTo>
                    <a:cubicBezTo>
                      <a:pt x="5" y="2"/>
                      <a:pt x="4" y="2"/>
                      <a:pt x="4" y="3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3" y="6"/>
                      <a:pt x="2" y="7"/>
                      <a:pt x="1" y="7"/>
                    </a:cubicBezTo>
                    <a:lnTo>
                      <a:pt x="0" y="6"/>
                    </a:lnTo>
                    <a:cubicBezTo>
                      <a:pt x="1" y="6"/>
                      <a:pt x="2" y="5"/>
                      <a:pt x="3" y="5"/>
                    </a:cubicBezTo>
                    <a:cubicBezTo>
                      <a:pt x="3" y="4"/>
                      <a:pt x="3" y="3"/>
                      <a:pt x="3" y="2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1"/>
                      <a:pt x="6" y="1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06" name="CustomShape 305"/>
              <p:cNvSpPr/>
              <p:nvPr/>
            </p:nvSpPr>
            <p:spPr>
              <a:xfrm>
                <a:off x="11700000" y="250200"/>
                <a:ext cx="48600" cy="55440"/>
              </a:xfrm>
              <a:custGeom>
                <a:avLst/>
                <a:gdLst/>
                <a:ahLst/>
                <a:cxnLst/>
                <a:rect l="l" t="t" r="r" b="b"/>
                <a:pathLst>
                  <a:path w="16" h="21">
                    <a:moveTo>
                      <a:pt x="12" y="13"/>
                    </a:moveTo>
                    <a:lnTo>
                      <a:pt x="14" y="12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5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1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0"/>
                    </a:lnTo>
                    <a:lnTo>
                      <a:pt x="8" y="19"/>
                    </a:lnTo>
                    <a:lnTo>
                      <a:pt x="7" y="19"/>
                    </a:lnTo>
                    <a:lnTo>
                      <a:pt x="7" y="18"/>
                    </a:lnTo>
                    <a:lnTo>
                      <a:pt x="7" y="17"/>
                    </a:lnTo>
                    <a:lnTo>
                      <a:pt x="6" y="17"/>
                    </a:lnTo>
                    <a:lnTo>
                      <a:pt x="7" y="16"/>
                    </a:lnTo>
                    <a:lnTo>
                      <a:pt x="6" y="15"/>
                    </a:lnTo>
                    <a:lnTo>
                      <a:pt x="7" y="15"/>
                    </a:lnTo>
                    <a:lnTo>
                      <a:pt x="5" y="14"/>
                    </a:lnTo>
                    <a:lnTo>
                      <a:pt x="5" y="12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1" y="5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4" y="5"/>
                    </a:lnTo>
                    <a:lnTo>
                      <a:pt x="3" y="5"/>
                    </a:lnTo>
                    <a:lnTo>
                      <a:pt x="6" y="12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10" y="15"/>
                    </a:lnTo>
                    <a:lnTo>
                      <a:pt x="13" y="14"/>
                    </a:lnTo>
                    <a:lnTo>
                      <a:pt x="13" y="13"/>
                    </a:lnTo>
                    <a:lnTo>
                      <a:pt x="12" y="13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07" name="Line 306"/>
              <p:cNvSpPr/>
              <p:nvPr/>
            </p:nvSpPr>
            <p:spPr>
              <a:xfrm flipH="1">
                <a:off x="11721240" y="287280"/>
                <a:ext cx="3600" cy="2520"/>
              </a:xfrm>
              <a:prstGeom prst="line">
                <a:avLst/>
              </a:prstGeom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08" name="CustomShape 307"/>
              <p:cNvSpPr/>
              <p:nvPr/>
            </p:nvSpPr>
            <p:spPr>
              <a:xfrm>
                <a:off x="11721240" y="2901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0"/>
                    </a:lnTo>
                    <a:lnTo>
                      <a:pt x="2" y="1"/>
                    </a:lnTo>
                    <a:lnTo>
                      <a:pt x="3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09" name="CustomShape 308"/>
              <p:cNvSpPr/>
              <p:nvPr/>
            </p:nvSpPr>
            <p:spPr>
              <a:xfrm>
                <a:off x="11721240" y="290160"/>
                <a:ext cx="612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0"/>
                    </a:moveTo>
                    <a:lnTo>
                      <a:pt x="2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10" name="CustomShape 309"/>
              <p:cNvSpPr/>
              <p:nvPr/>
            </p:nvSpPr>
            <p:spPr>
              <a:xfrm>
                <a:off x="11721240" y="29268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1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1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11" name="CustomShape 310"/>
              <p:cNvSpPr/>
              <p:nvPr/>
            </p:nvSpPr>
            <p:spPr>
              <a:xfrm>
                <a:off x="11721240" y="295560"/>
                <a:ext cx="900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3" h="1">
                    <a:moveTo>
                      <a:pt x="0" y="1"/>
                    </a:moveTo>
                    <a:lnTo>
                      <a:pt x="2" y="1"/>
                    </a:lnTo>
                    <a:lnTo>
                      <a:pt x="3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12" name="CustomShape 311"/>
              <p:cNvSpPr/>
              <p:nvPr/>
            </p:nvSpPr>
            <p:spPr>
              <a:xfrm>
                <a:off x="11725200" y="298080"/>
                <a:ext cx="5040" cy="2160"/>
              </a:xfrm>
              <a:custGeom>
                <a:avLst/>
                <a:gdLst/>
                <a:ahLst/>
                <a:cxnLst/>
                <a:rect l="l" t="t" r="r" b="b"/>
                <a:pathLst>
                  <a:path w="2" h="1">
                    <a:moveTo>
                      <a:pt x="0" y="1"/>
                    </a:moveTo>
                    <a:lnTo>
                      <a:pt x="1" y="1"/>
                    </a:lnTo>
                    <a:lnTo>
                      <a:pt x="2" y="0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13" name="CustomShape 312"/>
              <p:cNvSpPr/>
              <p:nvPr/>
            </p:nvSpPr>
            <p:spPr>
              <a:xfrm>
                <a:off x="11826000" y="2714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1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14" name="CustomShape 313"/>
              <p:cNvSpPr/>
              <p:nvPr/>
            </p:nvSpPr>
            <p:spPr>
              <a:xfrm>
                <a:off x="11812680" y="274320"/>
                <a:ext cx="22320" cy="1800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15" name="CustomShape 314"/>
              <p:cNvSpPr/>
              <p:nvPr/>
            </p:nvSpPr>
            <p:spPr>
              <a:xfrm>
                <a:off x="11812680" y="279360"/>
                <a:ext cx="2232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1" y="0"/>
                    </a:moveTo>
                    <a:lnTo>
                      <a:pt x="7" y="2"/>
                    </a:lnTo>
                    <a:lnTo>
                      <a:pt x="7" y="3"/>
                    </a:lnTo>
                    <a:lnTo>
                      <a:pt x="0" y="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16" name="CustomShape 315"/>
              <p:cNvSpPr/>
              <p:nvPr/>
            </p:nvSpPr>
            <p:spPr>
              <a:xfrm>
                <a:off x="11822040" y="266040"/>
                <a:ext cx="900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3" h="3">
                    <a:moveTo>
                      <a:pt x="1" y="2"/>
                    </a:move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3"/>
                    </a:lnTo>
                    <a:lnTo>
                      <a:pt x="1" y="2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17" name="CustomShape 316"/>
              <p:cNvSpPr/>
              <p:nvPr/>
            </p:nvSpPr>
            <p:spPr>
              <a:xfrm>
                <a:off x="11796840" y="281880"/>
                <a:ext cx="3816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2" h="5">
                    <a:moveTo>
                      <a:pt x="2" y="0"/>
                    </a:moveTo>
                    <a:lnTo>
                      <a:pt x="1" y="1"/>
                    </a:lnTo>
                    <a:lnTo>
                      <a:pt x="1" y="3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2" y="4"/>
                    </a:lnTo>
                    <a:lnTo>
                      <a:pt x="5" y="4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7" y="1"/>
                    </a:lnTo>
                    <a:lnTo>
                      <a:pt x="8" y="2"/>
                    </a:lnTo>
                    <a:lnTo>
                      <a:pt x="7" y="4"/>
                    </a:lnTo>
                    <a:lnTo>
                      <a:pt x="6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18" name="CustomShape 317"/>
              <p:cNvSpPr/>
              <p:nvPr/>
            </p:nvSpPr>
            <p:spPr>
              <a:xfrm>
                <a:off x="11758320" y="189360"/>
                <a:ext cx="288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19" name="CustomShape 318"/>
              <p:cNvSpPr/>
              <p:nvPr/>
            </p:nvSpPr>
            <p:spPr>
              <a:xfrm>
                <a:off x="11753280" y="165600"/>
                <a:ext cx="40680" cy="2628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0">
                    <a:moveTo>
                      <a:pt x="11" y="10"/>
                    </a:moveTo>
                    <a:lnTo>
                      <a:pt x="11" y="9"/>
                    </a:lnTo>
                    <a:cubicBezTo>
                      <a:pt x="13" y="6"/>
                      <a:pt x="13" y="4"/>
                      <a:pt x="13" y="2"/>
                    </a:cubicBezTo>
                    <a:cubicBezTo>
                      <a:pt x="12" y="0"/>
                      <a:pt x="10" y="0"/>
                      <a:pt x="9" y="0"/>
                    </a:cubicBezTo>
                    <a:lnTo>
                      <a:pt x="7" y="7"/>
                    </a:lnTo>
                    <a:lnTo>
                      <a:pt x="4" y="0"/>
                    </a:lnTo>
                    <a:cubicBezTo>
                      <a:pt x="3" y="0"/>
                      <a:pt x="1" y="0"/>
                      <a:pt x="0" y="2"/>
                    </a:cubicBezTo>
                    <a:cubicBezTo>
                      <a:pt x="0" y="4"/>
                      <a:pt x="0" y="6"/>
                      <a:pt x="2" y="9"/>
                    </a:cubicBezTo>
                    <a:lnTo>
                      <a:pt x="2" y="10"/>
                    </a:lnTo>
                    <a:cubicBezTo>
                      <a:pt x="2" y="9"/>
                      <a:pt x="4" y="9"/>
                      <a:pt x="7" y="9"/>
                    </a:cubicBezTo>
                    <a:cubicBezTo>
                      <a:pt x="9" y="9"/>
                      <a:pt x="11" y="9"/>
                      <a:pt x="11" y="1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20" name="CustomShape 319"/>
              <p:cNvSpPr/>
              <p:nvPr/>
            </p:nvSpPr>
            <p:spPr>
              <a:xfrm>
                <a:off x="11767680" y="149400"/>
                <a:ext cx="1044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3" h="4">
                    <a:moveTo>
                      <a:pt x="0" y="4"/>
                    </a:moveTo>
                    <a:lnTo>
                      <a:pt x="1" y="2"/>
                    </a:lnTo>
                    <a:lnTo>
                      <a:pt x="0" y="3"/>
                    </a:lnTo>
                    <a:lnTo>
                      <a:pt x="0" y="2"/>
                    </a:lnTo>
                    <a:cubicBezTo>
                      <a:pt x="0" y="2"/>
                      <a:pt x="0" y="2"/>
                      <a:pt x="0" y="2"/>
                    </a:cubicBezTo>
                    <a:lnTo>
                      <a:pt x="0" y="1"/>
                    </a:lnTo>
                    <a:lnTo>
                      <a:pt x="1" y="2"/>
                    </a:lnTo>
                    <a:lnTo>
                      <a:pt x="0" y="0"/>
                    </a:lnTo>
                    <a:cubicBezTo>
                      <a:pt x="1" y="0"/>
                      <a:pt x="2" y="0"/>
                      <a:pt x="3" y="0"/>
                    </a:cubicBezTo>
                    <a:lnTo>
                      <a:pt x="2" y="2"/>
                    </a:lnTo>
                    <a:lnTo>
                      <a:pt x="3" y="1"/>
                    </a:lnTo>
                    <a:lnTo>
                      <a:pt x="3" y="2"/>
                    </a:lnTo>
                    <a:cubicBezTo>
                      <a:pt x="3" y="2"/>
                      <a:pt x="3" y="2"/>
                      <a:pt x="3" y="2"/>
                    </a:cubicBezTo>
                    <a:lnTo>
                      <a:pt x="3" y="3"/>
                    </a:lnTo>
                    <a:lnTo>
                      <a:pt x="2" y="2"/>
                    </a:lnTo>
                    <a:lnTo>
                      <a:pt x="3" y="4"/>
                    </a:lnTo>
                    <a:cubicBezTo>
                      <a:pt x="2" y="4"/>
                      <a:pt x="1" y="4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21" name="CustomShape 320"/>
              <p:cNvSpPr/>
              <p:nvPr/>
            </p:nvSpPr>
            <p:spPr>
              <a:xfrm>
                <a:off x="11753280" y="173160"/>
                <a:ext cx="4068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13" h="5">
                    <a:moveTo>
                      <a:pt x="7" y="4"/>
                    </a:moveTo>
                    <a:cubicBezTo>
                      <a:pt x="5" y="2"/>
                      <a:pt x="3" y="0"/>
                      <a:pt x="0" y="0"/>
                    </a:cubicBezTo>
                    <a:cubicBezTo>
                      <a:pt x="1" y="1"/>
                      <a:pt x="2" y="2"/>
                      <a:pt x="3" y="2"/>
                    </a:cubicBezTo>
                    <a:lnTo>
                      <a:pt x="1" y="2"/>
                    </a:lnTo>
                    <a:cubicBezTo>
                      <a:pt x="2" y="3"/>
                      <a:pt x="3" y="3"/>
                      <a:pt x="4" y="3"/>
                    </a:cubicBezTo>
                    <a:lnTo>
                      <a:pt x="2" y="4"/>
                    </a:lnTo>
                    <a:cubicBezTo>
                      <a:pt x="4" y="3"/>
                      <a:pt x="5" y="4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4"/>
                      <a:pt x="9" y="3"/>
                      <a:pt x="11" y="4"/>
                    </a:cubicBezTo>
                    <a:lnTo>
                      <a:pt x="9" y="3"/>
                    </a:lnTo>
                    <a:cubicBezTo>
                      <a:pt x="10" y="3"/>
                      <a:pt x="11" y="3"/>
                      <a:pt x="12" y="2"/>
                    </a:cubicBezTo>
                    <a:lnTo>
                      <a:pt x="11" y="2"/>
                    </a:lnTo>
                    <a:cubicBezTo>
                      <a:pt x="11" y="2"/>
                      <a:pt x="12" y="1"/>
                      <a:pt x="13" y="0"/>
                    </a:cubicBezTo>
                    <a:cubicBezTo>
                      <a:pt x="10" y="0"/>
                      <a:pt x="8" y="2"/>
                      <a:pt x="7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22" name="CustomShape 321"/>
              <p:cNvSpPr/>
              <p:nvPr/>
            </p:nvSpPr>
            <p:spPr>
              <a:xfrm>
                <a:off x="11774520" y="165600"/>
                <a:ext cx="1692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5" h="5">
                    <a:moveTo>
                      <a:pt x="1" y="5"/>
                    </a:moveTo>
                    <a:lnTo>
                      <a:pt x="0" y="4"/>
                    </a:lnTo>
                    <a:lnTo>
                      <a:pt x="1" y="5"/>
                    </a:lnTo>
                    <a:close/>
                    <a:moveTo>
                      <a:pt x="2" y="0"/>
                    </a:moveTo>
                    <a:lnTo>
                      <a:pt x="5" y="3"/>
                    </a:lnTo>
                    <a:lnTo>
                      <a:pt x="2" y="0"/>
                    </a:lnTo>
                    <a:close/>
                    <a:moveTo>
                      <a:pt x="4" y="3"/>
                    </a:moveTo>
                    <a:lnTo>
                      <a:pt x="1" y="1"/>
                    </a:lnTo>
                    <a:lnTo>
                      <a:pt x="4" y="3"/>
                    </a:lnTo>
                    <a:close/>
                    <a:moveTo>
                      <a:pt x="3" y="4"/>
                    </a:moveTo>
                    <a:lnTo>
                      <a:pt x="1" y="2"/>
                    </a:lnTo>
                    <a:lnTo>
                      <a:pt x="3" y="4"/>
                    </a:lnTo>
                    <a:close/>
                    <a:moveTo>
                      <a:pt x="2" y="4"/>
                    </a:moveTo>
                    <a:lnTo>
                      <a:pt x="1" y="3"/>
                    </a:lnTo>
                    <a:lnTo>
                      <a:pt x="2" y="4"/>
                    </a:lnTo>
                    <a:close/>
                    <a:moveTo>
                      <a:pt x="5" y="3"/>
                    </a:moveTo>
                    <a:lnTo>
                      <a:pt x="5" y="1"/>
                    </a:lnTo>
                    <a:lnTo>
                      <a:pt x="5" y="3"/>
                    </a:lnTo>
                    <a:close/>
                    <a:moveTo>
                      <a:pt x="4" y="4"/>
                    </a:moveTo>
                    <a:lnTo>
                      <a:pt x="5" y="1"/>
                    </a:lnTo>
                    <a:lnTo>
                      <a:pt x="4" y="4"/>
                    </a:lnTo>
                    <a:close/>
                    <a:moveTo>
                      <a:pt x="1" y="5"/>
                    </a:moveTo>
                    <a:lnTo>
                      <a:pt x="3" y="0"/>
                    </a:lnTo>
                    <a:lnTo>
                      <a:pt x="1" y="5"/>
                    </a:lnTo>
                    <a:close/>
                    <a:moveTo>
                      <a:pt x="2" y="4"/>
                    </a:moveTo>
                    <a:lnTo>
                      <a:pt x="4" y="0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23" name="CustomShape 322"/>
              <p:cNvSpPr/>
              <p:nvPr/>
            </p:nvSpPr>
            <p:spPr>
              <a:xfrm>
                <a:off x="11753280" y="165600"/>
                <a:ext cx="19440" cy="12960"/>
              </a:xfrm>
              <a:custGeom>
                <a:avLst/>
                <a:gdLst/>
                <a:ahLst/>
                <a:cxnLst/>
                <a:rect l="l" t="t" r="r" b="b"/>
                <a:pathLst>
                  <a:path w="6" h="5">
                    <a:moveTo>
                      <a:pt x="5" y="5"/>
                    </a:moveTo>
                    <a:lnTo>
                      <a:pt x="6" y="4"/>
                    </a:lnTo>
                    <a:lnTo>
                      <a:pt x="5" y="5"/>
                    </a:lnTo>
                    <a:close/>
                    <a:moveTo>
                      <a:pt x="4" y="0"/>
                    </a:moveTo>
                    <a:lnTo>
                      <a:pt x="0" y="3"/>
                    </a:lnTo>
                    <a:lnTo>
                      <a:pt x="4" y="0"/>
                    </a:lnTo>
                    <a:close/>
                    <a:moveTo>
                      <a:pt x="2" y="3"/>
                    </a:moveTo>
                    <a:lnTo>
                      <a:pt x="5" y="1"/>
                    </a:lnTo>
                    <a:lnTo>
                      <a:pt x="2" y="3"/>
                    </a:lnTo>
                    <a:close/>
                    <a:moveTo>
                      <a:pt x="3" y="4"/>
                    </a:moveTo>
                    <a:lnTo>
                      <a:pt x="5" y="2"/>
                    </a:lnTo>
                    <a:lnTo>
                      <a:pt x="3" y="4"/>
                    </a:lnTo>
                    <a:close/>
                    <a:moveTo>
                      <a:pt x="4" y="4"/>
                    </a:moveTo>
                    <a:lnTo>
                      <a:pt x="5" y="3"/>
                    </a:lnTo>
                    <a:lnTo>
                      <a:pt x="4" y="4"/>
                    </a:lnTo>
                    <a:close/>
                    <a:moveTo>
                      <a:pt x="1" y="3"/>
                    </a:moveTo>
                    <a:lnTo>
                      <a:pt x="1" y="1"/>
                    </a:lnTo>
                    <a:lnTo>
                      <a:pt x="1" y="3"/>
                    </a:lnTo>
                    <a:close/>
                    <a:moveTo>
                      <a:pt x="2" y="4"/>
                    </a:moveTo>
                    <a:lnTo>
                      <a:pt x="1" y="1"/>
                    </a:lnTo>
                    <a:lnTo>
                      <a:pt x="2" y="4"/>
                    </a:lnTo>
                    <a:close/>
                    <a:moveTo>
                      <a:pt x="5" y="5"/>
                    </a:moveTo>
                    <a:lnTo>
                      <a:pt x="3" y="0"/>
                    </a:lnTo>
                    <a:lnTo>
                      <a:pt x="5" y="5"/>
                    </a:lnTo>
                    <a:close/>
                    <a:moveTo>
                      <a:pt x="4" y="4"/>
                    </a:moveTo>
                    <a:lnTo>
                      <a:pt x="2" y="0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24" name="CustomShape 323"/>
              <p:cNvSpPr/>
              <p:nvPr/>
            </p:nvSpPr>
            <p:spPr>
              <a:xfrm>
                <a:off x="11767680" y="160200"/>
                <a:ext cx="10440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3" h="9">
                    <a:moveTo>
                      <a:pt x="2" y="9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2" y="9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25" name="CustomShape 324"/>
              <p:cNvSpPr/>
              <p:nvPr/>
            </p:nvSpPr>
            <p:spPr>
              <a:xfrm>
                <a:off x="1176228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26" name="CustomShape 325"/>
              <p:cNvSpPr/>
              <p:nvPr/>
            </p:nvSpPr>
            <p:spPr>
              <a:xfrm>
                <a:off x="117583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27" name="CustomShape 326"/>
              <p:cNvSpPr/>
              <p:nvPr/>
            </p:nvSpPr>
            <p:spPr>
              <a:xfrm>
                <a:off x="11778120" y="183960"/>
                <a:ext cx="504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28" name="CustomShape 327"/>
              <p:cNvSpPr/>
              <p:nvPr/>
            </p:nvSpPr>
            <p:spPr>
              <a:xfrm>
                <a:off x="11783520" y="183960"/>
                <a:ext cx="360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29" name="CustomShape 328"/>
              <p:cNvSpPr/>
              <p:nvPr/>
            </p:nvSpPr>
            <p:spPr>
              <a:xfrm>
                <a:off x="11773080" y="18396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30" name="CustomShape 329"/>
              <p:cNvSpPr/>
              <p:nvPr/>
            </p:nvSpPr>
            <p:spPr>
              <a:xfrm>
                <a:off x="11755800" y="181440"/>
                <a:ext cx="252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31" name="CustomShape 330"/>
              <p:cNvSpPr/>
              <p:nvPr/>
            </p:nvSpPr>
            <p:spPr>
              <a:xfrm>
                <a:off x="117583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32" name="CustomShape 331"/>
              <p:cNvSpPr/>
              <p:nvPr/>
            </p:nvSpPr>
            <p:spPr>
              <a:xfrm>
                <a:off x="1178748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33" name="CustomShape 332"/>
              <p:cNvSpPr/>
              <p:nvPr/>
            </p:nvSpPr>
            <p:spPr>
              <a:xfrm>
                <a:off x="11783520" y="181440"/>
                <a:ext cx="360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34" name="CustomShape 333"/>
              <p:cNvSpPr/>
              <p:nvPr/>
            </p:nvSpPr>
            <p:spPr>
              <a:xfrm>
                <a:off x="1175328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0" y="0"/>
                    </a:moveTo>
                    <a:lnTo>
                      <a:pt x="1" y="1"/>
                    </a:lnTo>
                    <a:lnTo>
                      <a:pt x="0" y="1"/>
                    </a:lnTo>
                    <a:lnTo>
                      <a:pt x="1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35" name="CustomShape 334"/>
              <p:cNvSpPr/>
              <p:nvPr/>
            </p:nvSpPr>
            <p:spPr>
              <a:xfrm>
                <a:off x="11791440" y="176040"/>
                <a:ext cx="252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1" h="2">
                    <a:moveTo>
                      <a:pt x="1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0" y="2"/>
                    </a:lnTo>
                  </a:path>
                </a:pathLst>
              </a:custGeom>
              <a:noFill/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36" name="CustomShape 335"/>
              <p:cNvSpPr/>
              <p:nvPr/>
            </p:nvSpPr>
            <p:spPr>
              <a:xfrm>
                <a:off x="11767680" y="160200"/>
                <a:ext cx="1044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37" name="CustomShape 336"/>
              <p:cNvSpPr/>
              <p:nvPr/>
            </p:nvSpPr>
            <p:spPr>
              <a:xfrm>
                <a:off x="11773080" y="16560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38" name="CustomShape 337"/>
              <p:cNvSpPr/>
              <p:nvPr/>
            </p:nvSpPr>
            <p:spPr>
              <a:xfrm>
                <a:off x="11773080" y="168120"/>
                <a:ext cx="1080" cy="216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39" name="CustomShape 338"/>
              <p:cNvSpPr/>
              <p:nvPr/>
            </p:nvSpPr>
            <p:spPr>
              <a:xfrm>
                <a:off x="11773080" y="170640"/>
                <a:ext cx="1080" cy="5040"/>
              </a:xfrm>
              <a:prstGeom prst="ellipse">
                <a:avLst/>
              </a:pr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40" name="CustomShape 339"/>
              <p:cNvSpPr/>
              <p:nvPr/>
            </p:nvSpPr>
            <p:spPr>
              <a:xfrm>
                <a:off x="1171620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0" y="2"/>
                    </a:moveTo>
                    <a:cubicBezTo>
                      <a:pt x="2" y="1"/>
                      <a:pt x="3" y="0"/>
                      <a:pt x="5" y="0"/>
                    </a:cubicBezTo>
                    <a:cubicBezTo>
                      <a:pt x="4" y="1"/>
                      <a:pt x="4" y="2"/>
                      <a:pt x="2" y="2"/>
                    </a:cubicBezTo>
                    <a:cubicBezTo>
                      <a:pt x="1" y="2"/>
                      <a:pt x="1" y="2"/>
                      <a:pt x="0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41" name="CustomShape 340"/>
              <p:cNvSpPr/>
              <p:nvPr/>
            </p:nvSpPr>
            <p:spPr>
              <a:xfrm>
                <a:off x="1172520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0" y="0"/>
                    </a:moveTo>
                    <a:cubicBezTo>
                      <a:pt x="3" y="1"/>
                      <a:pt x="5" y="1"/>
                      <a:pt x="8" y="0"/>
                    </a:cubicBezTo>
                    <a:lnTo>
                      <a:pt x="9" y="2"/>
                    </a:lnTo>
                    <a:cubicBezTo>
                      <a:pt x="5" y="2"/>
                      <a:pt x="1" y="2"/>
                      <a:pt x="0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42" name="CustomShape 341"/>
              <p:cNvSpPr/>
              <p:nvPr/>
            </p:nvSpPr>
            <p:spPr>
              <a:xfrm>
                <a:off x="1173960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0" y="4"/>
                    </a:moveTo>
                    <a:cubicBezTo>
                      <a:pt x="1" y="2"/>
                      <a:pt x="2" y="2"/>
                      <a:pt x="5" y="4"/>
                    </a:cubicBezTo>
                    <a:lnTo>
                      <a:pt x="4" y="1"/>
                    </a:lnTo>
                    <a:cubicBezTo>
                      <a:pt x="1" y="0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43" name="CustomShape 342"/>
              <p:cNvSpPr/>
              <p:nvPr/>
            </p:nvSpPr>
            <p:spPr>
              <a:xfrm>
                <a:off x="1174392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10" y="6"/>
                    </a:moveTo>
                    <a:cubicBezTo>
                      <a:pt x="6" y="6"/>
                      <a:pt x="0" y="6"/>
                      <a:pt x="0" y="4"/>
                    </a:cubicBezTo>
                    <a:cubicBezTo>
                      <a:pt x="0" y="0"/>
                      <a:pt x="5" y="7"/>
                      <a:pt x="1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44" name="CustomShape 343"/>
              <p:cNvSpPr/>
              <p:nvPr/>
            </p:nvSpPr>
            <p:spPr>
              <a:xfrm>
                <a:off x="1173960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5" y="7"/>
                    </a:moveTo>
                    <a:lnTo>
                      <a:pt x="3" y="2"/>
                    </a:lnTo>
                    <a:cubicBezTo>
                      <a:pt x="3" y="1"/>
                      <a:pt x="1" y="0"/>
                      <a:pt x="0" y="0"/>
                    </a:cubicBezTo>
                    <a:cubicBezTo>
                      <a:pt x="0" y="1"/>
                      <a:pt x="3" y="3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45" name="CustomShape 344"/>
              <p:cNvSpPr/>
              <p:nvPr/>
            </p:nvSpPr>
            <p:spPr>
              <a:xfrm>
                <a:off x="1173060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1" y="4"/>
                    </a:moveTo>
                    <a:cubicBezTo>
                      <a:pt x="1" y="2"/>
                      <a:pt x="1" y="2"/>
                      <a:pt x="2" y="2"/>
                    </a:cubicBezTo>
                    <a:lnTo>
                      <a:pt x="7" y="4"/>
                    </a:lnTo>
                    <a:cubicBezTo>
                      <a:pt x="6" y="3"/>
                      <a:pt x="5" y="2"/>
                      <a:pt x="3" y="0"/>
                    </a:cubicBezTo>
                    <a:cubicBezTo>
                      <a:pt x="0" y="0"/>
                      <a:pt x="0" y="1"/>
                      <a:pt x="1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46" name="CustomShape 345"/>
              <p:cNvSpPr/>
              <p:nvPr/>
            </p:nvSpPr>
            <p:spPr>
              <a:xfrm>
                <a:off x="11748960" y="194400"/>
                <a:ext cx="2376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2" y="7"/>
                    </a:moveTo>
                    <a:lnTo>
                      <a:pt x="0" y="0"/>
                    </a:lnTo>
                    <a:cubicBezTo>
                      <a:pt x="1" y="0"/>
                      <a:pt x="2" y="0"/>
                      <a:pt x="3" y="1"/>
                    </a:cubicBezTo>
                    <a:lnTo>
                      <a:pt x="5" y="1"/>
                    </a:lnTo>
                    <a:lnTo>
                      <a:pt x="7" y="4"/>
                    </a:lnTo>
                    <a:lnTo>
                      <a:pt x="5" y="3"/>
                    </a:lnTo>
                    <a:cubicBezTo>
                      <a:pt x="5" y="4"/>
                      <a:pt x="5" y="5"/>
                      <a:pt x="5" y="6"/>
                    </a:cubicBezTo>
                    <a:cubicBezTo>
                      <a:pt x="5" y="5"/>
                      <a:pt x="4" y="4"/>
                      <a:pt x="3" y="3"/>
                    </a:cubicBezTo>
                    <a:cubicBezTo>
                      <a:pt x="3" y="5"/>
                      <a:pt x="3" y="6"/>
                      <a:pt x="2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47" name="CustomShape 346"/>
              <p:cNvSpPr/>
              <p:nvPr/>
            </p:nvSpPr>
            <p:spPr>
              <a:xfrm>
                <a:off x="117532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7" y="3"/>
                    </a:moveTo>
                    <a:cubicBezTo>
                      <a:pt x="4" y="1"/>
                      <a:pt x="0" y="0"/>
                      <a:pt x="0" y="1"/>
                    </a:cubicBezTo>
                    <a:cubicBezTo>
                      <a:pt x="0" y="2"/>
                      <a:pt x="5" y="3"/>
                      <a:pt x="7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48" name="CustomShape 347"/>
              <p:cNvSpPr/>
              <p:nvPr/>
            </p:nvSpPr>
            <p:spPr>
              <a:xfrm>
                <a:off x="11746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0" y="0"/>
                    </a:moveTo>
                    <a:cubicBezTo>
                      <a:pt x="0" y="1"/>
                      <a:pt x="2" y="2"/>
                      <a:pt x="3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49" name="CustomShape 348"/>
              <p:cNvSpPr/>
              <p:nvPr/>
            </p:nvSpPr>
            <p:spPr>
              <a:xfrm>
                <a:off x="11816640" y="213120"/>
                <a:ext cx="144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5" h="2">
                    <a:moveTo>
                      <a:pt x="5" y="2"/>
                    </a:moveTo>
                    <a:cubicBezTo>
                      <a:pt x="3" y="1"/>
                      <a:pt x="2" y="0"/>
                      <a:pt x="0" y="0"/>
                    </a:cubicBezTo>
                    <a:cubicBezTo>
                      <a:pt x="1" y="1"/>
                      <a:pt x="1" y="2"/>
                      <a:pt x="3" y="2"/>
                    </a:cubicBezTo>
                    <a:cubicBezTo>
                      <a:pt x="4" y="2"/>
                      <a:pt x="4" y="2"/>
                      <a:pt x="5" y="2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50" name="CustomShape 349"/>
              <p:cNvSpPr/>
              <p:nvPr/>
            </p:nvSpPr>
            <p:spPr>
              <a:xfrm>
                <a:off x="11794320" y="197280"/>
                <a:ext cx="2736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9" h="2">
                    <a:moveTo>
                      <a:pt x="9" y="0"/>
                    </a:moveTo>
                    <a:cubicBezTo>
                      <a:pt x="6" y="1"/>
                      <a:pt x="4" y="1"/>
                      <a:pt x="1" y="0"/>
                    </a:cubicBezTo>
                    <a:lnTo>
                      <a:pt x="0" y="2"/>
                    </a:lnTo>
                    <a:cubicBezTo>
                      <a:pt x="4" y="2"/>
                      <a:pt x="8" y="2"/>
                      <a:pt x="9" y="0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51" name="CustomShape 350"/>
              <p:cNvSpPr/>
              <p:nvPr/>
            </p:nvSpPr>
            <p:spPr>
              <a:xfrm>
                <a:off x="11791440" y="197280"/>
                <a:ext cx="1548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5" h="4">
                    <a:moveTo>
                      <a:pt x="5" y="4"/>
                    </a:moveTo>
                    <a:cubicBezTo>
                      <a:pt x="4" y="2"/>
                      <a:pt x="3" y="2"/>
                      <a:pt x="0" y="4"/>
                    </a:cubicBezTo>
                    <a:lnTo>
                      <a:pt x="1" y="1"/>
                    </a:lnTo>
                    <a:cubicBezTo>
                      <a:pt x="4" y="0"/>
                      <a:pt x="5" y="1"/>
                      <a:pt x="5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52" name="CustomShape 351"/>
              <p:cNvSpPr/>
              <p:nvPr/>
            </p:nvSpPr>
            <p:spPr>
              <a:xfrm>
                <a:off x="11773080" y="178560"/>
                <a:ext cx="302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7">
                    <a:moveTo>
                      <a:pt x="0" y="6"/>
                    </a:moveTo>
                    <a:cubicBezTo>
                      <a:pt x="4" y="6"/>
                      <a:pt x="10" y="6"/>
                      <a:pt x="10" y="4"/>
                    </a:cubicBezTo>
                    <a:cubicBezTo>
                      <a:pt x="10" y="0"/>
                      <a:pt x="5" y="7"/>
                      <a:pt x="0" y="6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53" name="CustomShape 352"/>
              <p:cNvSpPr/>
              <p:nvPr/>
            </p:nvSpPr>
            <p:spPr>
              <a:xfrm>
                <a:off x="11791440" y="189360"/>
                <a:ext cx="1548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5" h="7">
                    <a:moveTo>
                      <a:pt x="0" y="7"/>
                    </a:moveTo>
                    <a:lnTo>
                      <a:pt x="2" y="2"/>
                    </a:lnTo>
                    <a:cubicBezTo>
                      <a:pt x="2" y="1"/>
                      <a:pt x="4" y="0"/>
                      <a:pt x="5" y="0"/>
                    </a:cubicBezTo>
                    <a:cubicBezTo>
                      <a:pt x="5" y="1"/>
                      <a:pt x="2" y="3"/>
                      <a:pt x="0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54" name="CustomShape 353"/>
              <p:cNvSpPr/>
              <p:nvPr/>
            </p:nvSpPr>
            <p:spPr>
              <a:xfrm>
                <a:off x="11794320" y="189360"/>
                <a:ext cx="22320" cy="10080"/>
              </a:xfrm>
              <a:custGeom>
                <a:avLst/>
                <a:gdLst/>
                <a:ahLst/>
                <a:cxnLst/>
                <a:rect l="l" t="t" r="r" b="b"/>
                <a:pathLst>
                  <a:path w="7" h="4">
                    <a:moveTo>
                      <a:pt x="6" y="4"/>
                    </a:moveTo>
                    <a:cubicBezTo>
                      <a:pt x="6" y="2"/>
                      <a:pt x="6" y="2"/>
                      <a:pt x="5" y="2"/>
                    </a:cubicBezTo>
                    <a:lnTo>
                      <a:pt x="0" y="4"/>
                    </a:lnTo>
                    <a:cubicBezTo>
                      <a:pt x="1" y="3"/>
                      <a:pt x="2" y="2"/>
                      <a:pt x="4" y="0"/>
                    </a:cubicBezTo>
                    <a:cubicBezTo>
                      <a:pt x="7" y="0"/>
                      <a:pt x="7" y="1"/>
                      <a:pt x="6" y="4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55" name="CustomShape 354"/>
              <p:cNvSpPr/>
              <p:nvPr/>
            </p:nvSpPr>
            <p:spPr>
              <a:xfrm>
                <a:off x="11774520" y="194400"/>
                <a:ext cx="2232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" h="7">
                    <a:moveTo>
                      <a:pt x="5" y="7"/>
                    </a:moveTo>
                    <a:lnTo>
                      <a:pt x="7" y="0"/>
                    </a:lnTo>
                    <a:cubicBezTo>
                      <a:pt x="6" y="0"/>
                      <a:pt x="5" y="0"/>
                      <a:pt x="4" y="1"/>
                    </a:cubicBezTo>
                    <a:lnTo>
                      <a:pt x="2" y="1"/>
                    </a:lnTo>
                    <a:lnTo>
                      <a:pt x="0" y="4"/>
                    </a:lnTo>
                    <a:lnTo>
                      <a:pt x="2" y="3"/>
                    </a:lnTo>
                    <a:cubicBezTo>
                      <a:pt x="2" y="4"/>
                      <a:pt x="2" y="5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4" y="5"/>
                      <a:pt x="4" y="6"/>
                      <a:pt x="5" y="7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56" name="CustomShape 355"/>
              <p:cNvSpPr/>
              <p:nvPr/>
            </p:nvSpPr>
            <p:spPr>
              <a:xfrm>
                <a:off x="11773080" y="191880"/>
                <a:ext cx="20880" cy="7560"/>
              </a:xfrm>
              <a:custGeom>
                <a:avLst/>
                <a:gdLst/>
                <a:ahLst/>
                <a:cxnLst/>
                <a:rect l="l" t="t" r="r" b="b"/>
                <a:pathLst>
                  <a:path w="7" h="3">
                    <a:moveTo>
                      <a:pt x="0" y="3"/>
                    </a:moveTo>
                    <a:cubicBezTo>
                      <a:pt x="3" y="1"/>
                      <a:pt x="7" y="0"/>
                      <a:pt x="7" y="1"/>
                    </a:cubicBezTo>
                    <a:cubicBezTo>
                      <a:pt x="7" y="2"/>
                      <a:pt x="2" y="3"/>
                      <a:pt x="0" y="3"/>
                    </a:cubicBez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57" name="CustomShape 356"/>
              <p:cNvSpPr/>
              <p:nvPr/>
            </p:nvSpPr>
            <p:spPr>
              <a:xfrm>
                <a:off x="11791440" y="191880"/>
                <a:ext cx="9000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3" h="2">
                    <a:moveTo>
                      <a:pt x="3" y="0"/>
                    </a:moveTo>
                    <a:cubicBezTo>
                      <a:pt x="3" y="1"/>
                      <a:pt x="1" y="2"/>
                      <a:pt x="0" y="1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DFA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58" name="CustomShape 357"/>
              <p:cNvSpPr/>
              <p:nvPr/>
            </p:nvSpPr>
            <p:spPr>
              <a:xfrm>
                <a:off x="11716200" y="197280"/>
                <a:ext cx="112680" cy="11880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5">
                    <a:moveTo>
                      <a:pt x="10" y="14"/>
                    </a:moveTo>
                    <a:lnTo>
                      <a:pt x="13" y="20"/>
                    </a:lnTo>
                    <a:lnTo>
                      <a:pt x="0" y="23"/>
                    </a:lnTo>
                    <a:lnTo>
                      <a:pt x="13" y="25"/>
                    </a:lnTo>
                    <a:lnTo>
                      <a:pt x="10" y="32"/>
                    </a:lnTo>
                    <a:lnTo>
                      <a:pt x="16" y="28"/>
                    </a:lnTo>
                    <a:lnTo>
                      <a:pt x="18" y="45"/>
                    </a:lnTo>
                    <a:lnTo>
                      <a:pt x="21" y="28"/>
                    </a:lnTo>
                    <a:lnTo>
                      <a:pt x="27" y="32"/>
                    </a:lnTo>
                    <a:lnTo>
                      <a:pt x="24" y="25"/>
                    </a:lnTo>
                    <a:lnTo>
                      <a:pt x="36" y="23"/>
                    </a:lnTo>
                    <a:lnTo>
                      <a:pt x="24" y="20"/>
                    </a:lnTo>
                    <a:lnTo>
                      <a:pt x="27" y="14"/>
                    </a:lnTo>
                    <a:lnTo>
                      <a:pt x="21" y="17"/>
                    </a:lnTo>
                    <a:lnTo>
                      <a:pt x="18" y="0"/>
                    </a:lnTo>
                    <a:lnTo>
                      <a:pt x="16" y="17"/>
                    </a:lnTo>
                    <a:lnTo>
                      <a:pt x="10" y="1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59" name="CustomShape 358"/>
              <p:cNvSpPr/>
              <p:nvPr/>
            </p:nvSpPr>
            <p:spPr>
              <a:xfrm>
                <a:off x="11755800" y="242280"/>
                <a:ext cx="35280" cy="28800"/>
              </a:xfrm>
              <a:prstGeom prst="ellipse">
                <a:avLst/>
              </a:prstGeom>
              <a:solidFill>
                <a:srgbClr val="F48000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60" name="CustomShape 359"/>
              <p:cNvSpPr/>
              <p:nvPr/>
            </p:nvSpPr>
            <p:spPr>
              <a:xfrm>
                <a:off x="11758320" y="244800"/>
                <a:ext cx="2484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8" h="7">
                    <a:moveTo>
                      <a:pt x="4" y="0"/>
                    </a:moveTo>
                    <a:lnTo>
                      <a:pt x="0" y="7"/>
                    </a:lnTo>
                    <a:lnTo>
                      <a:pt x="4" y="7"/>
                    </a:lnTo>
                    <a:lnTo>
                      <a:pt x="8" y="7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0074C5"/>
              </a:solidFill>
              <a:ln w="0">
                <a:solidFill>
                  <a:srgbClr val="94946A"/>
                </a:solidFill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4261" name="CustomShape 360"/>
            <p:cNvSpPr/>
            <p:nvPr/>
          </p:nvSpPr>
          <p:spPr>
            <a:xfrm>
              <a:off x="11600640" y="483840"/>
              <a:ext cx="364320" cy="84600"/>
            </a:xfrm>
            <a:custGeom>
              <a:avLst/>
              <a:gdLst/>
              <a:ahLst/>
              <a:cxnLst/>
              <a:rect l="l" t="t" r="r" b="b"/>
              <a:pathLst>
                <a:path w="116" h="32">
                  <a:moveTo>
                    <a:pt x="16" y="6"/>
                  </a:moveTo>
                  <a:cubicBezTo>
                    <a:pt x="18" y="7"/>
                    <a:pt x="20" y="8"/>
                    <a:pt x="20" y="9"/>
                  </a:cubicBezTo>
                  <a:cubicBezTo>
                    <a:pt x="21" y="10"/>
                    <a:pt x="21" y="11"/>
                    <a:pt x="21" y="12"/>
                  </a:cubicBezTo>
                  <a:cubicBezTo>
                    <a:pt x="21" y="12"/>
                    <a:pt x="21" y="12"/>
                    <a:pt x="20" y="1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19" y="14"/>
                    <a:pt x="18" y="14"/>
                  </a:cubicBezTo>
                  <a:cubicBezTo>
                    <a:pt x="18" y="14"/>
                    <a:pt x="17" y="14"/>
                    <a:pt x="16" y="14"/>
                  </a:cubicBezTo>
                  <a:lnTo>
                    <a:pt x="17" y="18"/>
                  </a:ln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9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7" y="20"/>
                    <a:pt x="17" y="20"/>
                  </a:cubicBezTo>
                  <a:lnTo>
                    <a:pt x="16" y="22"/>
                  </a:lnTo>
                  <a:lnTo>
                    <a:pt x="9" y="17"/>
                  </a:lnTo>
                  <a:lnTo>
                    <a:pt x="10" y="15"/>
                  </a:ln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1" y="14"/>
                    <a:pt x="11" y="14"/>
                  </a:cubicBezTo>
                  <a:lnTo>
                    <a:pt x="11" y="13"/>
                  </a:lnTo>
                  <a:lnTo>
                    <a:pt x="10" y="12"/>
                  </a:lnTo>
                  <a:lnTo>
                    <a:pt x="9" y="13"/>
                  </a:ln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lnTo>
                    <a:pt x="8" y="17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3" y="10"/>
                  </a:ln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lnTo>
                    <a:pt x="7" y="5"/>
                  </a:lnTo>
                  <a:cubicBezTo>
                    <a:pt x="7" y="5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3"/>
                    <a:pt x="7" y="3"/>
                  </a:cubicBezTo>
                  <a:lnTo>
                    <a:pt x="8" y="0"/>
                  </a:lnTo>
                  <a:lnTo>
                    <a:pt x="16" y="6"/>
                  </a:lnTo>
                  <a:close/>
                  <a:moveTo>
                    <a:pt x="11" y="9"/>
                  </a:moveTo>
                  <a:lnTo>
                    <a:pt x="12" y="9"/>
                  </a:lnTo>
                  <a:cubicBezTo>
                    <a:pt x="12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lnTo>
                    <a:pt x="11" y="9"/>
                  </a:lnTo>
                  <a:close/>
                  <a:moveTo>
                    <a:pt x="40" y="26"/>
                  </a:moveTo>
                  <a:cubicBezTo>
                    <a:pt x="40" y="26"/>
                    <a:pt x="40" y="27"/>
                    <a:pt x="40" y="27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7"/>
                    <a:pt x="40" y="27"/>
                    <a:pt x="41" y="28"/>
                  </a:cubicBezTo>
                  <a:cubicBezTo>
                    <a:pt x="41" y="28"/>
                    <a:pt x="41" y="28"/>
                    <a:pt x="41" y="28"/>
                  </a:cubicBezTo>
                  <a:lnTo>
                    <a:pt x="42" y="28"/>
                  </a:lnTo>
                  <a:lnTo>
                    <a:pt x="41" y="31"/>
                  </a:lnTo>
                  <a:lnTo>
                    <a:pt x="33" y="28"/>
                  </a:lnTo>
                  <a:lnTo>
                    <a:pt x="33" y="26"/>
                  </a:lnTo>
                  <a:lnTo>
                    <a:pt x="34" y="26"/>
                  </a:lnTo>
                  <a:cubicBezTo>
                    <a:pt x="34" y="26"/>
                    <a:pt x="34" y="26"/>
                    <a:pt x="34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6"/>
                    <a:pt x="35" y="26"/>
                    <a:pt x="35" y="26"/>
                  </a:cubicBezTo>
                  <a:lnTo>
                    <a:pt x="35" y="25"/>
                  </a:lnTo>
                  <a:lnTo>
                    <a:pt x="29" y="24"/>
                  </a:ln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9" y="25"/>
                    <a:pt x="29" y="25"/>
                    <a:pt x="30" y="25"/>
                  </a:cubicBezTo>
                  <a:lnTo>
                    <a:pt x="29" y="27"/>
                  </a:lnTo>
                  <a:lnTo>
                    <a:pt x="22" y="26"/>
                  </a:lnTo>
                  <a:lnTo>
                    <a:pt x="23" y="23"/>
                  </a:lnTo>
                  <a:lnTo>
                    <a:pt x="24" y="23"/>
                  </a:lnTo>
                  <a:cubicBezTo>
                    <a:pt x="24" y="23"/>
                    <a:pt x="24" y="23"/>
                    <a:pt x="25" y="23"/>
                  </a:cubicBezTo>
                  <a:cubicBezTo>
                    <a:pt x="25" y="23"/>
                    <a:pt x="25" y="23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lnTo>
                    <a:pt x="30" y="17"/>
                  </a:ln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lnTo>
                    <a:pt x="29" y="16"/>
                  </a:lnTo>
                  <a:lnTo>
                    <a:pt x="30" y="13"/>
                  </a:lnTo>
                  <a:lnTo>
                    <a:pt x="39" y="16"/>
                  </a:lnTo>
                  <a:lnTo>
                    <a:pt x="40" y="26"/>
                  </a:lnTo>
                  <a:close/>
                  <a:moveTo>
                    <a:pt x="34" y="18"/>
                  </a:moveTo>
                  <a:lnTo>
                    <a:pt x="34" y="18"/>
                  </a:lnTo>
                  <a:lnTo>
                    <a:pt x="31" y="21"/>
                  </a:lnTo>
                  <a:lnTo>
                    <a:pt x="34" y="22"/>
                  </a:lnTo>
                  <a:lnTo>
                    <a:pt x="34" y="18"/>
                  </a:lnTo>
                  <a:close/>
                  <a:moveTo>
                    <a:pt x="58" y="18"/>
                  </a:moveTo>
                  <a:cubicBezTo>
                    <a:pt x="61" y="18"/>
                    <a:pt x="63" y="19"/>
                    <a:pt x="65" y="20"/>
                  </a:cubicBezTo>
                  <a:cubicBezTo>
                    <a:pt x="67" y="21"/>
                    <a:pt x="67" y="23"/>
                    <a:pt x="67" y="26"/>
                  </a:cubicBezTo>
                  <a:cubicBezTo>
                    <a:pt x="67" y="27"/>
                    <a:pt x="67" y="28"/>
                    <a:pt x="66" y="29"/>
                  </a:cubicBezTo>
                  <a:cubicBezTo>
                    <a:pt x="66" y="30"/>
                    <a:pt x="65" y="30"/>
                    <a:pt x="65" y="31"/>
                  </a:cubicBezTo>
                  <a:cubicBezTo>
                    <a:pt x="64" y="32"/>
                    <a:pt x="62" y="32"/>
                    <a:pt x="61" y="32"/>
                  </a:cubicBezTo>
                  <a:cubicBezTo>
                    <a:pt x="60" y="32"/>
                    <a:pt x="58" y="32"/>
                    <a:pt x="56" y="32"/>
                  </a:cubicBezTo>
                  <a:lnTo>
                    <a:pt x="49" y="32"/>
                  </a:lnTo>
                  <a:lnTo>
                    <a:pt x="49" y="29"/>
                  </a:lnTo>
                  <a:lnTo>
                    <a:pt x="50" y="29"/>
                  </a:lnTo>
                  <a:cubicBezTo>
                    <a:pt x="50" y="29"/>
                    <a:pt x="50" y="29"/>
                    <a:pt x="50" y="29"/>
                  </a:cubicBezTo>
                  <a:cubicBezTo>
                    <a:pt x="50" y="29"/>
                    <a:pt x="51" y="29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8"/>
                    <a:pt x="51" y="28"/>
                    <a:pt x="51" y="28"/>
                  </a:cubicBezTo>
                  <a:lnTo>
                    <a:pt x="51" y="22"/>
                  </a:ln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2"/>
                  </a:cubicBezTo>
                  <a:cubicBezTo>
                    <a:pt x="51" y="22"/>
                    <a:pt x="51" y="22"/>
                    <a:pt x="51" y="21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0" y="21"/>
                    <a:pt x="50" y="21"/>
                  </a:cubicBezTo>
                  <a:lnTo>
                    <a:pt x="49" y="21"/>
                  </a:lnTo>
                  <a:lnTo>
                    <a:pt x="49" y="18"/>
                  </a:lnTo>
                  <a:lnTo>
                    <a:pt x="58" y="18"/>
                  </a:lnTo>
                  <a:close/>
                  <a:moveTo>
                    <a:pt x="56" y="28"/>
                  </a:move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8"/>
                    <a:pt x="56" y="28"/>
                    <a:pt x="56" y="28"/>
                  </a:cubicBezTo>
                  <a:cubicBezTo>
                    <a:pt x="56" y="29"/>
                    <a:pt x="56" y="29"/>
                    <a:pt x="57" y="29"/>
                  </a:cubicBezTo>
                  <a:cubicBezTo>
                    <a:pt x="57" y="29"/>
                    <a:pt x="57" y="29"/>
                    <a:pt x="57" y="29"/>
                  </a:cubicBezTo>
                  <a:lnTo>
                    <a:pt x="58" y="29"/>
                  </a:lnTo>
                  <a:cubicBezTo>
                    <a:pt x="59" y="29"/>
                    <a:pt x="60" y="29"/>
                    <a:pt x="60" y="28"/>
                  </a:cubicBezTo>
                  <a:cubicBezTo>
                    <a:pt x="60" y="28"/>
                    <a:pt x="60" y="27"/>
                    <a:pt x="60" y="26"/>
                  </a:cubicBezTo>
                  <a:lnTo>
                    <a:pt x="60" y="25"/>
                  </a:lnTo>
                  <a:cubicBezTo>
                    <a:pt x="60" y="24"/>
                    <a:pt x="60" y="23"/>
                    <a:pt x="60" y="23"/>
                  </a:cubicBezTo>
                  <a:cubicBezTo>
                    <a:pt x="60" y="22"/>
                    <a:pt x="59" y="22"/>
                    <a:pt x="58" y="22"/>
                  </a:cubicBezTo>
                  <a:cubicBezTo>
                    <a:pt x="57" y="21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cubicBezTo>
                    <a:pt x="57" y="22"/>
                    <a:pt x="57" y="22"/>
                    <a:pt x="57" y="22"/>
                  </a:cubicBezTo>
                  <a:lnTo>
                    <a:pt x="56" y="28"/>
                  </a:lnTo>
                  <a:close/>
                  <a:moveTo>
                    <a:pt x="74" y="28"/>
                  </a:moveTo>
                  <a:lnTo>
                    <a:pt x="75" y="28"/>
                  </a:ln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5" y="28"/>
                    <a:pt x="76" y="28"/>
                    <a:pt x="76" y="28"/>
                  </a:cubicBezTo>
                  <a:cubicBezTo>
                    <a:pt x="76" y="28"/>
                    <a:pt x="76" y="28"/>
                    <a:pt x="76" y="27"/>
                  </a:cubicBezTo>
                  <a:lnTo>
                    <a:pt x="74" y="21"/>
                  </a:lnTo>
                  <a:cubicBezTo>
                    <a:pt x="74" y="20"/>
                    <a:pt x="74" y="20"/>
                    <a:pt x="74" y="20"/>
                  </a:cubicBezTo>
                  <a:cubicBezTo>
                    <a:pt x="73" y="20"/>
                    <a:pt x="73" y="20"/>
                    <a:pt x="73" y="20"/>
                  </a:cubicBezTo>
                  <a:lnTo>
                    <a:pt x="72" y="20"/>
                  </a:lnTo>
                  <a:lnTo>
                    <a:pt x="71" y="18"/>
                  </a:lnTo>
                  <a:lnTo>
                    <a:pt x="85" y="14"/>
                  </a:lnTo>
                  <a:lnTo>
                    <a:pt x="87" y="18"/>
                  </a:lnTo>
                  <a:lnTo>
                    <a:pt x="84" y="19"/>
                  </a:lnTo>
                  <a:lnTo>
                    <a:pt x="84" y="18"/>
                  </a:lnTo>
                  <a:cubicBezTo>
                    <a:pt x="83" y="18"/>
                    <a:pt x="83" y="18"/>
                    <a:pt x="83" y="18"/>
                  </a:cubicBezTo>
                  <a:cubicBezTo>
                    <a:pt x="83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cubicBezTo>
                    <a:pt x="82" y="18"/>
                    <a:pt x="82" y="18"/>
                    <a:pt x="82" y="18"/>
                  </a:cubicBezTo>
                  <a:lnTo>
                    <a:pt x="79" y="19"/>
                  </a:lnTo>
                  <a:lnTo>
                    <a:pt x="80" y="21"/>
                  </a:lnTo>
                  <a:lnTo>
                    <a:pt x="84" y="20"/>
                  </a:lnTo>
                  <a:lnTo>
                    <a:pt x="85" y="23"/>
                  </a:lnTo>
                  <a:lnTo>
                    <a:pt x="81" y="24"/>
                  </a:lnTo>
                  <a:lnTo>
                    <a:pt x="82" y="26"/>
                  </a:lnTo>
                  <a:lnTo>
                    <a:pt x="84" y="25"/>
                  </a:lnTo>
                  <a:cubicBezTo>
                    <a:pt x="84" y="25"/>
                    <a:pt x="84" y="25"/>
                    <a:pt x="84" y="25"/>
                  </a:cubicBezTo>
                  <a:cubicBezTo>
                    <a:pt x="84" y="25"/>
                    <a:pt x="84" y="25"/>
                    <a:pt x="85" y="25"/>
                  </a:cubicBezTo>
                  <a:cubicBezTo>
                    <a:pt x="85" y="25"/>
                    <a:pt x="85" y="25"/>
                    <a:pt x="85" y="25"/>
                  </a:cubicBezTo>
                  <a:cubicBezTo>
                    <a:pt x="85" y="24"/>
                    <a:pt x="85" y="24"/>
                    <a:pt x="85" y="24"/>
                  </a:cubicBezTo>
                  <a:lnTo>
                    <a:pt x="86" y="23"/>
                  </a:lnTo>
                  <a:lnTo>
                    <a:pt x="88" y="22"/>
                  </a:lnTo>
                  <a:lnTo>
                    <a:pt x="89" y="27"/>
                  </a:lnTo>
                  <a:lnTo>
                    <a:pt x="75" y="31"/>
                  </a:lnTo>
                  <a:lnTo>
                    <a:pt x="74" y="28"/>
                  </a:lnTo>
                  <a:close/>
                  <a:moveTo>
                    <a:pt x="96" y="8"/>
                  </a:moveTo>
                  <a:lnTo>
                    <a:pt x="102" y="11"/>
                  </a:lnTo>
                  <a:lnTo>
                    <a:pt x="102" y="5"/>
                  </a:lnTo>
                  <a:lnTo>
                    <a:pt x="109" y="0"/>
                  </a:lnTo>
                  <a:lnTo>
                    <a:pt x="110" y="2"/>
                  </a:lnTo>
                  <a:lnTo>
                    <a:pt x="109" y="3"/>
                  </a:lnTo>
                  <a:cubicBezTo>
                    <a:pt x="109" y="3"/>
                    <a:pt x="109" y="3"/>
                    <a:pt x="109" y="4"/>
                  </a:cubicBezTo>
                  <a:cubicBezTo>
                    <a:pt x="109" y="4"/>
                    <a:pt x="109" y="4"/>
                    <a:pt x="109" y="4"/>
                  </a:cubicBezTo>
                  <a:lnTo>
                    <a:pt x="113" y="10"/>
                  </a:lnTo>
                  <a:cubicBezTo>
                    <a:pt x="113" y="10"/>
                    <a:pt x="113" y="10"/>
                    <a:pt x="113" y="10"/>
                  </a:cubicBezTo>
                  <a:cubicBezTo>
                    <a:pt x="114" y="10"/>
                    <a:pt x="114" y="10"/>
                    <a:pt x="114" y="10"/>
                  </a:cubicBezTo>
                  <a:lnTo>
                    <a:pt x="115" y="9"/>
                  </a:lnTo>
                  <a:lnTo>
                    <a:pt x="116" y="12"/>
                  </a:lnTo>
                  <a:lnTo>
                    <a:pt x="109" y="17"/>
                  </a:lnTo>
                  <a:lnTo>
                    <a:pt x="107" y="15"/>
                  </a:lnTo>
                  <a:lnTo>
                    <a:pt x="108" y="14"/>
                  </a:lnTo>
                  <a:cubicBezTo>
                    <a:pt x="108" y="14"/>
                    <a:pt x="108" y="14"/>
                    <a:pt x="108" y="14"/>
                  </a:cubicBezTo>
                  <a:cubicBezTo>
                    <a:pt x="108" y="14"/>
                    <a:pt x="108" y="13"/>
                    <a:pt x="108" y="13"/>
                  </a:cubicBezTo>
                  <a:lnTo>
                    <a:pt x="106" y="9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8" y="15"/>
                  </a:lnTo>
                  <a:lnTo>
                    <a:pt x="97" y="15"/>
                  </a:lnTo>
                  <a:lnTo>
                    <a:pt x="100" y="19"/>
                  </a:lnTo>
                  <a:cubicBezTo>
                    <a:pt x="100" y="19"/>
                    <a:pt x="100" y="19"/>
                    <a:pt x="101" y="19"/>
                  </a:cubicBezTo>
                  <a:cubicBezTo>
                    <a:pt x="101" y="19"/>
                    <a:pt x="101" y="19"/>
                    <a:pt x="101" y="19"/>
                  </a:cubicBezTo>
                  <a:lnTo>
                    <a:pt x="102" y="18"/>
                  </a:lnTo>
                  <a:lnTo>
                    <a:pt x="103" y="21"/>
                  </a:lnTo>
                  <a:lnTo>
                    <a:pt x="98" y="24"/>
                  </a:lnTo>
                  <a:lnTo>
                    <a:pt x="96" y="22"/>
                  </a:lnTo>
                  <a:lnTo>
                    <a:pt x="97" y="22"/>
                  </a:lnTo>
                  <a:cubicBezTo>
                    <a:pt x="97" y="21"/>
                    <a:pt x="97" y="21"/>
                    <a:pt x="98" y="21"/>
                  </a:cubicBezTo>
                  <a:cubicBezTo>
                    <a:pt x="98" y="21"/>
                    <a:pt x="97" y="21"/>
                    <a:pt x="97" y="20"/>
                  </a:cubicBezTo>
                  <a:lnTo>
                    <a:pt x="93" y="15"/>
                  </a:lnTo>
                  <a:cubicBezTo>
                    <a:pt x="93" y="14"/>
                    <a:pt x="93" y="14"/>
                    <a:pt x="93" y="14"/>
                  </a:cubicBezTo>
                  <a:cubicBezTo>
                    <a:pt x="93" y="14"/>
                    <a:pt x="93" y="14"/>
                    <a:pt x="92" y="15"/>
                  </a:cubicBezTo>
                  <a:lnTo>
                    <a:pt x="90" y="13"/>
                  </a:lnTo>
                  <a:lnTo>
                    <a:pt x="96" y="8"/>
                  </a:lnTo>
                  <a:close/>
                </a:path>
              </a:pathLst>
            </a:custGeom>
            <a:solidFill>
              <a:srgbClr val="FDFA00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4262" name="Group 361"/>
            <p:cNvGrpSpPr/>
            <p:nvPr/>
          </p:nvGrpSpPr>
          <p:grpSpPr>
            <a:xfrm>
              <a:off x="11575440" y="212040"/>
              <a:ext cx="400320" cy="272520"/>
              <a:chOff x="11575440" y="212040"/>
              <a:chExt cx="400320" cy="272520"/>
            </a:xfrm>
          </p:grpSpPr>
          <p:sp>
            <p:nvSpPr>
              <p:cNvPr id="4263" name="CustomShape 362"/>
              <p:cNvSpPr/>
              <p:nvPr/>
            </p:nvSpPr>
            <p:spPr>
              <a:xfrm>
                <a:off x="11575440" y="212040"/>
                <a:ext cx="400320" cy="25956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98">
                    <a:moveTo>
                      <a:pt x="111" y="89"/>
                    </a:moveTo>
                    <a:cubicBezTo>
                      <a:pt x="108" y="93"/>
                      <a:pt x="104" y="96"/>
                      <a:pt x="100" y="98"/>
                    </a:cubicBezTo>
                    <a:cubicBezTo>
                      <a:pt x="113" y="88"/>
                      <a:pt x="122" y="71"/>
                      <a:pt x="122" y="53"/>
                    </a:cubicBezTo>
                    <a:cubicBezTo>
                      <a:pt x="122" y="35"/>
                      <a:pt x="113" y="19"/>
                      <a:pt x="100" y="8"/>
                    </a:cubicBezTo>
                    <a:lnTo>
                      <a:pt x="104" y="0"/>
                    </a:lnTo>
                    <a:cubicBezTo>
                      <a:pt x="118" y="11"/>
                      <a:pt x="127" y="29"/>
                      <a:pt x="127" y="48"/>
                    </a:cubicBezTo>
                    <a:cubicBezTo>
                      <a:pt x="127" y="64"/>
                      <a:pt x="121" y="78"/>
                      <a:pt x="111" y="89"/>
                    </a:cubicBezTo>
                    <a:close/>
                    <a:moveTo>
                      <a:pt x="27" y="8"/>
                    </a:moveTo>
                    <a:cubicBezTo>
                      <a:pt x="14" y="19"/>
                      <a:pt x="5" y="35"/>
                      <a:pt x="5" y="53"/>
                    </a:cubicBezTo>
                    <a:cubicBezTo>
                      <a:pt x="5" y="71"/>
                      <a:pt x="14" y="88"/>
                      <a:pt x="27" y="98"/>
                    </a:cubicBezTo>
                    <a:cubicBezTo>
                      <a:pt x="23" y="96"/>
                      <a:pt x="19" y="93"/>
                      <a:pt x="16" y="89"/>
                    </a:cubicBezTo>
                    <a:cubicBezTo>
                      <a:pt x="6" y="78"/>
                      <a:pt x="0" y="64"/>
                      <a:pt x="0" y="48"/>
                    </a:cubicBezTo>
                    <a:cubicBezTo>
                      <a:pt x="0" y="29"/>
                      <a:pt x="9" y="11"/>
                      <a:pt x="23" y="0"/>
                    </a:cubicBez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FFFFFF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64" name="CustomShape 363"/>
              <p:cNvSpPr/>
              <p:nvPr/>
            </p:nvSpPr>
            <p:spPr>
              <a:xfrm>
                <a:off x="11589840" y="230400"/>
                <a:ext cx="368280" cy="2502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94">
                    <a:moveTo>
                      <a:pt x="95" y="90"/>
                    </a:moveTo>
                    <a:cubicBezTo>
                      <a:pt x="93" y="92"/>
                      <a:pt x="91" y="93"/>
                      <a:pt x="88" y="94"/>
                    </a:cubicBezTo>
                    <a:cubicBezTo>
                      <a:pt x="102" y="84"/>
                      <a:pt x="111" y="68"/>
                      <a:pt x="111" y="50"/>
                    </a:cubicBezTo>
                    <a:cubicBezTo>
                      <a:pt x="111" y="34"/>
                      <a:pt x="103" y="18"/>
                      <a:pt x="91" y="9"/>
                    </a:cubicBezTo>
                    <a:lnTo>
                      <a:pt x="95" y="0"/>
                    </a:lnTo>
                    <a:cubicBezTo>
                      <a:pt x="108" y="11"/>
                      <a:pt x="117" y="27"/>
                      <a:pt x="117" y="45"/>
                    </a:cubicBezTo>
                    <a:cubicBezTo>
                      <a:pt x="117" y="63"/>
                      <a:pt x="108" y="80"/>
                      <a:pt x="95" y="90"/>
                    </a:cubicBezTo>
                    <a:close/>
                    <a:moveTo>
                      <a:pt x="26" y="9"/>
                    </a:moveTo>
                    <a:cubicBezTo>
                      <a:pt x="14" y="19"/>
                      <a:pt x="6" y="34"/>
                      <a:pt x="6" y="50"/>
                    </a:cubicBezTo>
                    <a:cubicBezTo>
                      <a:pt x="6" y="68"/>
                      <a:pt x="15" y="84"/>
                      <a:pt x="29" y="94"/>
                    </a:cubicBezTo>
                    <a:cubicBezTo>
                      <a:pt x="26" y="93"/>
                      <a:pt x="24" y="92"/>
                      <a:pt x="22" y="90"/>
                    </a:cubicBezTo>
                    <a:cubicBezTo>
                      <a:pt x="9" y="80"/>
                      <a:pt x="0" y="63"/>
                      <a:pt x="0" y="45"/>
                    </a:cubicBezTo>
                    <a:cubicBezTo>
                      <a:pt x="0" y="27"/>
                      <a:pt x="9" y="11"/>
                      <a:pt x="22" y="0"/>
                    </a:cubicBezTo>
                    <a:lnTo>
                      <a:pt x="26" y="9"/>
                    </a:lnTo>
                    <a:close/>
                  </a:path>
                </a:pathLst>
              </a:custGeom>
              <a:solidFill>
                <a:srgbClr val="0074C5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265" name="CustomShape 364"/>
              <p:cNvSpPr/>
              <p:nvPr/>
            </p:nvSpPr>
            <p:spPr>
              <a:xfrm>
                <a:off x="11607480" y="254160"/>
                <a:ext cx="331200" cy="230400"/>
              </a:xfrm>
              <a:custGeom>
                <a:avLst/>
                <a:gdLst/>
                <a:ahLst/>
                <a:cxnLst/>
                <a:rect l="l" t="t" r="r" b="b"/>
                <a:pathLst>
                  <a:path w="105" h="87">
                    <a:moveTo>
                      <a:pt x="82" y="85"/>
                    </a:moveTo>
                    <a:cubicBezTo>
                      <a:pt x="81" y="86"/>
                      <a:pt x="79" y="86"/>
                      <a:pt x="78" y="87"/>
                    </a:cubicBezTo>
                    <a:cubicBezTo>
                      <a:pt x="91" y="79"/>
                      <a:pt x="100" y="64"/>
                      <a:pt x="100" y="47"/>
                    </a:cubicBezTo>
                    <a:cubicBezTo>
                      <a:pt x="100" y="31"/>
                      <a:pt x="93" y="17"/>
                      <a:pt x="81" y="8"/>
                    </a:cubicBezTo>
                    <a:lnTo>
                      <a:pt x="85" y="0"/>
                    </a:lnTo>
                    <a:cubicBezTo>
                      <a:pt x="97" y="9"/>
                      <a:pt x="105" y="25"/>
                      <a:pt x="105" y="41"/>
                    </a:cubicBezTo>
                    <a:cubicBezTo>
                      <a:pt x="105" y="59"/>
                      <a:pt x="96" y="75"/>
                      <a:pt x="82" y="85"/>
                    </a:cubicBezTo>
                    <a:close/>
                    <a:moveTo>
                      <a:pt x="24" y="8"/>
                    </a:moveTo>
                    <a:cubicBezTo>
                      <a:pt x="12" y="17"/>
                      <a:pt x="5" y="31"/>
                      <a:pt x="5" y="47"/>
                    </a:cubicBezTo>
                    <a:cubicBezTo>
                      <a:pt x="5" y="64"/>
                      <a:pt x="14" y="79"/>
                      <a:pt x="27" y="87"/>
                    </a:cubicBezTo>
                    <a:cubicBezTo>
                      <a:pt x="26" y="86"/>
                      <a:pt x="24" y="86"/>
                      <a:pt x="23" y="85"/>
                    </a:cubicBezTo>
                    <a:cubicBezTo>
                      <a:pt x="9" y="75"/>
                      <a:pt x="0" y="59"/>
                      <a:pt x="0" y="41"/>
                    </a:cubicBezTo>
                    <a:cubicBezTo>
                      <a:pt x="0" y="25"/>
                      <a:pt x="8" y="10"/>
                      <a:pt x="20" y="0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EB3D00"/>
              </a:solidFill>
              <a:ln w="17463" cap="rnd">
                <a:solidFill>
                  <a:srgbClr val="C0C165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sp>
          <p:nvSpPr>
            <p:cNvPr id="4266" name="CustomShape 365"/>
            <p:cNvSpPr/>
            <p:nvPr/>
          </p:nvSpPr>
          <p:spPr>
            <a:xfrm>
              <a:off x="12015720" y="340560"/>
              <a:ext cx="34200" cy="28800"/>
            </a:xfrm>
            <a:prstGeom prst="ellipse">
              <a:avLst/>
            </a:prstGeom>
            <a:solidFill>
              <a:srgbClr val="FDFA0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267" name="CustomShape 366"/>
            <p:cNvSpPr/>
            <p:nvPr/>
          </p:nvSpPr>
          <p:spPr>
            <a:xfrm>
              <a:off x="11489040" y="338040"/>
              <a:ext cx="32760" cy="28800"/>
            </a:xfrm>
            <a:prstGeom prst="ellipse">
              <a:avLst/>
            </a:prstGeom>
            <a:solidFill>
              <a:srgbClr val="EFEC50"/>
            </a:solidFill>
            <a:ln w="0">
              <a:solidFill>
                <a:srgbClr val="24211D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268" name="CustomShape 367"/>
          <p:cNvSpPr/>
          <p:nvPr/>
        </p:nvSpPr>
        <p:spPr>
          <a:xfrm>
            <a:off x="-7920" y="0"/>
            <a:ext cx="12199680" cy="722880"/>
          </a:xfrm>
          <a:prstGeom prst="rect">
            <a:avLst/>
          </a:prstGeom>
          <a:solidFill>
            <a:srgbClr val="204D84"/>
          </a:solidFill>
          <a:ln>
            <a:solidFill>
              <a:srgbClr val="43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77760" tIns="38880" rIns="77760" bIns="3888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ИНФОРМАЦИОННЫЕ МАТЕРИАЛЫ ПО ПОРЫВАМ ВЕТРА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НА ТЕРРИТОРИИ ПИНЕЖСКОГО МР АРХАНГЕЛЬСКОЙ ОБЛАСТИ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FFFFFF"/>
                </a:solidFill>
                <a:latin typeface="Times New Roman"/>
              </a:rPr>
              <a:t>(РИСК НАРУШЕНИЯ ЭЛЕКТРОСНАБЖЕНИЯ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НА </a:t>
            </a:r>
            <a:r>
              <a:rPr lang="ru-RU" sz="1400" b="0" strike="noStrike" spc="-1" dirty="0" smtClean="0">
                <a:solidFill>
                  <a:srgbClr val="FFFFFF"/>
                </a:solidFill>
                <a:latin typeface="Times New Roman"/>
              </a:rPr>
              <a:t>18.10.2023) </a:t>
            </a:r>
            <a:endParaRPr lang="ru-RU" sz="1400" b="0" strike="noStrike" spc="-1" dirty="0">
              <a:latin typeface="Arial"/>
            </a:endParaRPr>
          </a:p>
        </p:txBody>
      </p:sp>
      <p:sp>
        <p:nvSpPr>
          <p:cNvPr id="4269" name="CustomShape 368"/>
          <p:cNvSpPr/>
          <p:nvPr/>
        </p:nvSpPr>
        <p:spPr>
          <a:xfrm>
            <a:off x="10431180" y="6063934"/>
            <a:ext cx="1727640" cy="533520"/>
          </a:xfrm>
          <a:prstGeom prst="rect">
            <a:avLst/>
          </a:prstGeom>
          <a:solidFill>
            <a:schemeClr val="bg1">
              <a:alpha val="97000"/>
            </a:schemeClr>
          </a:soli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22680" tIns="0" rIns="22680" bIns="0" anchor="ctr">
            <a:spAutoFit/>
          </a:bodyPr>
          <a:lstStyle/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ГУ МЧС России по Архангельской области</a:t>
            </a:r>
            <a:r>
              <a:rPr lang="ru-RU" sz="700" b="0" i="1" u="sng" strike="noStrike" spc="-1" dirty="0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АРМ № 7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17.10.2023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Исп. </a:t>
            </a:r>
            <a:r>
              <a:rPr lang="ru-RU" sz="700" b="0" strike="noStrike" spc="-1" dirty="0" smtClean="0">
                <a:solidFill>
                  <a:srgbClr val="000000"/>
                </a:solidFill>
                <a:latin typeface="Times New Roman"/>
              </a:rPr>
              <a:t>Кузнецов К.П.</a:t>
            </a:r>
            <a:endParaRPr lang="ru-RU" sz="7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700" b="0" strike="noStrike" spc="-1" dirty="0">
                <a:solidFill>
                  <a:srgbClr val="000000"/>
                </a:solidFill>
                <a:latin typeface="Times New Roman"/>
              </a:rPr>
              <a:t>Тел. 3915-1113</a:t>
            </a:r>
            <a:endParaRPr lang="ru-RU" sz="700" b="0" strike="noStrike" spc="-1" dirty="0">
              <a:latin typeface="Arial"/>
            </a:endParaRPr>
          </a:p>
        </p:txBody>
      </p:sp>
      <p:sp>
        <p:nvSpPr>
          <p:cNvPr id="4297" name="CustomShape 393"/>
          <p:cNvSpPr/>
          <p:nvPr/>
        </p:nvSpPr>
        <p:spPr>
          <a:xfrm>
            <a:off x="3011249" y="2565583"/>
            <a:ext cx="1198804" cy="246464"/>
          </a:xfrm>
          <a:prstGeom prst="rect">
            <a:avLst/>
          </a:prstGeom>
          <a:solidFill>
            <a:srgbClr val="FFFF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err="1" smtClean="0">
                <a:solidFill>
                  <a:srgbClr val="000000"/>
                </a:solidFill>
                <a:latin typeface="Times New Roman"/>
              </a:rPr>
              <a:t>н.п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. Карпогоры</a:t>
            </a:r>
            <a:endParaRPr lang="ru-RU" sz="1200" b="0" strike="noStrike" spc="-1" dirty="0">
              <a:latin typeface="Arial"/>
            </a:endParaRPr>
          </a:p>
        </p:txBody>
      </p:sp>
      <p:grpSp>
        <p:nvGrpSpPr>
          <p:cNvPr id="380" name="Group 369"/>
          <p:cNvGrpSpPr/>
          <p:nvPr/>
        </p:nvGrpSpPr>
        <p:grpSpPr>
          <a:xfrm>
            <a:off x="9626831" y="676440"/>
            <a:ext cx="3038869" cy="5247720"/>
            <a:chOff x="9599760" y="2296080"/>
            <a:chExt cx="3038869" cy="3742920"/>
          </a:xfrm>
        </p:grpSpPr>
        <p:grpSp>
          <p:nvGrpSpPr>
            <p:cNvPr id="381" name="Group 370"/>
            <p:cNvGrpSpPr/>
            <p:nvPr/>
          </p:nvGrpSpPr>
          <p:grpSpPr>
            <a:xfrm>
              <a:off x="9599760" y="2296080"/>
              <a:ext cx="3038869" cy="3742920"/>
              <a:chOff x="9599760" y="2296080"/>
              <a:chExt cx="3038869" cy="3742920"/>
            </a:xfrm>
          </p:grpSpPr>
          <p:sp>
            <p:nvSpPr>
              <p:cNvPr id="383" name="CustomShape 371"/>
              <p:cNvSpPr/>
              <p:nvPr/>
            </p:nvSpPr>
            <p:spPr>
              <a:xfrm>
                <a:off x="9790200" y="5176800"/>
                <a:ext cx="1642320" cy="205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grpSp>
            <p:nvGrpSpPr>
              <p:cNvPr id="384" name="Group 372"/>
              <p:cNvGrpSpPr/>
              <p:nvPr/>
            </p:nvGrpSpPr>
            <p:grpSpPr>
              <a:xfrm>
                <a:off x="9599760" y="2296080"/>
                <a:ext cx="3038869" cy="3742920"/>
                <a:chOff x="9599760" y="2296080"/>
                <a:chExt cx="3038869" cy="3742920"/>
              </a:xfrm>
            </p:grpSpPr>
            <p:grpSp>
              <p:nvGrpSpPr>
                <p:cNvPr id="389" name="Group 373"/>
                <p:cNvGrpSpPr/>
                <p:nvPr/>
              </p:nvGrpSpPr>
              <p:grpSpPr>
                <a:xfrm>
                  <a:off x="9599760" y="2296080"/>
                  <a:ext cx="3038869" cy="3742920"/>
                  <a:chOff x="9599760" y="2296080"/>
                  <a:chExt cx="3038869" cy="3742920"/>
                </a:xfrm>
              </p:grpSpPr>
              <p:sp>
                <p:nvSpPr>
                  <p:cNvPr id="394" name="CustomShape 374"/>
                  <p:cNvSpPr/>
                  <p:nvPr/>
                </p:nvSpPr>
                <p:spPr>
                  <a:xfrm>
                    <a:off x="9599760" y="2344320"/>
                    <a:ext cx="2574720" cy="3694680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solidFill>
                      <a:schemeClr val="tx1"/>
                    </a:solidFill>
                    <a:miter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5" name="CustomShape 375"/>
                  <p:cNvSpPr/>
                  <p:nvPr/>
                </p:nvSpPr>
                <p:spPr>
                  <a:xfrm>
                    <a:off x="10138680" y="4632120"/>
                    <a:ext cx="2212560" cy="43308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 - прогноз нарушения ЛЭП (УГМС) 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396" name="CustomShape 376"/>
                  <p:cNvSpPr/>
                  <p:nvPr/>
                </p:nvSpPr>
                <p:spPr>
                  <a:xfrm>
                    <a:off x="10221120" y="2296080"/>
                    <a:ext cx="19378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Условные обозначения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7" name="CustomShape 377"/>
                  <p:cNvSpPr/>
                  <p:nvPr/>
                </p:nvSpPr>
                <p:spPr>
                  <a:xfrm>
                    <a:off x="10116360" y="5309280"/>
                    <a:ext cx="1942200" cy="2520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  <p:sp>
                <p:nvSpPr>
                  <p:cNvPr id="398" name="CustomShape 378"/>
                  <p:cNvSpPr/>
                  <p:nvPr/>
                </p:nvSpPr>
                <p:spPr>
                  <a:xfrm>
                    <a:off x="9681896" y="5750100"/>
                    <a:ext cx="713520" cy="242640"/>
                  </a:xfrm>
                  <a:prstGeom prst="rect">
                    <a:avLst/>
                  </a:prstGeom>
                  <a:solidFill>
                    <a:schemeClr val="bg1"/>
                  </a:solidFill>
                  <a:ln w="0">
                    <a:noFill/>
                  </a:ln>
                  <a:effectLst>
                    <a:softEdge rad="63360"/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90000" tIns="45000" rIns="90000" bIns="4500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Город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399" name="CustomShape 379"/>
                  <p:cNvSpPr/>
                  <p:nvPr/>
                </p:nvSpPr>
                <p:spPr>
                  <a:xfrm>
                    <a:off x="9746640" y="4717080"/>
                    <a:ext cx="391680" cy="2458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4905" h="204788">
                        <a:moveTo>
                          <a:pt x="42863" y="28575"/>
                        </a:moveTo>
                        <a:cubicBezTo>
                          <a:pt x="44450" y="20638"/>
                          <a:pt x="43135" y="11498"/>
                          <a:pt x="47625" y="4763"/>
                        </a:cubicBezTo>
                        <a:cubicBezTo>
                          <a:pt x="50410" y="586"/>
                          <a:pt x="56893" y="0"/>
                          <a:pt x="61913" y="0"/>
                        </a:cubicBezTo>
                        <a:cubicBezTo>
                          <a:pt x="73138" y="0"/>
                          <a:pt x="84138" y="3175"/>
                          <a:pt x="95250" y="4763"/>
                        </a:cubicBezTo>
                        <a:cubicBezTo>
                          <a:pt x="147969" y="22336"/>
                          <a:pt x="113804" y="14914"/>
                          <a:pt x="200025" y="9525"/>
                        </a:cubicBezTo>
                        <a:cubicBezTo>
                          <a:pt x="217488" y="11113"/>
                          <a:pt x="235145" y="11241"/>
                          <a:pt x="252413" y="14288"/>
                        </a:cubicBezTo>
                        <a:cubicBezTo>
                          <a:pt x="262300" y="16033"/>
                          <a:pt x="280988" y="23813"/>
                          <a:pt x="280988" y="23813"/>
                        </a:cubicBezTo>
                        <a:cubicBezTo>
                          <a:pt x="282575" y="33338"/>
                          <a:pt x="280959" y="44004"/>
                          <a:pt x="285750" y="52388"/>
                        </a:cubicBezTo>
                        <a:cubicBezTo>
                          <a:pt x="288241" y="56747"/>
                          <a:pt x="295548" y="54905"/>
                          <a:pt x="300038" y="57150"/>
                        </a:cubicBezTo>
                        <a:cubicBezTo>
                          <a:pt x="305157" y="59710"/>
                          <a:pt x="309563" y="63500"/>
                          <a:pt x="314325" y="66675"/>
                        </a:cubicBezTo>
                        <a:cubicBezTo>
                          <a:pt x="317500" y="71438"/>
                          <a:pt x="323612" y="75244"/>
                          <a:pt x="323850" y="80963"/>
                        </a:cubicBezTo>
                        <a:cubicBezTo>
                          <a:pt x="325240" y="114309"/>
                          <a:pt x="326484" y="148430"/>
                          <a:pt x="319088" y="180975"/>
                        </a:cubicBezTo>
                        <a:cubicBezTo>
                          <a:pt x="317637" y="187358"/>
                          <a:pt x="306548" y="185053"/>
                          <a:pt x="300038" y="185738"/>
                        </a:cubicBezTo>
                        <a:cubicBezTo>
                          <a:pt x="276304" y="188236"/>
                          <a:pt x="252413" y="188913"/>
                          <a:pt x="228600" y="190500"/>
                        </a:cubicBezTo>
                        <a:cubicBezTo>
                          <a:pt x="222250" y="192088"/>
                          <a:pt x="215940" y="193843"/>
                          <a:pt x="209550" y="195263"/>
                        </a:cubicBezTo>
                        <a:cubicBezTo>
                          <a:pt x="201648" y="197019"/>
                          <a:pt x="193591" y="198062"/>
                          <a:pt x="185738" y="200025"/>
                        </a:cubicBezTo>
                        <a:cubicBezTo>
                          <a:pt x="180868" y="201243"/>
                          <a:pt x="176213" y="203200"/>
                          <a:pt x="171450" y="204788"/>
                        </a:cubicBezTo>
                        <a:cubicBezTo>
                          <a:pt x="165100" y="200025"/>
                          <a:pt x="158859" y="195114"/>
                          <a:pt x="152400" y="190500"/>
                        </a:cubicBezTo>
                        <a:cubicBezTo>
                          <a:pt x="147743" y="187173"/>
                          <a:pt x="142510" y="184639"/>
                          <a:pt x="138113" y="180975"/>
                        </a:cubicBezTo>
                        <a:cubicBezTo>
                          <a:pt x="132939" y="176663"/>
                          <a:pt x="128999" y="171000"/>
                          <a:pt x="123825" y="166688"/>
                        </a:cubicBezTo>
                        <a:cubicBezTo>
                          <a:pt x="116019" y="160183"/>
                          <a:pt x="105619" y="153881"/>
                          <a:pt x="95250" y="152400"/>
                        </a:cubicBezTo>
                        <a:cubicBezTo>
                          <a:pt x="77892" y="149920"/>
                          <a:pt x="60325" y="149225"/>
                          <a:pt x="42863" y="147638"/>
                        </a:cubicBezTo>
                        <a:cubicBezTo>
                          <a:pt x="31242" y="143764"/>
                          <a:pt x="23520" y="142582"/>
                          <a:pt x="14288" y="133350"/>
                        </a:cubicBezTo>
                        <a:cubicBezTo>
                          <a:pt x="10241" y="129303"/>
                          <a:pt x="7323" y="124182"/>
                          <a:pt x="4763" y="119063"/>
                        </a:cubicBezTo>
                        <a:cubicBezTo>
                          <a:pt x="2518" y="114573"/>
                          <a:pt x="1588" y="109538"/>
                          <a:pt x="0" y="104775"/>
                        </a:cubicBezTo>
                        <a:cubicBezTo>
                          <a:pt x="5433" y="50448"/>
                          <a:pt x="-6518" y="68431"/>
                          <a:pt x="19050" y="42863"/>
                        </a:cubicBezTo>
                        <a:lnTo>
                          <a:pt x="42863" y="28575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40000"/>
                    </a:srgbClr>
                  </a:solidFill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</p:sp>
              <p:sp>
                <p:nvSpPr>
                  <p:cNvPr id="400" name="CustomShape 380"/>
                  <p:cNvSpPr/>
                  <p:nvPr/>
                </p:nvSpPr>
                <p:spPr>
                  <a:xfrm>
                    <a:off x="9681896" y="5043240"/>
                    <a:ext cx="635760" cy="165960"/>
                  </a:xfrm>
                  <a:prstGeom prst="rect">
                    <a:avLst/>
                  </a:prstGeom>
                  <a:solidFill>
                    <a:srgbClr val="FFFF00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/>
                </p:style>
                <p:txBody>
                  <a:bodyPr lIns="90000" tIns="45000" rIns="90000" bIns="45000" anchor="ctr">
                    <a:noAutofit/>
                  </a:bodyPr>
                  <a:lstStyle/>
                  <a:p>
                    <a:pPr algn="ctr">
                      <a:lnSpc>
                        <a:spcPct val="100000"/>
                      </a:lnSpc>
                    </a:pPr>
                    <a:r>
                      <a:rPr lang="ru-RU" sz="800" b="0" strike="noStrike" spc="-1" smtClean="0">
                        <a:solidFill>
                          <a:srgbClr val="000000"/>
                        </a:solidFill>
                        <a:latin typeface="Times New Roman"/>
                      </a:rPr>
                      <a:t>321/20</a:t>
                    </a:r>
                    <a:endParaRPr lang="ru-RU" sz="8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1" name="CustomShape 381"/>
                  <p:cNvSpPr/>
                  <p:nvPr/>
                </p:nvSpPr>
                <p:spPr>
                  <a:xfrm>
                    <a:off x="10074600" y="5731740"/>
                    <a:ext cx="22089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- муниципальное образование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2" name="CustomShape 382"/>
                  <p:cNvSpPr/>
                  <p:nvPr/>
                </p:nvSpPr>
                <p:spPr>
                  <a:xfrm>
                    <a:off x="10350829" y="3916441"/>
                    <a:ext cx="228780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- линии электропередач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  <p:sp>
                <p:nvSpPr>
                  <p:cNvPr id="403" name="CustomShape 383"/>
                  <p:cNvSpPr/>
                  <p:nvPr/>
                </p:nvSpPr>
                <p:spPr>
                  <a:xfrm>
                    <a:off x="10211400" y="4996800"/>
                    <a:ext cx="229068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>
                        <a:solidFill>
                          <a:srgbClr val="000000"/>
                        </a:solidFill>
                        <a:latin typeface="Arial"/>
                      </a:rPr>
                      <a:t>- протяженность ЛЭП/ТП (шт.)</a:t>
                    </a:r>
                    <a:endParaRPr lang="ru-RU" sz="1000" b="0" strike="noStrike" spc="-1">
                      <a:latin typeface="Arial"/>
                    </a:endParaRPr>
                  </a:p>
                </p:txBody>
              </p:sp>
              <p:sp>
                <p:nvSpPr>
                  <p:cNvPr id="404" name="CustomShape 384"/>
                  <p:cNvSpPr/>
                  <p:nvPr/>
                </p:nvSpPr>
                <p:spPr>
                  <a:xfrm>
                    <a:off x="10269360" y="2493387"/>
                    <a:ext cx="1445760" cy="280800"/>
                  </a:xfrm>
                  <a:prstGeom prst="rect">
                    <a:avLst/>
                  </a:prstGeom>
                  <a:noFill/>
                  <a:ln w="0">
                    <a:noFill/>
                  </a:ln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  <p:txBody>
                  <a:bodyPr lIns="128160" tIns="64080" rIns="128160" bIns="64080">
                    <a:spAutoFit/>
                  </a:bodyPr>
                  <a:lstStyle/>
                  <a:p>
                    <a:pPr>
                      <a:lnSpc>
                        <a:spcPct val="100000"/>
                      </a:lnSpc>
                    </a:pPr>
                    <a:r>
                      <a:rPr lang="ru-RU" sz="1000" b="0" strike="noStrike" spc="-1" dirty="0">
                        <a:solidFill>
                          <a:srgbClr val="000000"/>
                        </a:solidFill>
                        <a:latin typeface="Arial"/>
                      </a:rPr>
                      <a:t> порывы ветра, м/с</a:t>
                    </a:r>
                    <a:endParaRPr lang="ru-RU" sz="1000" b="0" strike="noStrike" spc="-1" dirty="0">
                      <a:latin typeface="Arial"/>
                    </a:endParaRPr>
                  </a:p>
                </p:txBody>
              </p:sp>
            </p:grpSp>
            <p:sp>
              <p:nvSpPr>
                <p:cNvPr id="390" name="CustomShape 385"/>
                <p:cNvSpPr/>
                <p:nvPr/>
              </p:nvSpPr>
              <p:spPr>
                <a:xfrm>
                  <a:off x="9785850" y="5521280"/>
                  <a:ext cx="277560" cy="160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solidFill>
                    <a:schemeClr val="tx1"/>
                  </a:solidFill>
                </a:ln>
                <a:effectLst>
                  <a:outerShdw blurRad="50800" dist="37674" dir="2700000" algn="tl" rotWithShape="0">
                    <a:srgbClr val="000000">
                      <a:alpha val="40000"/>
                    </a:srgb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 lIns="0" tIns="0" rIns="0" bIns="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1" strike="noStrike" spc="-1" smtClean="0">
                      <a:solidFill>
                        <a:srgbClr val="000000"/>
                      </a:solidFill>
                      <a:latin typeface="Times New Roman"/>
                    </a:rPr>
                    <a:t>60%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1" name="CustomShape 386"/>
                <p:cNvSpPr/>
                <p:nvPr/>
              </p:nvSpPr>
              <p:spPr>
                <a:xfrm>
                  <a:off x="10082033" y="5482202"/>
                  <a:ext cx="2163960" cy="38484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80280" tIns="39960" rIns="80280" bIns="3996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 dirty="0">
                      <a:solidFill>
                        <a:srgbClr val="000000"/>
                      </a:solidFill>
                      <a:latin typeface="Arial"/>
                    </a:rPr>
                    <a:t> - износ электроэнергетических систем </a:t>
                  </a:r>
                  <a:endParaRPr lang="ru-RU" sz="1000" b="0" strike="noStrike" spc="-1" dirty="0">
                    <a:latin typeface="Arial"/>
                  </a:endParaRPr>
                </a:p>
              </p:txBody>
            </p:sp>
            <p:sp>
              <p:nvSpPr>
                <p:cNvPr id="392" name="CustomShape 387"/>
                <p:cNvSpPr/>
                <p:nvPr/>
              </p:nvSpPr>
              <p:spPr>
                <a:xfrm>
                  <a:off x="9709943" y="5280120"/>
                  <a:ext cx="646560" cy="163800"/>
                </a:xfrm>
                <a:prstGeom prst="rect">
                  <a:avLst/>
                </a:prstGeom>
                <a:solidFill>
                  <a:srgbClr val="92D050"/>
                </a:solidFill>
                <a:ln w="12700">
                  <a:solidFill>
                    <a:srgbClr val="00000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68400" tIns="34200" rIns="68400" bIns="342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ru-RU" sz="800" b="0" strike="noStrike" spc="-1" smtClean="0">
                      <a:solidFill>
                        <a:srgbClr val="000000"/>
                      </a:solidFill>
                      <a:latin typeface="Calibri"/>
                    </a:rPr>
                    <a:t>19/330</a:t>
                  </a:r>
                  <a:endParaRPr lang="ru-RU" sz="800" b="0" strike="noStrike" spc="-1" dirty="0">
                    <a:latin typeface="Arial"/>
                  </a:endParaRPr>
                </a:p>
              </p:txBody>
            </p:sp>
            <p:sp>
              <p:nvSpPr>
                <p:cNvPr id="393" name="CustomShape 388"/>
                <p:cNvSpPr/>
                <p:nvPr/>
              </p:nvSpPr>
              <p:spPr>
                <a:xfrm>
                  <a:off x="10258256" y="5209200"/>
                  <a:ext cx="1836000" cy="280800"/>
                </a:xfrm>
                <a:prstGeom prst="rect">
                  <a:avLst/>
                </a:prstGeom>
                <a:noFill/>
                <a:ln w="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27800" tIns="64080" rIns="127800" bIns="64080">
                  <a:spAutoFit/>
                </a:bodyPr>
                <a:lstStyle/>
                <a:p>
                  <a:pPr>
                    <a:lnSpc>
                      <a:spcPct val="100000"/>
                    </a:lnSpc>
                  </a:pPr>
                  <a:r>
                    <a:rPr lang="ru-RU" sz="1000" b="0" strike="noStrike" spc="-1">
                      <a:solidFill>
                        <a:srgbClr val="000000"/>
                      </a:solidFill>
                      <a:latin typeface="Arial"/>
                    </a:rPr>
                    <a:t>- кол-во домов /населения</a:t>
                  </a:r>
                  <a:endParaRPr lang="ru-RU" sz="1000" b="0" strike="noStrike" spc="-1">
                    <a:latin typeface="Arial"/>
                  </a:endParaRPr>
                </a:p>
              </p:txBody>
            </p:sp>
          </p:grpSp>
          <p:sp>
            <p:nvSpPr>
              <p:cNvPr id="385" name="CustomShape 389"/>
              <p:cNvSpPr/>
              <p:nvPr/>
            </p:nvSpPr>
            <p:spPr>
              <a:xfrm>
                <a:off x="10092600" y="4168080"/>
                <a:ext cx="219096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>
                    <a:solidFill>
                      <a:srgbClr val="000000"/>
                    </a:solidFill>
                    <a:latin typeface="Arial"/>
                  </a:rPr>
                  <a:t>- количество осадков (УГМС), мм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6" name="CustomShape 390"/>
              <p:cNvSpPr/>
              <p:nvPr/>
            </p:nvSpPr>
            <p:spPr>
              <a:xfrm>
                <a:off x="9748440" y="4187880"/>
                <a:ext cx="431280" cy="174579"/>
              </a:xfrm>
              <a:prstGeom prst="rect">
                <a:avLst/>
              </a:prstGeom>
              <a:solidFill>
                <a:srgbClr val="376092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22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7" name="CustomShape 391"/>
              <p:cNvSpPr/>
              <p:nvPr/>
            </p:nvSpPr>
            <p:spPr>
              <a:xfrm>
                <a:off x="9761400" y="4415760"/>
                <a:ext cx="418320" cy="174579"/>
              </a:xfrm>
              <a:prstGeom prst="rect">
                <a:avLst/>
              </a:prstGeom>
              <a:solidFill>
                <a:srgbClr val="FF9900"/>
              </a:solidFill>
              <a:ln w="0">
                <a:noFill/>
              </a:ln>
              <a:effectLst>
                <a:softEdge rad="63360"/>
              </a:effectLst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 dirty="0" smtClean="0">
                    <a:solidFill>
                      <a:srgbClr val="000000"/>
                    </a:solidFill>
                    <a:latin typeface="Arial"/>
                  </a:rPr>
                  <a:t>9</a:t>
                </a:r>
                <a:endParaRPr lang="ru-RU" sz="1000" b="0" strike="noStrike" spc="-1" dirty="0">
                  <a:latin typeface="Arial"/>
                </a:endParaRPr>
              </a:p>
            </p:txBody>
          </p:sp>
          <p:sp>
            <p:nvSpPr>
              <p:cNvPr id="388" name="CustomShape 392"/>
              <p:cNvSpPr/>
              <p:nvPr/>
            </p:nvSpPr>
            <p:spPr>
              <a:xfrm>
                <a:off x="10221120" y="4402440"/>
                <a:ext cx="1866240" cy="2484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6120" tIns="47880" rIns="96120" bIns="47880">
                <a:sp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ru-RU" sz="1000" b="0" strike="noStrike" spc="-1">
                    <a:solidFill>
                      <a:srgbClr val="000000"/>
                    </a:solidFill>
                    <a:latin typeface="Arial"/>
                  </a:rPr>
                  <a:t>- порывы ветра (УГМС), м/с</a:t>
                </a:r>
                <a:endParaRPr lang="ru-RU" sz="1000" b="0" strike="noStrike" spc="-1">
                  <a:latin typeface="Arial"/>
                </a:endParaRPr>
              </a:p>
            </p:txBody>
          </p:sp>
        </p:grpSp>
        <p:pic>
          <p:nvPicPr>
            <p:cNvPr id="382" name="Рисунок 415"/>
            <p:cNvPicPr/>
            <p:nvPr/>
          </p:nvPicPr>
          <p:blipFill>
            <a:blip r:embed="rId4"/>
            <a:stretch/>
          </p:blipFill>
          <p:spPr>
            <a:xfrm>
              <a:off x="9734400" y="3731400"/>
              <a:ext cx="648720" cy="454681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05" name="Рисунок 465"/>
          <p:cNvPicPr/>
          <p:nvPr/>
        </p:nvPicPr>
        <p:blipFill>
          <a:blip r:embed="rId5"/>
          <a:stretch/>
        </p:blipFill>
        <p:spPr>
          <a:xfrm>
            <a:off x="9761760" y="1226453"/>
            <a:ext cx="2325240" cy="224280"/>
          </a:xfrm>
          <a:prstGeom prst="rect">
            <a:avLst/>
          </a:prstGeom>
          <a:ln w="0">
            <a:noFill/>
          </a:ln>
        </p:spPr>
      </p:pic>
      <p:sp>
        <p:nvSpPr>
          <p:cNvPr id="408" name="Овал 407"/>
          <p:cNvSpPr/>
          <p:nvPr/>
        </p:nvSpPr>
        <p:spPr>
          <a:xfrm>
            <a:off x="9761471" y="2206656"/>
            <a:ext cx="414645" cy="333375"/>
          </a:xfrm>
          <a:prstGeom prst="ellipse">
            <a:avLst/>
          </a:prstGeom>
          <a:solidFill>
            <a:srgbClr val="7487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" name="CustomShape 376"/>
          <p:cNvSpPr/>
          <p:nvPr/>
        </p:nvSpPr>
        <p:spPr>
          <a:xfrm>
            <a:off x="10191761" y="2261109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>
                <a:solidFill>
                  <a:srgbClr val="000000"/>
                </a:solidFill>
                <a:latin typeface="Arial"/>
              </a:rPr>
              <a:t>- </a:t>
            </a: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Социально значимые объекты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0" name="Полилиния 409"/>
          <p:cNvSpPr/>
          <p:nvPr/>
        </p:nvSpPr>
        <p:spPr>
          <a:xfrm>
            <a:off x="9858671" y="1516295"/>
            <a:ext cx="191572" cy="306678"/>
          </a:xfrm>
          <a:custGeom>
            <a:avLst/>
            <a:gdLst>
              <a:gd name="connsiteX0" fmla="*/ 0 w 352425"/>
              <a:gd name="connsiteY0" fmla="*/ 514350 h 514350"/>
              <a:gd name="connsiteX1" fmla="*/ 0 w 352425"/>
              <a:gd name="connsiteY1" fmla="*/ 0 h 514350"/>
              <a:gd name="connsiteX2" fmla="*/ 352425 w 352425"/>
              <a:gd name="connsiteY2" fmla="*/ 76200 h 514350"/>
              <a:gd name="connsiteX3" fmla="*/ 352425 w 352425"/>
              <a:gd name="connsiteY3" fmla="*/ 209550 h 514350"/>
              <a:gd name="connsiteX4" fmla="*/ 19050 w 352425"/>
              <a:gd name="connsiteY4" fmla="*/ 228600 h 514350"/>
              <a:gd name="connsiteX5" fmla="*/ 19050 w 352425"/>
              <a:gd name="connsiteY5" fmla="*/ 228600 h 51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2425" h="514350">
                <a:moveTo>
                  <a:pt x="0" y="514350"/>
                </a:moveTo>
                <a:lnTo>
                  <a:pt x="0" y="0"/>
                </a:lnTo>
                <a:lnTo>
                  <a:pt x="352425" y="76200"/>
                </a:lnTo>
                <a:lnTo>
                  <a:pt x="352425" y="209550"/>
                </a:lnTo>
                <a:lnTo>
                  <a:pt x="19050" y="228600"/>
                </a:lnTo>
                <a:lnTo>
                  <a:pt x="19050" y="22860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1" name="CustomShape 376"/>
          <p:cNvSpPr/>
          <p:nvPr/>
        </p:nvSpPr>
        <p:spPr>
          <a:xfrm>
            <a:off x="10191761" y="1515623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Пожарные гарнизоны</a:t>
            </a:r>
            <a:endParaRPr lang="ru-RU" sz="1000" b="0" strike="noStrike" spc="-1" dirty="0">
              <a:latin typeface="Arial"/>
            </a:endParaRPr>
          </a:p>
        </p:txBody>
      </p:sp>
      <p:grpSp>
        <p:nvGrpSpPr>
          <p:cNvPr id="412" name="Группа 411"/>
          <p:cNvGrpSpPr/>
          <p:nvPr/>
        </p:nvGrpSpPr>
        <p:grpSpPr>
          <a:xfrm>
            <a:off x="9767602" y="1859636"/>
            <a:ext cx="362961" cy="209019"/>
            <a:chOff x="-1041345" y="3779486"/>
            <a:chExt cx="492826" cy="410603"/>
          </a:xfrm>
        </p:grpSpPr>
        <p:sp>
          <p:nvSpPr>
            <p:cNvPr id="413" name="Прямоугольник 412"/>
            <p:cNvSpPr/>
            <p:nvPr/>
          </p:nvSpPr>
          <p:spPr>
            <a:xfrm>
              <a:off x="-1041345" y="3977905"/>
              <a:ext cx="492826" cy="21218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4" name="Равнобедренный треугольник 413"/>
            <p:cNvSpPr/>
            <p:nvPr/>
          </p:nvSpPr>
          <p:spPr>
            <a:xfrm>
              <a:off x="-1012207" y="3779486"/>
              <a:ext cx="434551" cy="170154"/>
            </a:xfrm>
            <a:prstGeom prst="triangl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5" name="Плюс 414"/>
            <p:cNvSpPr/>
            <p:nvPr/>
          </p:nvSpPr>
          <p:spPr>
            <a:xfrm>
              <a:off x="-866017" y="3822025"/>
              <a:ext cx="180000" cy="144000"/>
            </a:xfrm>
            <a:prstGeom prst="mathPlus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16" name="CustomShape 376"/>
          <p:cNvSpPr/>
          <p:nvPr/>
        </p:nvSpPr>
        <p:spPr>
          <a:xfrm>
            <a:off x="10203478" y="1864762"/>
            <a:ext cx="2535840" cy="24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120" tIns="47880" rIns="96120" bIns="4788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000" b="0" strike="noStrike" spc="-1" dirty="0" smtClean="0">
                <a:solidFill>
                  <a:srgbClr val="000000"/>
                </a:solidFill>
                <a:latin typeface="Arial"/>
              </a:rPr>
              <a:t>- Медицинские учреждения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7" name="CustomShape 394"/>
          <p:cNvSpPr/>
          <p:nvPr/>
        </p:nvSpPr>
        <p:spPr>
          <a:xfrm>
            <a:off x="237262" y="1017352"/>
            <a:ext cx="606960" cy="318960"/>
          </a:xfrm>
          <a:prstGeom prst="rect">
            <a:avLst/>
          </a:prstGeom>
          <a:solidFill>
            <a:srgbClr val="376092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6800" tIns="83160" rIns="46800" bIns="8316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pc="-1" dirty="0" smtClean="0">
                <a:solidFill>
                  <a:srgbClr val="000000"/>
                </a:solidFill>
                <a:latin typeface="Times New Roman"/>
              </a:rPr>
              <a:t>9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8" name="CustomShape 395"/>
          <p:cNvSpPr/>
          <p:nvPr/>
        </p:nvSpPr>
        <p:spPr>
          <a:xfrm>
            <a:off x="804262" y="1028152"/>
            <a:ext cx="606240" cy="300240"/>
          </a:xfrm>
          <a:prstGeom prst="rect">
            <a:avLst/>
          </a:prstGeom>
          <a:solidFill>
            <a:srgbClr val="FF9900"/>
          </a:solidFill>
          <a:ln w="0">
            <a:noFill/>
          </a:ln>
          <a:effectLst>
            <a:softEdge rad="6336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47960" tIns="73800" rIns="147960" bIns="73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000" b="1" strike="noStrike" spc="-1" dirty="0" smtClean="0">
                <a:solidFill>
                  <a:srgbClr val="000000"/>
                </a:solidFill>
                <a:latin typeface="Times New Roman"/>
              </a:rPr>
              <a:t>20</a:t>
            </a:r>
            <a:endParaRPr lang="ru-RU" sz="1000" b="0" strike="noStrike" spc="-1" dirty="0">
              <a:latin typeface="Arial"/>
            </a:endParaRPr>
          </a:p>
        </p:txBody>
      </p:sp>
      <p:sp>
        <p:nvSpPr>
          <p:cNvPr id="419" name="CustomShape 396"/>
          <p:cNvSpPr/>
          <p:nvPr/>
        </p:nvSpPr>
        <p:spPr>
          <a:xfrm>
            <a:off x="237262" y="1522792"/>
            <a:ext cx="1173240" cy="194760"/>
          </a:xfrm>
          <a:prstGeom prst="rect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73800" rIns="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b="0" strike="noStrike" spc="-1" dirty="0" smtClean="0">
                <a:solidFill>
                  <a:srgbClr val="000000"/>
                </a:solidFill>
                <a:latin typeface="Times New Roman"/>
              </a:rPr>
              <a:t>9826/19946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0" name="CustomShape 397"/>
          <p:cNvSpPr/>
          <p:nvPr/>
        </p:nvSpPr>
        <p:spPr>
          <a:xfrm>
            <a:off x="237262" y="1309312"/>
            <a:ext cx="909360" cy="212400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147960" tIns="73800" rIns="147960" bIns="738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900" spc="-1" smtClean="0">
                <a:solidFill>
                  <a:srgbClr val="000000"/>
                </a:solidFill>
                <a:latin typeface="Times New Roman"/>
              </a:rPr>
              <a:t>1707/7</a:t>
            </a:r>
            <a:endParaRPr lang="ru-RU" sz="900" b="0" strike="noStrike" spc="-1" dirty="0">
              <a:latin typeface="Arial"/>
            </a:endParaRPr>
          </a:p>
        </p:txBody>
      </p:sp>
      <p:sp>
        <p:nvSpPr>
          <p:cNvPr id="421" name="CustomShape 398"/>
          <p:cNvSpPr/>
          <p:nvPr/>
        </p:nvSpPr>
        <p:spPr>
          <a:xfrm>
            <a:off x="1146982" y="1309312"/>
            <a:ext cx="263520" cy="217440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7674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800" b="1" strike="noStrike" spc="-1" smtClean="0">
                <a:solidFill>
                  <a:srgbClr val="000000"/>
                </a:solidFill>
                <a:latin typeface="Times New Roman"/>
              </a:rPr>
              <a:t>50%</a:t>
            </a:r>
            <a:endParaRPr lang="ru-RU" sz="800" b="0" strike="noStrike" spc="-1" dirty="0">
              <a:latin typeface="Arial"/>
            </a:endParaRPr>
          </a:p>
        </p:txBody>
      </p:sp>
      <p:sp>
        <p:nvSpPr>
          <p:cNvPr id="422" name="CustomShape 393"/>
          <p:cNvSpPr/>
          <p:nvPr/>
        </p:nvSpPr>
        <p:spPr>
          <a:xfrm>
            <a:off x="219575" y="842752"/>
            <a:ext cx="1208614" cy="246464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0840" tIns="30600" rIns="60840" bIns="306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200" b="1" strike="noStrike" spc="-1" dirty="0" err="1">
                <a:solidFill>
                  <a:srgbClr val="000000"/>
                </a:solidFill>
                <a:latin typeface="Times New Roman"/>
              </a:rPr>
              <a:t>Пинежский</a:t>
            </a:r>
            <a:r>
              <a:rPr lang="ru-RU" sz="1200" b="1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200" b="1" strike="noStrike" spc="-1" dirty="0" smtClean="0">
                <a:solidFill>
                  <a:srgbClr val="000000"/>
                </a:solidFill>
                <a:latin typeface="Times New Roman"/>
              </a:rPr>
              <a:t>МР</a:t>
            </a:r>
            <a:endParaRPr lang="ru-RU" sz="1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8388</TotalTime>
  <Words>2850</Words>
  <Application>Microsoft Office PowerPoint</Application>
  <PresentationFormat>Широкоэкранный</PresentationFormat>
  <Paragraphs>874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DejaVu Sans</vt:lpstr>
      <vt:lpstr>Symbol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Родионов Александр Александрович</dc:creator>
  <dc:description/>
  <cp:lastModifiedBy>Гл. специалист ОММиОППМ</cp:lastModifiedBy>
  <cp:revision>716</cp:revision>
  <cp:lastPrinted>2020-12-03T08:05:56Z</cp:lastPrinted>
  <dcterms:created xsi:type="dcterms:W3CDTF">2019-08-03T04:06:07Z</dcterms:created>
  <dcterms:modified xsi:type="dcterms:W3CDTF">2023-10-17T11:27:09Z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24</vt:i4>
  </property>
</Properties>
</file>