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8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AF0D3D1-3A4B-4081-B1DE-BF17468AB65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</p:spPr>
      </p:sp>
      <p:sp>
        <p:nvSpPr>
          <p:cNvPr id="9911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440" cy="3907800"/>
          </a:xfrm>
          <a:prstGeom prst="rect">
            <a:avLst/>
          </a:prstGeom>
        </p:spPr>
        <p:txBody>
          <a:bodyPr lIns="91800" rIns="918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9912" name="TextShape 3"/>
          <p:cNvSpPr txBox="1"/>
          <p:nvPr/>
        </p:nvSpPr>
        <p:spPr>
          <a:xfrm>
            <a:off x="3849840" y="9430560"/>
            <a:ext cx="2945880" cy="497520"/>
          </a:xfrm>
          <a:prstGeom prst="rect">
            <a:avLst/>
          </a:prstGeom>
          <a:noFill/>
          <a:ln w="0">
            <a:noFill/>
          </a:ln>
        </p:spPr>
        <p:txBody>
          <a:bodyPr lIns="91800" rIns="91800" anchor="b">
            <a:noAutofit/>
          </a:bodyPr>
          <a:lstStyle/>
          <a:p>
            <a:pPr algn="r">
              <a:lnSpc>
                <a:spcPct val="100000"/>
              </a:lnSpc>
            </a:pPr>
            <a:fld id="{7920F705-0B6E-41FF-9981-389AB36C005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E312185-5E3F-43B7-8624-56AFF3876F1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05.09.2023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7DBB68F-6735-4420-BBA5-56284AF5FAD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8" y="716038"/>
            <a:ext cx="12201551" cy="6113927"/>
          </a:xfrm>
          <a:prstGeom prst="rect">
            <a:avLst/>
          </a:prstGeom>
        </p:spPr>
      </p:pic>
      <p:sp>
        <p:nvSpPr>
          <p:cNvPr id="532" name="CustomShape 496"/>
          <p:cNvSpPr/>
          <p:nvPr/>
        </p:nvSpPr>
        <p:spPr>
          <a:xfrm>
            <a:off x="5790585" y="3528941"/>
            <a:ext cx="165060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CustomShape 497"/>
          <p:cNvSpPr/>
          <p:nvPr/>
        </p:nvSpPr>
        <p:spPr>
          <a:xfrm>
            <a:off x="5790585" y="3528941"/>
            <a:ext cx="1650600" cy="2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404"/>
          <p:cNvSpPr/>
          <p:nvPr/>
        </p:nvSpPr>
        <p:spPr>
          <a:xfrm>
            <a:off x="2682610" y="2224191"/>
            <a:ext cx="652320" cy="124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156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35" name="CustomShape 405"/>
          <p:cNvSpPr/>
          <p:nvPr/>
        </p:nvSpPr>
        <p:spPr>
          <a:xfrm>
            <a:off x="2596930" y="2361351"/>
            <a:ext cx="745920" cy="13788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6955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/24938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36" name="CustomShape 406"/>
          <p:cNvSpPr/>
          <p:nvPr/>
        </p:nvSpPr>
        <p:spPr>
          <a:xfrm>
            <a:off x="2435650" y="2232111"/>
            <a:ext cx="222840" cy="109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37" name="CustomShape 407"/>
          <p:cNvSpPr/>
          <p:nvPr/>
        </p:nvSpPr>
        <p:spPr>
          <a:xfrm>
            <a:off x="2962552" y="1968951"/>
            <a:ext cx="49500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38" name="CustomShape 408"/>
          <p:cNvSpPr/>
          <p:nvPr/>
        </p:nvSpPr>
        <p:spPr>
          <a:xfrm>
            <a:off x="2616370" y="1968951"/>
            <a:ext cx="4064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39" name="CustomShape 409"/>
          <p:cNvSpPr/>
          <p:nvPr/>
        </p:nvSpPr>
        <p:spPr>
          <a:xfrm>
            <a:off x="2109850" y="1702911"/>
            <a:ext cx="1711402" cy="35261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Приморский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40" name="CustomShape 393"/>
          <p:cNvSpPr/>
          <p:nvPr/>
        </p:nvSpPr>
        <p:spPr>
          <a:xfrm>
            <a:off x="3818910" y="1234830"/>
            <a:ext cx="13975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Мезенский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41" name="CustomShape 394"/>
          <p:cNvSpPr/>
          <p:nvPr/>
        </p:nvSpPr>
        <p:spPr>
          <a:xfrm>
            <a:off x="4011579" y="1835070"/>
            <a:ext cx="564840" cy="1425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440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/2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42" name="CustomShape 395"/>
          <p:cNvSpPr/>
          <p:nvPr/>
        </p:nvSpPr>
        <p:spPr>
          <a:xfrm>
            <a:off x="3978099" y="1973670"/>
            <a:ext cx="607680" cy="13428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3259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/7964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43" name="CustomShape 396"/>
          <p:cNvSpPr/>
          <p:nvPr/>
        </p:nvSpPr>
        <p:spPr>
          <a:xfrm>
            <a:off x="4174659" y="1566510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44" name="CustomShape 397"/>
          <p:cNvSpPr/>
          <p:nvPr/>
        </p:nvSpPr>
        <p:spPr>
          <a:xfrm>
            <a:off x="3960819" y="1565430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45" name="CustomShape 398"/>
          <p:cNvSpPr/>
          <p:nvPr/>
        </p:nvSpPr>
        <p:spPr>
          <a:xfrm>
            <a:off x="4607739" y="1731750"/>
            <a:ext cx="242280" cy="15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 dirty="0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546" name="CustomShape 398"/>
          <p:cNvSpPr/>
          <p:nvPr/>
        </p:nvSpPr>
        <p:spPr>
          <a:xfrm>
            <a:off x="7810141" y="3073277"/>
            <a:ext cx="263880" cy="117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7" name="CustomShape 399"/>
          <p:cNvSpPr/>
          <p:nvPr/>
        </p:nvSpPr>
        <p:spPr>
          <a:xfrm>
            <a:off x="7179421" y="3320999"/>
            <a:ext cx="589680" cy="1353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3294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/5693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48" name="CustomShape 400"/>
          <p:cNvSpPr/>
          <p:nvPr/>
        </p:nvSpPr>
        <p:spPr>
          <a:xfrm>
            <a:off x="7211626" y="3138437"/>
            <a:ext cx="513360" cy="1414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450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49" name="CustomShape 401"/>
          <p:cNvSpPr/>
          <p:nvPr/>
        </p:nvSpPr>
        <p:spPr>
          <a:xfrm>
            <a:off x="6568180" y="2558399"/>
            <a:ext cx="16549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Лешуконский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50" name="CustomShape 402"/>
          <p:cNvSpPr/>
          <p:nvPr/>
        </p:nvSpPr>
        <p:spPr>
          <a:xfrm>
            <a:off x="7393261" y="2847917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1" name="CustomShape 403"/>
          <p:cNvSpPr/>
          <p:nvPr/>
        </p:nvSpPr>
        <p:spPr>
          <a:xfrm>
            <a:off x="7179421" y="2846477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2" name="CustomShape 422"/>
          <p:cNvSpPr/>
          <p:nvPr/>
        </p:nvSpPr>
        <p:spPr>
          <a:xfrm>
            <a:off x="5010438" y="2413983"/>
            <a:ext cx="14720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Пинежский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53" name="CustomShape 423"/>
          <p:cNvSpPr/>
          <p:nvPr/>
        </p:nvSpPr>
        <p:spPr>
          <a:xfrm>
            <a:off x="5363842" y="2984788"/>
            <a:ext cx="620280" cy="1231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1707/</a:t>
            </a:r>
            <a:r>
              <a:rPr lang="ru-RU" sz="900" spc="-1" dirty="0">
                <a:solidFill>
                  <a:srgbClr val="000000"/>
                </a:solidFill>
                <a:latin typeface="Times New Roman"/>
              </a:rPr>
              <a:t>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54" name="CustomShape 424"/>
          <p:cNvSpPr/>
          <p:nvPr/>
        </p:nvSpPr>
        <p:spPr>
          <a:xfrm>
            <a:off x="5338298" y="3127901"/>
            <a:ext cx="809280" cy="12312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9826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/19946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5" name="CustomShape 425"/>
          <p:cNvSpPr/>
          <p:nvPr/>
        </p:nvSpPr>
        <p:spPr>
          <a:xfrm>
            <a:off x="5997818" y="2736581"/>
            <a:ext cx="237600" cy="136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6" name="CustomShape 426"/>
          <p:cNvSpPr/>
          <p:nvPr/>
        </p:nvSpPr>
        <p:spPr>
          <a:xfrm>
            <a:off x="5553578" y="2708861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7" name="CustomShape 427"/>
          <p:cNvSpPr/>
          <p:nvPr/>
        </p:nvSpPr>
        <p:spPr>
          <a:xfrm>
            <a:off x="5288258" y="2720381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58" name="CustomShape 464"/>
          <p:cNvSpPr/>
          <p:nvPr/>
        </p:nvSpPr>
        <p:spPr>
          <a:xfrm>
            <a:off x="4040469" y="4155919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988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559" name="CustomShape 465"/>
          <p:cNvSpPr/>
          <p:nvPr/>
        </p:nvSpPr>
        <p:spPr>
          <a:xfrm>
            <a:off x="4013331" y="4304239"/>
            <a:ext cx="620640" cy="1911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9542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/12942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60" name="CustomShape 466"/>
          <p:cNvSpPr/>
          <p:nvPr/>
        </p:nvSpPr>
        <p:spPr>
          <a:xfrm>
            <a:off x="3594872" y="3653050"/>
            <a:ext cx="17996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Виноградовский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61" name="CustomShape 467"/>
          <p:cNvSpPr/>
          <p:nvPr/>
        </p:nvSpPr>
        <p:spPr>
          <a:xfrm>
            <a:off x="4243731" y="3873319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62" name="CustomShape 468"/>
          <p:cNvSpPr/>
          <p:nvPr/>
        </p:nvSpPr>
        <p:spPr>
          <a:xfrm>
            <a:off x="3999069" y="3887186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>
                <a:latin typeface="Arial"/>
              </a:rPr>
              <a:t>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63" name="CustomShape 469"/>
          <p:cNvSpPr/>
          <p:nvPr/>
        </p:nvSpPr>
        <p:spPr>
          <a:xfrm>
            <a:off x="4684371" y="3944951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55%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32" name="CustomShape 428"/>
          <p:cNvSpPr/>
          <p:nvPr/>
        </p:nvSpPr>
        <p:spPr>
          <a:xfrm>
            <a:off x="1420520" y="4689768"/>
            <a:ext cx="62604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1402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33" name="CustomShape 429"/>
          <p:cNvSpPr/>
          <p:nvPr/>
        </p:nvSpPr>
        <p:spPr>
          <a:xfrm>
            <a:off x="1428318" y="4845916"/>
            <a:ext cx="729720" cy="17568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5679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/36281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34" name="CustomShape 430"/>
          <p:cNvSpPr/>
          <p:nvPr/>
        </p:nvSpPr>
        <p:spPr>
          <a:xfrm>
            <a:off x="2090840" y="4689768"/>
            <a:ext cx="225360" cy="1263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35" name="CustomShape 431"/>
          <p:cNvSpPr/>
          <p:nvPr/>
        </p:nvSpPr>
        <p:spPr>
          <a:xfrm>
            <a:off x="1167980" y="4132817"/>
            <a:ext cx="140976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Плесецкий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36" name="CustomShape 432"/>
          <p:cNvSpPr/>
          <p:nvPr/>
        </p:nvSpPr>
        <p:spPr>
          <a:xfrm>
            <a:off x="1770800" y="4375848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37" name="CustomShape 433"/>
          <p:cNvSpPr/>
          <p:nvPr/>
        </p:nvSpPr>
        <p:spPr>
          <a:xfrm>
            <a:off x="1487120" y="4405368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38" name="CustomShape 434"/>
          <p:cNvSpPr/>
          <p:nvPr/>
        </p:nvSpPr>
        <p:spPr>
          <a:xfrm>
            <a:off x="1212035" y="5682456"/>
            <a:ext cx="603035" cy="1452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1147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39" name="CustomShape 435"/>
          <p:cNvSpPr/>
          <p:nvPr/>
        </p:nvSpPr>
        <p:spPr>
          <a:xfrm>
            <a:off x="1267870" y="5817816"/>
            <a:ext cx="666360" cy="1209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6722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/16227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0" name="CustomShape 436"/>
          <p:cNvSpPr/>
          <p:nvPr/>
        </p:nvSpPr>
        <p:spPr>
          <a:xfrm>
            <a:off x="670486" y="5203818"/>
            <a:ext cx="1848960" cy="34848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Каргопольский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41" name="CustomShape 437"/>
          <p:cNvSpPr/>
          <p:nvPr/>
        </p:nvSpPr>
        <p:spPr>
          <a:xfrm>
            <a:off x="1405030" y="5434716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2" name="CustomShape 438"/>
          <p:cNvSpPr/>
          <p:nvPr/>
        </p:nvSpPr>
        <p:spPr>
          <a:xfrm>
            <a:off x="1191190" y="5433636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3" name="CustomShape 439"/>
          <p:cNvSpPr/>
          <p:nvPr/>
        </p:nvSpPr>
        <p:spPr>
          <a:xfrm>
            <a:off x="1836310" y="5663376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55%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44" name="CustomShape 488"/>
          <p:cNvSpPr/>
          <p:nvPr/>
        </p:nvSpPr>
        <p:spPr>
          <a:xfrm>
            <a:off x="6704918" y="4500432"/>
            <a:ext cx="567000" cy="1202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1493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45" name="CustomShape 489"/>
          <p:cNvSpPr/>
          <p:nvPr/>
        </p:nvSpPr>
        <p:spPr>
          <a:xfrm>
            <a:off x="6693398" y="4649472"/>
            <a:ext cx="684000" cy="12780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8243/11515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6" name="CustomShape 490"/>
          <p:cNvSpPr/>
          <p:nvPr/>
        </p:nvSpPr>
        <p:spPr>
          <a:xfrm>
            <a:off x="7385318" y="4279032"/>
            <a:ext cx="217800" cy="106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947" name="CustomShape 492"/>
          <p:cNvSpPr/>
          <p:nvPr/>
        </p:nvSpPr>
        <p:spPr>
          <a:xfrm>
            <a:off x="6689623" y="4201632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8" name="CustomShape 493"/>
          <p:cNvSpPr/>
          <p:nvPr/>
        </p:nvSpPr>
        <p:spPr>
          <a:xfrm>
            <a:off x="6918758" y="4191192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49" name="CustomShape 491"/>
          <p:cNvSpPr/>
          <p:nvPr/>
        </p:nvSpPr>
        <p:spPr>
          <a:xfrm>
            <a:off x="6089014" y="3973392"/>
            <a:ext cx="17888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Верхнетоемский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50" name="CustomShape 505"/>
          <p:cNvSpPr/>
          <p:nvPr/>
        </p:nvSpPr>
        <p:spPr>
          <a:xfrm>
            <a:off x="8402442" y="4460966"/>
            <a:ext cx="121608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Ленский 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51" name="CustomShape 506"/>
          <p:cNvSpPr/>
          <p:nvPr/>
        </p:nvSpPr>
        <p:spPr>
          <a:xfrm>
            <a:off x="8531389" y="5089881"/>
            <a:ext cx="579960" cy="1202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822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/3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52" name="CustomShape 507"/>
          <p:cNvSpPr/>
          <p:nvPr/>
        </p:nvSpPr>
        <p:spPr>
          <a:xfrm>
            <a:off x="8530214" y="5234180"/>
            <a:ext cx="708840" cy="1292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2945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/10321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53" name="CustomShape 508"/>
          <p:cNvSpPr/>
          <p:nvPr/>
        </p:nvSpPr>
        <p:spPr>
          <a:xfrm>
            <a:off x="9171661" y="4848142"/>
            <a:ext cx="343800" cy="1180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954" name="CustomShape 509"/>
          <p:cNvSpPr/>
          <p:nvPr/>
        </p:nvSpPr>
        <p:spPr>
          <a:xfrm>
            <a:off x="8470703" y="4754556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55" name="CustomShape 510"/>
          <p:cNvSpPr/>
          <p:nvPr/>
        </p:nvSpPr>
        <p:spPr>
          <a:xfrm>
            <a:off x="8794599" y="4724316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56" name="CustomShape 499"/>
          <p:cNvSpPr/>
          <p:nvPr/>
        </p:nvSpPr>
        <p:spPr>
          <a:xfrm>
            <a:off x="8561233" y="5923538"/>
            <a:ext cx="579960" cy="1202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851/7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58" name="CustomShape 500"/>
          <p:cNvSpPr/>
          <p:nvPr/>
        </p:nvSpPr>
        <p:spPr>
          <a:xfrm>
            <a:off x="8267794" y="6056758"/>
            <a:ext cx="687240" cy="10908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5968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/8626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59" name="CustomShape 501"/>
          <p:cNvSpPr/>
          <p:nvPr/>
        </p:nvSpPr>
        <p:spPr>
          <a:xfrm>
            <a:off x="8341511" y="5900517"/>
            <a:ext cx="233640" cy="1411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960" name="CustomShape 502"/>
          <p:cNvSpPr/>
          <p:nvPr/>
        </p:nvSpPr>
        <p:spPr>
          <a:xfrm>
            <a:off x="8356956" y="5631570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1" name="CustomShape 503"/>
          <p:cNvSpPr/>
          <p:nvPr/>
        </p:nvSpPr>
        <p:spPr>
          <a:xfrm>
            <a:off x="8618664" y="5643092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2" name="CustomShape 471"/>
          <p:cNvSpPr/>
          <p:nvPr/>
        </p:nvSpPr>
        <p:spPr>
          <a:xfrm>
            <a:off x="5730459" y="5441414"/>
            <a:ext cx="766800" cy="1346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3538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/10848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3" name="CustomShape 482"/>
          <p:cNvSpPr/>
          <p:nvPr/>
        </p:nvSpPr>
        <p:spPr>
          <a:xfrm>
            <a:off x="5733969" y="5324740"/>
            <a:ext cx="610920" cy="1202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953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64" name="CustomShape 485"/>
          <p:cNvSpPr/>
          <p:nvPr/>
        </p:nvSpPr>
        <p:spPr>
          <a:xfrm>
            <a:off x="5748124" y="5067160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5" name="CustomShape 486"/>
          <p:cNvSpPr/>
          <p:nvPr/>
        </p:nvSpPr>
        <p:spPr>
          <a:xfrm>
            <a:off x="5109304" y="4863772"/>
            <a:ext cx="1832813" cy="35261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Красноборский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66" name="CustomShape 487"/>
          <p:cNvSpPr/>
          <p:nvPr/>
        </p:nvSpPr>
        <p:spPr>
          <a:xfrm>
            <a:off x="6036484" y="5060680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67" name="CustomShape 490"/>
          <p:cNvSpPr/>
          <p:nvPr/>
        </p:nvSpPr>
        <p:spPr>
          <a:xfrm>
            <a:off x="6405802" y="5197840"/>
            <a:ext cx="217800" cy="1065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68" name="CustomShape 470"/>
          <p:cNvSpPr/>
          <p:nvPr/>
        </p:nvSpPr>
        <p:spPr>
          <a:xfrm>
            <a:off x="7193269" y="6057675"/>
            <a:ext cx="610920" cy="1414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1135/18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69" name="CustomShape 472"/>
          <p:cNvSpPr/>
          <p:nvPr/>
        </p:nvSpPr>
        <p:spPr>
          <a:xfrm>
            <a:off x="5378598" y="5893196"/>
            <a:ext cx="344880" cy="1720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970" name="CustomShape 473"/>
          <p:cNvSpPr/>
          <p:nvPr/>
        </p:nvSpPr>
        <p:spPr>
          <a:xfrm>
            <a:off x="6670988" y="5580484"/>
            <a:ext cx="156888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Котласский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71" name="CustomShape 474"/>
          <p:cNvSpPr/>
          <p:nvPr/>
        </p:nvSpPr>
        <p:spPr>
          <a:xfrm>
            <a:off x="7102429" y="5784923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2" name="CustomShape 475"/>
          <p:cNvSpPr/>
          <p:nvPr/>
        </p:nvSpPr>
        <p:spPr>
          <a:xfrm>
            <a:off x="7361073" y="5791118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3" name="CustomShape 471"/>
          <p:cNvSpPr/>
          <p:nvPr/>
        </p:nvSpPr>
        <p:spPr>
          <a:xfrm>
            <a:off x="7183143" y="6208345"/>
            <a:ext cx="766800" cy="1346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3393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/18189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4" name="CustomShape 476"/>
          <p:cNvSpPr/>
          <p:nvPr/>
        </p:nvSpPr>
        <p:spPr>
          <a:xfrm>
            <a:off x="4321779" y="5368856"/>
            <a:ext cx="15595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Устьянский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75" name="CustomShape 477"/>
          <p:cNvSpPr/>
          <p:nvPr/>
        </p:nvSpPr>
        <p:spPr>
          <a:xfrm>
            <a:off x="4569016" y="5923253"/>
            <a:ext cx="535884" cy="1429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1591/9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76" name="CustomShape 478"/>
          <p:cNvSpPr/>
          <p:nvPr/>
        </p:nvSpPr>
        <p:spPr>
          <a:xfrm>
            <a:off x="4620340" y="6090653"/>
            <a:ext cx="789120" cy="14652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10486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/24591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7" name="CustomShape 479"/>
          <p:cNvSpPr/>
          <p:nvPr/>
        </p:nvSpPr>
        <p:spPr>
          <a:xfrm>
            <a:off x="5156380" y="5931533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78" name="CustomShape 480"/>
          <p:cNvSpPr/>
          <p:nvPr/>
        </p:nvSpPr>
        <p:spPr>
          <a:xfrm>
            <a:off x="4561660" y="5607173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79" name="CustomShape 481"/>
          <p:cNvSpPr/>
          <p:nvPr/>
        </p:nvSpPr>
        <p:spPr>
          <a:xfrm>
            <a:off x="4848220" y="5585573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0" name="CustomShape 446"/>
          <p:cNvSpPr/>
          <p:nvPr/>
        </p:nvSpPr>
        <p:spPr>
          <a:xfrm>
            <a:off x="3570460" y="5884958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2252/</a:t>
            </a:r>
            <a:r>
              <a:rPr lang="ru-RU" sz="900" spc="-1" dirty="0">
                <a:solidFill>
                  <a:srgbClr val="000000"/>
                </a:solidFill>
                <a:latin typeface="Times New Roman"/>
              </a:rPr>
              <a:t>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81" name="CustomShape 447"/>
          <p:cNvSpPr/>
          <p:nvPr/>
        </p:nvSpPr>
        <p:spPr>
          <a:xfrm>
            <a:off x="3584395" y="6006838"/>
            <a:ext cx="739440" cy="1454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10327/47129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2" name="CustomShape 448"/>
          <p:cNvSpPr/>
          <p:nvPr/>
        </p:nvSpPr>
        <p:spPr>
          <a:xfrm>
            <a:off x="3147165" y="5323941"/>
            <a:ext cx="13093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Вельский 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83" name="CustomShape 449"/>
          <p:cNvSpPr/>
          <p:nvPr/>
        </p:nvSpPr>
        <p:spPr>
          <a:xfrm>
            <a:off x="3804968" y="5574818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4" name="CustomShape 450"/>
          <p:cNvSpPr/>
          <p:nvPr/>
        </p:nvSpPr>
        <p:spPr>
          <a:xfrm>
            <a:off x="3535433" y="5565998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5" name="CustomShape 451"/>
          <p:cNvSpPr/>
          <p:nvPr/>
        </p:nvSpPr>
        <p:spPr>
          <a:xfrm>
            <a:off x="4152940" y="5894318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86" name="CustomShape 458"/>
          <p:cNvSpPr/>
          <p:nvPr/>
        </p:nvSpPr>
        <p:spPr>
          <a:xfrm>
            <a:off x="4608380" y="4894427"/>
            <a:ext cx="298440" cy="1828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987" name="CustomShape 459"/>
          <p:cNvSpPr/>
          <p:nvPr/>
        </p:nvSpPr>
        <p:spPr>
          <a:xfrm>
            <a:off x="4066018" y="5068326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1124/6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88" name="CustomShape 460"/>
          <p:cNvSpPr/>
          <p:nvPr/>
        </p:nvSpPr>
        <p:spPr>
          <a:xfrm>
            <a:off x="3956218" y="5216646"/>
            <a:ext cx="666360" cy="1382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5218/11727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89" name="CustomShape 461"/>
          <p:cNvSpPr/>
          <p:nvPr/>
        </p:nvSpPr>
        <p:spPr>
          <a:xfrm>
            <a:off x="3669984" y="4558917"/>
            <a:ext cx="155448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Шенкурский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90" name="CustomShape 462"/>
          <p:cNvSpPr/>
          <p:nvPr/>
        </p:nvSpPr>
        <p:spPr>
          <a:xfrm>
            <a:off x="4195258" y="4769166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1" name="CustomShape 463"/>
          <p:cNvSpPr/>
          <p:nvPr/>
        </p:nvSpPr>
        <p:spPr>
          <a:xfrm>
            <a:off x="3956218" y="4769166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2" name="CustomShape 440"/>
          <p:cNvSpPr/>
          <p:nvPr/>
        </p:nvSpPr>
        <p:spPr>
          <a:xfrm>
            <a:off x="2255252" y="6007798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1128/8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93" name="CustomShape 441"/>
          <p:cNvSpPr/>
          <p:nvPr/>
        </p:nvSpPr>
        <p:spPr>
          <a:xfrm>
            <a:off x="2197933" y="6178766"/>
            <a:ext cx="666360" cy="1209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3066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/19979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4" name="CustomShape 442"/>
          <p:cNvSpPr/>
          <p:nvPr/>
        </p:nvSpPr>
        <p:spPr>
          <a:xfrm>
            <a:off x="1972249" y="5480308"/>
            <a:ext cx="145152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Коношский 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95" name="CustomShape 443"/>
          <p:cNvSpPr/>
          <p:nvPr/>
        </p:nvSpPr>
        <p:spPr>
          <a:xfrm>
            <a:off x="2539292" y="5729158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6" name="CustomShape 444"/>
          <p:cNvSpPr/>
          <p:nvPr/>
        </p:nvSpPr>
        <p:spPr>
          <a:xfrm>
            <a:off x="2255252" y="5737798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997" name="CustomShape 445"/>
          <p:cNvSpPr/>
          <p:nvPr/>
        </p:nvSpPr>
        <p:spPr>
          <a:xfrm>
            <a:off x="2996492" y="5840398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60%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998" name="CustomShape 452"/>
          <p:cNvSpPr/>
          <p:nvPr/>
        </p:nvSpPr>
        <p:spPr>
          <a:xfrm>
            <a:off x="2695123" y="5007391"/>
            <a:ext cx="596520" cy="1425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866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999" name="CustomShape 453"/>
          <p:cNvSpPr/>
          <p:nvPr/>
        </p:nvSpPr>
        <p:spPr>
          <a:xfrm>
            <a:off x="2628526" y="5187062"/>
            <a:ext cx="702360" cy="12672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3106/24158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0" name="CustomShape 454"/>
          <p:cNvSpPr/>
          <p:nvPr/>
        </p:nvSpPr>
        <p:spPr>
          <a:xfrm>
            <a:off x="2908963" y="4754672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1" name="CustomShape 455"/>
          <p:cNvSpPr/>
          <p:nvPr/>
        </p:nvSpPr>
        <p:spPr>
          <a:xfrm>
            <a:off x="3308923" y="4980752"/>
            <a:ext cx="213840" cy="134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002" name="CustomShape 456"/>
          <p:cNvSpPr/>
          <p:nvPr/>
        </p:nvSpPr>
        <p:spPr>
          <a:xfrm>
            <a:off x="2203629" y="4506011"/>
            <a:ext cx="152748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Няндомский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003" name="CustomShape 457"/>
          <p:cNvSpPr/>
          <p:nvPr/>
        </p:nvSpPr>
        <p:spPr>
          <a:xfrm>
            <a:off x="2695123" y="4753232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4" name="CustomShape 416"/>
          <p:cNvSpPr/>
          <p:nvPr/>
        </p:nvSpPr>
        <p:spPr>
          <a:xfrm>
            <a:off x="2748114" y="3757882"/>
            <a:ext cx="572400" cy="136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1443/1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1005" name="CustomShape 417"/>
          <p:cNvSpPr/>
          <p:nvPr/>
        </p:nvSpPr>
        <p:spPr>
          <a:xfrm>
            <a:off x="2748114" y="3937882"/>
            <a:ext cx="760680" cy="12744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0000"/>
                </a:solidFill>
                <a:latin typeface="Times New Roman"/>
              </a:rPr>
              <a:t>7840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/17788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6" name="CustomShape 418"/>
          <p:cNvSpPr/>
          <p:nvPr/>
        </p:nvSpPr>
        <p:spPr>
          <a:xfrm>
            <a:off x="3373434" y="3746362"/>
            <a:ext cx="231840" cy="133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007" name="CustomShape 419"/>
          <p:cNvSpPr/>
          <p:nvPr/>
        </p:nvSpPr>
        <p:spPr>
          <a:xfrm>
            <a:off x="2591874" y="3219322"/>
            <a:ext cx="16412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Холмогорский 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008" name="CustomShape 420"/>
          <p:cNvSpPr/>
          <p:nvPr/>
        </p:nvSpPr>
        <p:spPr>
          <a:xfrm>
            <a:off x="3004074" y="3447202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09" name="CustomShape 421"/>
          <p:cNvSpPr/>
          <p:nvPr/>
        </p:nvSpPr>
        <p:spPr>
          <a:xfrm>
            <a:off x="2710674" y="3454042"/>
            <a:ext cx="35964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10" name="CustomShape 410"/>
          <p:cNvSpPr/>
          <p:nvPr/>
        </p:nvSpPr>
        <p:spPr>
          <a:xfrm>
            <a:off x="1073394" y="3229487"/>
            <a:ext cx="13316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Онежский 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011" name="CustomShape 411"/>
          <p:cNvSpPr/>
          <p:nvPr/>
        </p:nvSpPr>
        <p:spPr>
          <a:xfrm>
            <a:off x="1414023" y="3739967"/>
            <a:ext cx="547560" cy="135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873/9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1012" name="CustomShape 412"/>
          <p:cNvSpPr/>
          <p:nvPr/>
        </p:nvSpPr>
        <p:spPr>
          <a:xfrm>
            <a:off x="1415754" y="3883247"/>
            <a:ext cx="666360" cy="1335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Times New Roman"/>
              </a:rPr>
              <a:t>7562/27705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13" name="CustomShape 413"/>
          <p:cNvSpPr/>
          <p:nvPr/>
        </p:nvSpPr>
        <p:spPr>
          <a:xfrm>
            <a:off x="1951794" y="3758687"/>
            <a:ext cx="205200" cy="116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</a:rPr>
              <a:t>55%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014" name="CustomShape 414"/>
          <p:cNvSpPr/>
          <p:nvPr/>
        </p:nvSpPr>
        <p:spPr>
          <a:xfrm>
            <a:off x="1613394" y="3502900"/>
            <a:ext cx="461520" cy="31896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15" name="CustomShape 415"/>
          <p:cNvSpPr/>
          <p:nvPr/>
        </p:nvSpPr>
        <p:spPr>
          <a:xfrm>
            <a:off x="1352394" y="3499847"/>
            <a:ext cx="395280" cy="321833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7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564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565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70" name="Picture 49" descr="original_metal_w"/>
            <p:cNvPicPr/>
            <p:nvPr/>
          </p:nvPicPr>
          <p:blipFill>
            <a:blip r:embed="rId4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1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2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573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8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9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0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1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8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9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0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1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9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0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1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2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9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0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1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2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9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0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1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2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9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0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1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2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3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4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0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1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2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3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4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0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1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2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3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4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5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6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7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8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9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0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1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2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3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4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5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6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7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8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9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0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1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2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3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4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5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6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7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8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9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0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1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2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3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4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5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6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7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8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09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0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1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2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3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4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5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6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7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8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19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0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1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2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3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4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25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926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7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8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29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31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957" name="Рисунок 470"/>
          <p:cNvPicPr/>
          <p:nvPr/>
        </p:nvPicPr>
        <p:blipFill>
          <a:blip r:embed="rId5"/>
          <a:stretch/>
        </p:blipFill>
        <p:spPr>
          <a:xfrm>
            <a:off x="9702000" y="2509920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1078" name="CustomShape 511"/>
          <p:cNvSpPr/>
          <p:nvPr/>
        </p:nvSpPr>
        <p:spPr>
          <a:xfrm>
            <a:off x="10471553" y="606213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grpSp>
        <p:nvGrpSpPr>
          <p:cNvPr id="494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495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498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499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504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509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0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1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2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513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4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15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6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7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518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519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505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506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507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508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500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1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502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503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497" name="Рисунок 415"/>
            <p:cNvPicPr/>
            <p:nvPr/>
          </p:nvPicPr>
          <p:blipFill>
            <a:blip r:embed="rId6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20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521" name="Овал 520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524" name="Полилиния 523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526" name="Группа 525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527" name="Прямоугольник 526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8" name="Равнобедренный треугольник 527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9" name="Плюс 528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0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17" name="CustomShape 498"/>
          <p:cNvSpPr/>
          <p:nvPr/>
        </p:nvSpPr>
        <p:spPr>
          <a:xfrm>
            <a:off x="8335414" y="5417496"/>
            <a:ext cx="1653840" cy="349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Вилегодский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 МО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884"/>
            <a:ext cx="12159000" cy="6123116"/>
          </a:xfrm>
          <a:prstGeom prst="rect">
            <a:avLst/>
          </a:prstGeom>
        </p:spPr>
      </p:pic>
      <p:grpSp>
        <p:nvGrpSpPr>
          <p:cNvPr id="4304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4305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6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7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8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9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310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11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312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4313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14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15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16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17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18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19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0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1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2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3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4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5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6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7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8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29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0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1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2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3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4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5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6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7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8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9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0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1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2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3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4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5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6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7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8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9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0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1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2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3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4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5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6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7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8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9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0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1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2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3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4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5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6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7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8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69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0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1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2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3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4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5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6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7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8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79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0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1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2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3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4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5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6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7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8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89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0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1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2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3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4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5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6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7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8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99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0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1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2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3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4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5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6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7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8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9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0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1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2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3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4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5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6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7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8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19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0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1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2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3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4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5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6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7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8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29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0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1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2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3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4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5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6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7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8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39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0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1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2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3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4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5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6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7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8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49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0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1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2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3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4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5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6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7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8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9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0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1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2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3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4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5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6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7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8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69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0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1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2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3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4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5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6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7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8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9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0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1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2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3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4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5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6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7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8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89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0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1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2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3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4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5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6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7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8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99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0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1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2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3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4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5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6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7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8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09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0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1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2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3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4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5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6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7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8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19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0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1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2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3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4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5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6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7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8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29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0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1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2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3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4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5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6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7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8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39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0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1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2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3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4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5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6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7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8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9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0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1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2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3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4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5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6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7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8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9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0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1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2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3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4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5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6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7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8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9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0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1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2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3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4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5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6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7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8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9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0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1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2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3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4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5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6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7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8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9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0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1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2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3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4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5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6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7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8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9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0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1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2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3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4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5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6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7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8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9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0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1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2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3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4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5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6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7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8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9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0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1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2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3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4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5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6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7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8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9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0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1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2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3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4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5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6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7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8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9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0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1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2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3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4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5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6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7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8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9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0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1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2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3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4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5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6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7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8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9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60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61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62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63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664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665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4666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67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68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669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0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71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ВИЛЕГОДСКОГО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72" name="CustomShape 368"/>
          <p:cNvSpPr/>
          <p:nvPr/>
        </p:nvSpPr>
        <p:spPr>
          <a:xfrm>
            <a:off x="10431360" y="6090452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700" name="CustomShape 393"/>
          <p:cNvSpPr/>
          <p:nvPr/>
        </p:nvSpPr>
        <p:spPr>
          <a:xfrm>
            <a:off x="3424822" y="3951659"/>
            <a:ext cx="1232211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Фоминский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4"/>
          <p:cNvSpPr/>
          <p:nvPr/>
        </p:nvSpPr>
        <p:spPr>
          <a:xfrm>
            <a:off x="266960" y="1256816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4" name="CustomShape 395"/>
          <p:cNvSpPr/>
          <p:nvPr/>
        </p:nvSpPr>
        <p:spPr>
          <a:xfrm>
            <a:off x="833960" y="1267616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6"/>
          <p:cNvSpPr/>
          <p:nvPr/>
        </p:nvSpPr>
        <p:spPr>
          <a:xfrm>
            <a:off x="266960" y="1762256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5968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/8626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6" name="CustomShape 397"/>
          <p:cNvSpPr/>
          <p:nvPr/>
        </p:nvSpPr>
        <p:spPr>
          <a:xfrm>
            <a:off x="266960" y="1548776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851/7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8"/>
          <p:cNvSpPr/>
          <p:nvPr/>
        </p:nvSpPr>
        <p:spPr>
          <a:xfrm>
            <a:off x="1176680" y="1548776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8" name="CustomShape 393"/>
          <p:cNvSpPr/>
          <p:nvPr/>
        </p:nvSpPr>
        <p:spPr>
          <a:xfrm>
            <a:off x="193214" y="1029542"/>
            <a:ext cx="1361412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Вилегодский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 МО 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" y="751320"/>
            <a:ext cx="12179182" cy="6106680"/>
          </a:xfrm>
          <a:prstGeom prst="rect">
            <a:avLst/>
          </a:prstGeom>
        </p:spPr>
      </p:pic>
      <p:grpSp>
        <p:nvGrpSpPr>
          <p:cNvPr id="4707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4708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9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0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1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2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713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14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715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4716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17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18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19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0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1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2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3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4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5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6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7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8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9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0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1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2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3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4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5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6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7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8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9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0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1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2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3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4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5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6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7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8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9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0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1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2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3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4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5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6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7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8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9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0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1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2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3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4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5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6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7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8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9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0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1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2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3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4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5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6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7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8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9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0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1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2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3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4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5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6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7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8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9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0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1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2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3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4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5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6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7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8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9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0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1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2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3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4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5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6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7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8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9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0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1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2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3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4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5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6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7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8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9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0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1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2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3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4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5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6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7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8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9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0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1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2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3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4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5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6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7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8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9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0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1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2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3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4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5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6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7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8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49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0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1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2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3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4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5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6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7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8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59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0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1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2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3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4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5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6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7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8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69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0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1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2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3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4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5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6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7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8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79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0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1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2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3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4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5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6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7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8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89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0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1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2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3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4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5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6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7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8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99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0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1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2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3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4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5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6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7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8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09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0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1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2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3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4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5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6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7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8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19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0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1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2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3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4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5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6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7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8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29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0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1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2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3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4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5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6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7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8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39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0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1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2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3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4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5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6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7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8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49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0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1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2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3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4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5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6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7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8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59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0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1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2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3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4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5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6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7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8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69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0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1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2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3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4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5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6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7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8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79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0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1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2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3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4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5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6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7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8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89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0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1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2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3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4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5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6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7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8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99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0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1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2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3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4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5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6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7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8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09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0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1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2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3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4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5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6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7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8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9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0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1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2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3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4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5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6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7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8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9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0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1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2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3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4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5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6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7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8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9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0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1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2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3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4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5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6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7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8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9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0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1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2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3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4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5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6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7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8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9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0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1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2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3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4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5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6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067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068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5069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70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71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072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3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074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КОТЛАССКОГО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075" name="CustomShape 368"/>
          <p:cNvSpPr/>
          <p:nvPr/>
        </p:nvSpPr>
        <p:spPr>
          <a:xfrm>
            <a:off x="10389465" y="610560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6" name="CustomShape 393"/>
          <p:cNvSpPr/>
          <p:nvPr/>
        </p:nvSpPr>
        <p:spPr>
          <a:xfrm>
            <a:off x="4816577" y="4119911"/>
            <a:ext cx="735151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Котлас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487" y="6660491"/>
            <a:ext cx="1985506" cy="172953"/>
          </a:xfrm>
          <a:prstGeom prst="rect">
            <a:avLst/>
          </a:prstGeom>
        </p:spPr>
      </p:pic>
      <p:grpSp>
        <p:nvGrpSpPr>
          <p:cNvPr id="381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2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4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5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90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5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6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7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8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9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0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1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2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4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5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1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2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3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4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6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8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9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3" name="Рисунок 415"/>
            <p:cNvPicPr/>
            <p:nvPr/>
          </p:nvPicPr>
          <p:blipFill>
            <a:blip r:embed="rId5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8" name="Рисунок 465"/>
          <p:cNvPicPr/>
          <p:nvPr/>
        </p:nvPicPr>
        <p:blipFill>
          <a:blip r:embed="rId6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9" name="Овал 408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1" name="Полилиния 410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3" name="Группа 412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4" name="Прямоугольник 413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Равнобедренный треугольник 414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Плюс 415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7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4" name="CustomShape 393"/>
          <p:cNvSpPr/>
          <p:nvPr/>
        </p:nvSpPr>
        <p:spPr>
          <a:xfrm>
            <a:off x="234091" y="960122"/>
            <a:ext cx="1242534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Котласский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5" name="CustomShape 394"/>
          <p:cNvSpPr/>
          <p:nvPr/>
        </p:nvSpPr>
        <p:spPr>
          <a:xfrm>
            <a:off x="268738" y="1215655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5"/>
          <p:cNvSpPr/>
          <p:nvPr/>
        </p:nvSpPr>
        <p:spPr>
          <a:xfrm>
            <a:off x="835738" y="1226455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7" name="CustomShape 396"/>
          <p:cNvSpPr/>
          <p:nvPr/>
        </p:nvSpPr>
        <p:spPr>
          <a:xfrm>
            <a:off x="268738" y="1721095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3393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/18189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7"/>
          <p:cNvSpPr/>
          <p:nvPr/>
        </p:nvSpPr>
        <p:spPr>
          <a:xfrm>
            <a:off x="268738" y="1507615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1135/15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9" name="CustomShape 398"/>
          <p:cNvSpPr/>
          <p:nvPr/>
        </p:nvSpPr>
        <p:spPr>
          <a:xfrm>
            <a:off x="1178458" y="1507615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40"/>
            <a:ext cx="12207405" cy="6181560"/>
          </a:xfrm>
          <a:prstGeom prst="rect">
            <a:avLst/>
          </a:prstGeom>
        </p:spPr>
      </p:pic>
      <p:grpSp>
        <p:nvGrpSpPr>
          <p:cNvPr id="5110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5111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2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3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4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5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116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17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118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5119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0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1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2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3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4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5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6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7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8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29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0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1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2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3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4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5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6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7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8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39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0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1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2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3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4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5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6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7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8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49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0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1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2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3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4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5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6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7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8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59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0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1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2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3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4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5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6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7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8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69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0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1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2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3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4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5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6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7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8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79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0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1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2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3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4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5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6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7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8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89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0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1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2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3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4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5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6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7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8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99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0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1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2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3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4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5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6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7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8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9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0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1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2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3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4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5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6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7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8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9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0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1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2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3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4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5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6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7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8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29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0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1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2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3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4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5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6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7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8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39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0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1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2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3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4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5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6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7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8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49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0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1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2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3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4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5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6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7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8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59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0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1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2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3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4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5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6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7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8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69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0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1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2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3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4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5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6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7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8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9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0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1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2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3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4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5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6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7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8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9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0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1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2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3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4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5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6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7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8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99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0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1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2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3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4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5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6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7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8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09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0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1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2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3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4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5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6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7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8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19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0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1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2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3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4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5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6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7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8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29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0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1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2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3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4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5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6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7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8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39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0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1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2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3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4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5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6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7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8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49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0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1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2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3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4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5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6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7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8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59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0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1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2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3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4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5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6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7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8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69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0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1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2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3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4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5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6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7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8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79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0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1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2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3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4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5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6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7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8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89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0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1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2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3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4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5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6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7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8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99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0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1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2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3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4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5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6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7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8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09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0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1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2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3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4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5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6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7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8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9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0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1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2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3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4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5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6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7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8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9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0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1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2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3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4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5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6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7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8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9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0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1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2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3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4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5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6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7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8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9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0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1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2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3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4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5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6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7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8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9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0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1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2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3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4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5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6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7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8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69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470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471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5472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73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74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475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6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77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УСТЬЯНСКОГО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478" name="CustomShape 368"/>
          <p:cNvSpPr/>
          <p:nvPr/>
        </p:nvSpPr>
        <p:spPr>
          <a:xfrm>
            <a:off x="10415520" y="6057425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6" name="CustomShape 393"/>
          <p:cNvSpPr/>
          <p:nvPr/>
        </p:nvSpPr>
        <p:spPr>
          <a:xfrm>
            <a:off x="1938574" y="4659801"/>
            <a:ext cx="1266643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Октябрьский 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199668" y="1009224"/>
            <a:ext cx="1252344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Устьянский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218880" y="1203736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785880" y="1214536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218880" y="1709176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10486/24591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218880" y="1495696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1591/9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128600" y="1495696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" y="722880"/>
            <a:ext cx="12199999" cy="6135120"/>
          </a:xfrm>
          <a:prstGeom prst="rect">
            <a:avLst/>
          </a:prstGeom>
        </p:spPr>
      </p:pic>
      <p:grpSp>
        <p:nvGrpSpPr>
          <p:cNvPr id="5513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5514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5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6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7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8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519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20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521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5522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3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4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5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6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7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8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29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0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1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2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3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4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5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6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7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8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39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0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1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2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3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4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5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6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7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8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9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0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1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2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3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4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5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6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7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8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59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0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1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2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3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4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5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6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7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8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69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0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1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2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3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4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5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6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7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8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9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0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1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2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3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4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5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6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7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8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89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0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1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2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3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4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5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6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7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8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99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0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1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2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3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4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5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6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7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8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09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0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1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2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3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4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5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6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7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8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9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0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1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2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3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4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5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6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7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8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9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0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1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2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3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4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5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6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7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8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9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0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1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2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3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4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5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6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7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8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9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0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1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2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3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4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5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6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7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8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9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0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1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2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3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4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5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6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7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8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9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0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1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2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3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4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5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6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7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8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79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0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1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2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3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4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5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6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7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8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89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0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1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2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3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4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5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6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7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8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99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0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1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2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3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4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5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6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7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8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09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0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1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2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3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4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5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6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7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8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19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0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1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2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3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4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5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6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7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8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29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0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1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2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3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4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5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6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7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8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39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0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1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2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3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4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5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6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7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8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49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0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1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2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3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4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5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6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7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8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59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0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1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2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3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4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5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6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7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8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69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0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1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2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3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4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5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6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7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8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9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0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1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2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3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4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5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6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7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8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89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0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1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2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3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4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5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6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7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8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99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0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1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2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3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4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5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6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7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8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09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0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1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2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3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4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5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6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7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8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9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0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1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2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3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4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5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6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7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8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29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0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1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2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3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4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5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6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7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8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39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0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1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2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3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4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5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6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7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8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9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0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1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2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3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4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5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6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7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8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59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0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1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2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3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4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5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6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7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8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69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0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1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2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873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874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5875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6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77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878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9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80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ЛЕНСКОГО МР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881" name="CustomShape 368"/>
          <p:cNvSpPr/>
          <p:nvPr/>
        </p:nvSpPr>
        <p:spPr>
          <a:xfrm>
            <a:off x="10436043" y="606348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6" name="CustomShape 393"/>
          <p:cNvSpPr/>
          <p:nvPr/>
        </p:nvSpPr>
        <p:spPr>
          <a:xfrm>
            <a:off x="2909369" y="4201663"/>
            <a:ext cx="928345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Урдома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452930" y="959468"/>
            <a:ext cx="1005418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Ленский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326219" y="1181091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912839" y="1201424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326219" y="1686531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2945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/10321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326219" y="1473051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822/3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235939" y="1473051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1" y="600488"/>
            <a:ext cx="12209471" cy="6276975"/>
          </a:xfrm>
          <a:prstGeom prst="rect">
            <a:avLst/>
          </a:prstGeom>
        </p:spPr>
      </p:pic>
      <p:grpSp>
        <p:nvGrpSpPr>
          <p:cNvPr id="5916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5917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8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9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0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1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922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23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924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5925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6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7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8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29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0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1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2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3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4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5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6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7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8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9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0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1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2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3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4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5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6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7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8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49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0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1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2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3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4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5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6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7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8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59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0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1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2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3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4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5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6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7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8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9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0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1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2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3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4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5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6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7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8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79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0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1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2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3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4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5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6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7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8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89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0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1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2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3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4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5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6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7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8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99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0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1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2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3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4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5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6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7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8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09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0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1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2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3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4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5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6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7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8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9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0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1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2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3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4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5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6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7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8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29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0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1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2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3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4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5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6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7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8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39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0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1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2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3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4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5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6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7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8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49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0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1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2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3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4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5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6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7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8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59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0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1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2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3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4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5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6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7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8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69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0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1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2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3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4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5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6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7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8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79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0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1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2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3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4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5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6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7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8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9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0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1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2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3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4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5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6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7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8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9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0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1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2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3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4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5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6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7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8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9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0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1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2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3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4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5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6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7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8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9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0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1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2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3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4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5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6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7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8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9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0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1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2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3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4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5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6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7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8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9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0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1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2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3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4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5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6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7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8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49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0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1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2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3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4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5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6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7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8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59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0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1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2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3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4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5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6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7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8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69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0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1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2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3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4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5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6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7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8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9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0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1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2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3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4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5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6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7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8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9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0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1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2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3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4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5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6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7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8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99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0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1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2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3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4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5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6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7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8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09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0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1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2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3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4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5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6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7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8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9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0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1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2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3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4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5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6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7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8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29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0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1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2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3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4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5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6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7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8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39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0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1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2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3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4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5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6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7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8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49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0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1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2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3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4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5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6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7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8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59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0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1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2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3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4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5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6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7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8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69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0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1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2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3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4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5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76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277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6278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79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80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281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2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83" name="CustomShape 367"/>
          <p:cNvSpPr/>
          <p:nvPr/>
        </p:nvSpPr>
        <p:spPr>
          <a:xfrm>
            <a:off x="-7922" y="-92835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КРАСНОБОРСКОГО МР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6284" name="CustomShape 368"/>
          <p:cNvSpPr/>
          <p:nvPr/>
        </p:nvSpPr>
        <p:spPr>
          <a:xfrm>
            <a:off x="10404720" y="610560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06.09.2023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6" name="CustomShape 393"/>
          <p:cNvSpPr/>
          <p:nvPr/>
        </p:nvSpPr>
        <p:spPr>
          <a:xfrm>
            <a:off x="3533306" y="5064135"/>
            <a:ext cx="1207331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Красноборск 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240993" y="925664"/>
            <a:ext cx="1478111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Красноборский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373089" y="112277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940089" y="113357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373089" y="162821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3538/10848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373089" y="141473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953/6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282809" y="141473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2" y="708840"/>
            <a:ext cx="12210117" cy="6149160"/>
          </a:xfrm>
          <a:prstGeom prst="rect">
            <a:avLst/>
          </a:prstGeom>
        </p:spPr>
      </p:pic>
      <p:grpSp>
        <p:nvGrpSpPr>
          <p:cNvPr id="6319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6320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1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2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3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4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325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26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327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6328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9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0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1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2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3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4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5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6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7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8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39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0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1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2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3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4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5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6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7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8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49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0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1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2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3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4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5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6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7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8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59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0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1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2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3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4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5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6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7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8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69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0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1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2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3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4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5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6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7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8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79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0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1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2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3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4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5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6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7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8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89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0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1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2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3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4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5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6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7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8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99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0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1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2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3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4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5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6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7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8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9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0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1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2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3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4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5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6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7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8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9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0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1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2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3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4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5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6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7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8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9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0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1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2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3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4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5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6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7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8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9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0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1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2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3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4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5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6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7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8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9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0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1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2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3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4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5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6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7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8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9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0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1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2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3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4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5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6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7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8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9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0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1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2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3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4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5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6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7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8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9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0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1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2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3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4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5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6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7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8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9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0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1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2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3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4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5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6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7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8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9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0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1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2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3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4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5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6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7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8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9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0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1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2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3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4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5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6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7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8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9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0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1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2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3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4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5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6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7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8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9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0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1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2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3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4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5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6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7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8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9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0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1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2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3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4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5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6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7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8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9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0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1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2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3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4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5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6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7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8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9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0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1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2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3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4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5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6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7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8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9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0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1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2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3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4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5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6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7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8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9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0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1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2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3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4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5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6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7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8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9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0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1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2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3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4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5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6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7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8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9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0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1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2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3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4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5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6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7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8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9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0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1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2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3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4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5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6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7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8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9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0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1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2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3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4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5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6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7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8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9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0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1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2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3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4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5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6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7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8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9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0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1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2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3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4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5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6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7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8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9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0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1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2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3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4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5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6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7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8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9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0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1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2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3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4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5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6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7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8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9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0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1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2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3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4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5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6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7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8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679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680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6681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2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3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684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5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86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ВЕРХНЕТОЕМСКОГО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6687" name="CustomShape 368"/>
          <p:cNvSpPr/>
          <p:nvPr/>
        </p:nvSpPr>
        <p:spPr>
          <a:xfrm>
            <a:off x="10426515" y="606996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6" name="CustomShape 393"/>
          <p:cNvSpPr/>
          <p:nvPr/>
        </p:nvSpPr>
        <p:spPr>
          <a:xfrm>
            <a:off x="4549539" y="4119911"/>
            <a:ext cx="1479970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Верхняя Тойма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235715" y="1047184"/>
            <a:ext cx="1572561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Верхнетоемский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415036" y="1256816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982036" y="1267616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415036" y="1762256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8243/11515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415036" y="1548776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1493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324756" y="1548776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86" y="722880"/>
            <a:ext cx="12198757" cy="6151170"/>
          </a:xfrm>
          <a:prstGeom prst="rect">
            <a:avLst/>
          </a:prstGeom>
        </p:spPr>
      </p:pic>
      <p:grpSp>
        <p:nvGrpSpPr>
          <p:cNvPr id="6722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6723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4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5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6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7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728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29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730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6731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2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3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4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5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6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7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8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9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0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1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2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3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4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5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6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7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8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9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0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1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2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3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4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5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6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7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8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9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0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1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2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3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4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5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6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7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8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69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0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1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2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3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4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5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6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7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8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79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0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1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2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3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4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5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6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7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8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89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0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1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2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3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4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5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6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7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8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99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0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1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2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3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4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5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6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7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8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09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0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1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2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3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4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5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6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7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8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19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0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1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2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3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4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5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6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7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8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29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0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1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2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3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4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5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6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7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8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39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0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1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2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3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4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5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6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7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8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49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0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1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2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3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4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5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6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7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8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59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0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1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2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3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4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5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6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7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8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69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0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1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2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3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4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5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6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7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8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79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0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1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2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3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4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5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6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7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8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89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0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1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2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3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4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5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6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7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8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99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0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1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2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3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4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5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6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7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8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09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0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1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2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3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4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5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6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7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8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19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0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1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2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3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4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5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6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7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8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29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0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1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2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3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4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5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6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7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8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39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0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1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2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3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4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5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6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7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8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49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0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1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2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3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4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5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6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7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8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59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0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1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2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3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4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5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6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7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8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69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0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1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2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3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4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5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6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7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8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79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0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1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2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3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4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5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6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7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8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9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0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1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2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3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4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5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6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7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8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9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0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1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2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3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4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5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6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7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8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9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0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1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2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3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4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5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6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7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8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9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0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1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2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3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4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5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6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7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8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9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0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1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2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3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4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5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6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7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8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9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0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1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2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3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4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5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6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7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8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9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0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1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2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3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4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5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6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7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8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9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0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1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2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3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4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5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6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7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8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69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0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1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2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3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4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5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6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7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8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79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0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1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082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083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7084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5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6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087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8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89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КОНОШСКОГО МР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7090" name="CustomShape 368"/>
          <p:cNvSpPr/>
          <p:nvPr/>
        </p:nvSpPr>
        <p:spPr>
          <a:xfrm>
            <a:off x="10408211" y="5901936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5" name="CustomShape 393"/>
          <p:cNvSpPr/>
          <p:nvPr/>
        </p:nvSpPr>
        <p:spPr>
          <a:xfrm>
            <a:off x="4004286" y="4339723"/>
            <a:ext cx="805170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Коноша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7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355518" y="917571"/>
            <a:ext cx="1210089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Коношский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393563" y="112277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960563" y="113357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393563" y="162821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3066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/19979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393563" y="141473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1128/8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303283" y="141473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" y="722880"/>
            <a:ext cx="12194724" cy="6131002"/>
          </a:xfrm>
          <a:prstGeom prst="rect">
            <a:avLst/>
          </a:prstGeom>
        </p:spPr>
      </p:pic>
      <p:grpSp>
        <p:nvGrpSpPr>
          <p:cNvPr id="7125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7126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7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8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9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0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131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32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133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7134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5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6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7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8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9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0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1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2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3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4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5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6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7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8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9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0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1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2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3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4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5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6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7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8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9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0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1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2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3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4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5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6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7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8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9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0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1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2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3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4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5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6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7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8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9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0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1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2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3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4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5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6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7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8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9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0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1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2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3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4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5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6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7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8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9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0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1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2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3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4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5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6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7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8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9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0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1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2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3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4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5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6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7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8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9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0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1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2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3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4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5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6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7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8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29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0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1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2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3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4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5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6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7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8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39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0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1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2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3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4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5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6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7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8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9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0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1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2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3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4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5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6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7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8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59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0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1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2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3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4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5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6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7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8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69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0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1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2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3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4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5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6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7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8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9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0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1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2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3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4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5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6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7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8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89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0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1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2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3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4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5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6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7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8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99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0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1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2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3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4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5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6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7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8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9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0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1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2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3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4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5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6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7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8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9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0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1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2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3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4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5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6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7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8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9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0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1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2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3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4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5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6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7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8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9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0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1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2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3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4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5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6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7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8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9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0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1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2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3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4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5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6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7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8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9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0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1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2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3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4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5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6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7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8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9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0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1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2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3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4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5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6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7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8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79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0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1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2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3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4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5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6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7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8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89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0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1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2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3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4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5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6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7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8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9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0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1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2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3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4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5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6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7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8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9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0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1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2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3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4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5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6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7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8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9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0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1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2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3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4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5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6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7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8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29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0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1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2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3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4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5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6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7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8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9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0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1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2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3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4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5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6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7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8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49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0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1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2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3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4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5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6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7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8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59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0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1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2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3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4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5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6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7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8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9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0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1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2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3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4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5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6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7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8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9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0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1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2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3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4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485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486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7487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8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9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490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1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92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НЯНДОМСКОГО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7493" name="CustomShape 368"/>
          <p:cNvSpPr/>
          <p:nvPr/>
        </p:nvSpPr>
        <p:spPr>
          <a:xfrm>
            <a:off x="10473719" y="605898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5" name="CustomShape 393"/>
          <p:cNvSpPr/>
          <p:nvPr/>
        </p:nvSpPr>
        <p:spPr>
          <a:xfrm>
            <a:off x="3141720" y="3726163"/>
            <a:ext cx="876087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Няндома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6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271947" y="958771"/>
            <a:ext cx="1307680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Няндомский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 МО</a:t>
            </a:r>
            <a:endParaRPr lang="ru-RU" sz="1200" b="0" strike="noStrike" spc="-1" dirty="0" smtClean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358967" y="116120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925967" y="117200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339167" y="166664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3106/24158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358967" y="145316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866/5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268687" y="145316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" y="739808"/>
            <a:ext cx="12161880" cy="6135645"/>
          </a:xfrm>
          <a:prstGeom prst="rect">
            <a:avLst/>
          </a:prstGeom>
        </p:spPr>
      </p:pic>
      <p:grpSp>
        <p:nvGrpSpPr>
          <p:cNvPr id="7528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7529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0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1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2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3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534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535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536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7537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8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9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0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1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2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3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4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5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6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7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8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9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0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1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2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3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4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5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6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7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8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9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0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1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2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3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4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5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6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7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8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9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0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1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2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3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4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5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6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7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8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9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0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1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2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3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4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5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6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7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8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9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0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1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2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3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4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5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6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7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8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9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0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1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2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3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4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5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6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7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8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9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0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1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2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3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4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5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6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7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8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9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0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1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2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3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4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5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6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7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8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9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0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1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2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3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4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5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6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7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8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9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0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1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2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3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4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5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6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7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8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9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0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1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2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3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4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5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6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7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8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9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0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1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2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3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4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5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6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7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8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9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0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1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2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3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4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5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6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7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8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9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0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1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2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3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4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5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6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7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8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9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0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1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2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3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4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5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6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7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8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99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0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1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2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3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4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5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6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7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8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09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0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1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2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3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4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5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6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7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8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19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0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1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2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3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4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5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6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7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8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29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0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1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2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3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4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5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6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7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8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9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0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1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2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3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4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5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6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7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8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9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0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1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2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3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4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5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6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7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8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59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0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1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2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3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4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5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6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7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8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69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0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1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2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3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4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5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6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7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8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9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0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1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2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3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4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5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6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7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8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9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0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1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2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3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4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5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6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7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8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9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0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1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2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3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4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5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6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7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8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9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0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1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2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3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4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5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6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7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8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9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0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1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2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3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4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5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6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7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8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9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0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1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2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3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4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5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6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7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8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9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0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1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2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3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4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5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6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7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8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49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0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1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2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3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4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5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6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7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8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59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0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1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2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3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4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5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6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7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8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69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0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1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2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3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4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5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6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7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8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79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0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1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2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3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4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5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6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87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888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889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7890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91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92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893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4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95" name="CustomShape 367"/>
          <p:cNvSpPr/>
          <p:nvPr/>
        </p:nvSpPr>
        <p:spPr>
          <a:xfrm>
            <a:off x="12600" y="7928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ВЕЛЬСКОГО МР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7896" name="CustomShape 368"/>
          <p:cNvSpPr/>
          <p:nvPr/>
        </p:nvSpPr>
        <p:spPr>
          <a:xfrm>
            <a:off x="10464360" y="611352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grpSp>
        <p:nvGrpSpPr>
          <p:cNvPr id="7897" name="Group 369"/>
          <p:cNvGrpSpPr/>
          <p:nvPr/>
        </p:nvGrpSpPr>
        <p:grpSpPr>
          <a:xfrm>
            <a:off x="9599760" y="676440"/>
            <a:ext cx="2909160" cy="5362560"/>
            <a:chOff x="9599760" y="2296080"/>
            <a:chExt cx="2909160" cy="3742920"/>
          </a:xfrm>
        </p:grpSpPr>
        <p:grpSp>
          <p:nvGrpSpPr>
            <p:cNvPr id="7898" name="Group 370"/>
            <p:cNvGrpSpPr/>
            <p:nvPr/>
          </p:nvGrpSpPr>
          <p:grpSpPr>
            <a:xfrm>
              <a:off x="9599760" y="2296080"/>
              <a:ext cx="2909160" cy="3742920"/>
              <a:chOff x="9599760" y="2296080"/>
              <a:chExt cx="2909160" cy="3742920"/>
            </a:xfrm>
          </p:grpSpPr>
          <p:sp>
            <p:nvSpPr>
              <p:cNvPr id="7899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7900" name="Group 372"/>
              <p:cNvGrpSpPr/>
              <p:nvPr/>
            </p:nvGrpSpPr>
            <p:grpSpPr>
              <a:xfrm>
                <a:off x="9599760" y="2296080"/>
                <a:ext cx="2909160" cy="3742920"/>
                <a:chOff x="9599760" y="2296080"/>
                <a:chExt cx="2909160" cy="3742920"/>
              </a:xfrm>
            </p:grpSpPr>
            <p:grpSp>
              <p:nvGrpSpPr>
                <p:cNvPr id="7901" name="Group 373"/>
                <p:cNvGrpSpPr/>
                <p:nvPr/>
              </p:nvGrpSpPr>
              <p:grpSpPr>
                <a:xfrm>
                  <a:off x="9599760" y="2296080"/>
                  <a:ext cx="2909160" cy="3742920"/>
                  <a:chOff x="9599760" y="2296080"/>
                  <a:chExt cx="2909160" cy="3742920"/>
                </a:xfrm>
              </p:grpSpPr>
              <p:sp>
                <p:nvSpPr>
                  <p:cNvPr id="7902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03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7904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7905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7906" name="CustomShape 378"/>
                  <p:cNvSpPr/>
                  <p:nvPr/>
                </p:nvSpPr>
                <p:spPr>
                  <a:xfrm>
                    <a:off x="9702000" y="574812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7907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7908" name="CustomShape 380"/>
                  <p:cNvSpPr/>
                  <p:nvPr/>
                </p:nvSpPr>
                <p:spPr>
                  <a:xfrm>
                    <a:off x="9636480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7909" name="CustomShape 381"/>
                  <p:cNvSpPr/>
                  <p:nvPr/>
                </p:nvSpPr>
                <p:spPr>
                  <a:xfrm>
                    <a:off x="10190520" y="571140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7910" name="CustomShape 382"/>
                  <p:cNvSpPr/>
                  <p:nvPr/>
                </p:nvSpPr>
                <p:spPr>
                  <a:xfrm>
                    <a:off x="10221120" y="3799210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7911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7912" name="CustomShape 384"/>
                  <p:cNvSpPr/>
                  <p:nvPr/>
                </p:nvSpPr>
                <p:spPr>
                  <a:xfrm>
                    <a:off x="10194418" y="2620998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7913" name="CustomShape 385"/>
                <p:cNvSpPr/>
                <p:nvPr/>
              </p:nvSpPr>
              <p:spPr>
                <a:xfrm>
                  <a:off x="9831600" y="555084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7914" name="CustomShape 386"/>
                <p:cNvSpPr/>
                <p:nvPr/>
              </p:nvSpPr>
              <p:spPr>
                <a:xfrm>
                  <a:off x="10197000" y="5407200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  <p:sp>
              <p:nvSpPr>
                <p:cNvPr id="7915" name="CustomShape 387"/>
                <p:cNvSpPr/>
                <p:nvPr/>
              </p:nvSpPr>
              <p:spPr>
                <a:xfrm>
                  <a:off x="9636480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7916" name="CustomShape 388"/>
                <p:cNvSpPr/>
                <p:nvPr/>
              </p:nvSpPr>
              <p:spPr>
                <a:xfrm>
                  <a:off x="10212840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7917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7918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7919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7920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7921" name="Рисунок 415"/>
            <p:cNvPicPr/>
            <p:nvPr/>
          </p:nvPicPr>
          <p:blipFill>
            <a:blip r:embed="rId4"/>
            <a:stretch/>
          </p:blipFill>
          <p:spPr>
            <a:xfrm>
              <a:off x="9676440" y="3656733"/>
              <a:ext cx="648720" cy="483268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922" name="Рисунок 465"/>
          <p:cNvPicPr/>
          <p:nvPr/>
        </p:nvPicPr>
        <p:blipFill>
          <a:blip r:embed="rId5"/>
          <a:stretch/>
        </p:blipFill>
        <p:spPr>
          <a:xfrm>
            <a:off x="9816660" y="938336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6" name="CustomShape 393"/>
          <p:cNvSpPr/>
          <p:nvPr/>
        </p:nvSpPr>
        <p:spPr>
          <a:xfrm>
            <a:off x="4964871" y="2848838"/>
            <a:ext cx="748745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Вельск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429087" y="1123002"/>
            <a:ext cx="1111985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Вельский МР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400530" y="1334857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934832" y="1354234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367832" y="1848874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10327/47129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367832" y="1635394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2252/7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277552" y="1635394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09" y="722881"/>
            <a:ext cx="12199680" cy="6135120"/>
          </a:xfrm>
          <a:prstGeom prst="rect">
            <a:avLst/>
          </a:prstGeom>
        </p:spPr>
      </p:pic>
      <p:grpSp>
        <p:nvGrpSpPr>
          <p:cNvPr id="7937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7938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9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0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1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2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943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944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45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7946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47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48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49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0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1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2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3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4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5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6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7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8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59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0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1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2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3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4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5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6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7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8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69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0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1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2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3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4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5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6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7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8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79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0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1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2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3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4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5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6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7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8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89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0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1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2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3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4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5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6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7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8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99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0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1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2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3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4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5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6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7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8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09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0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1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2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3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4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5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6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7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8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19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0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1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2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3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4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5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6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7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8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29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0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1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2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3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4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5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6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7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8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39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0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1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2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3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4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5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6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7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8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49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0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1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2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3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4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5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6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7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8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59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0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1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2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3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4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5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6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7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8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69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0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1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2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3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4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5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6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7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8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79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0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1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2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3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4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5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6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7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8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89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0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1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2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3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4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5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6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7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8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099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0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1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2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3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4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5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6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7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8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09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0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1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2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3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4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5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6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7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8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19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0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1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2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3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4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5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6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7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8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29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0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1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2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3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4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5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6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7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8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39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0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1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2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3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4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5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6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7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8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49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0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1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2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3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4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5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6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7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8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59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0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1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2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3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4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5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6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7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8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69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0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1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2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3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4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5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6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7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8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79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0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1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2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3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4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5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6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7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8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9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0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1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2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3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4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5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6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7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8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9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0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1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2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3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4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5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6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7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8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9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0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1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2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3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4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5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6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7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8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9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0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1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2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3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4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5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6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7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8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9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0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1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2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3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4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5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6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7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8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39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0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1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2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3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4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5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6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7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8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49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0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1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2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3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4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5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6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7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8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59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0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1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2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3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4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5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6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7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8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69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0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1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2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3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4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5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6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7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8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9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0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1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2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3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4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5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6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7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8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9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0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1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2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3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4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5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6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297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98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8299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00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01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302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3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304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ШЕНКУРСКОГО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8305" name="CustomShape 368"/>
          <p:cNvSpPr/>
          <p:nvPr/>
        </p:nvSpPr>
        <p:spPr>
          <a:xfrm>
            <a:off x="10444335" y="608724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8333" name="CustomShape 393"/>
          <p:cNvSpPr/>
          <p:nvPr/>
        </p:nvSpPr>
        <p:spPr>
          <a:xfrm>
            <a:off x="5072809" y="3557308"/>
            <a:ext cx="1143339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Шенкурск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6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7" name="Овал 406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09" name="Полилиния 408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1" name="Группа 410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2" name="Прямоугольник 411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" name="Равнобедренный треугольник 412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Плюс 413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5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2" name="CustomShape 394"/>
          <p:cNvSpPr/>
          <p:nvPr/>
        </p:nvSpPr>
        <p:spPr>
          <a:xfrm>
            <a:off x="252318" y="1094772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5"/>
          <p:cNvSpPr/>
          <p:nvPr/>
        </p:nvSpPr>
        <p:spPr>
          <a:xfrm>
            <a:off x="839298" y="1121174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4" name="CustomShape 396"/>
          <p:cNvSpPr/>
          <p:nvPr/>
        </p:nvSpPr>
        <p:spPr>
          <a:xfrm>
            <a:off x="272298" y="1615814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5218/11727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5" name="CustomShape 397"/>
          <p:cNvSpPr/>
          <p:nvPr/>
        </p:nvSpPr>
        <p:spPr>
          <a:xfrm>
            <a:off x="272298" y="1402334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1124/6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6" name="CustomShape 398"/>
          <p:cNvSpPr/>
          <p:nvPr/>
        </p:nvSpPr>
        <p:spPr>
          <a:xfrm>
            <a:off x="1182018" y="1402334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7" name="CustomShape 393"/>
          <p:cNvSpPr/>
          <p:nvPr/>
        </p:nvSpPr>
        <p:spPr>
          <a:xfrm>
            <a:off x="213010" y="889942"/>
            <a:ext cx="1332495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Шенкурский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880"/>
            <a:ext cx="12181680" cy="6135120"/>
          </a:xfrm>
          <a:prstGeom prst="rect">
            <a:avLst/>
          </a:prstGeom>
        </p:spPr>
      </p:pic>
      <p:grpSp>
        <p:nvGrpSpPr>
          <p:cNvPr id="1080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1081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86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87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88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1089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2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3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4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5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6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7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1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2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3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4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5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6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0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1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2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3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4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5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6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7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8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3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4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5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6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7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8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9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0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1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2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3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4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5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6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7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8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9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0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3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4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5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6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7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8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9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0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1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2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3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7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8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7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8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9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0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1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2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3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4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5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6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7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8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9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0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1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2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3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4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5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6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7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8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9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0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1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2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3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4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5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6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7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8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9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0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1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2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3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4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5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6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7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8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9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0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1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2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3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4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5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6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7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8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9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0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1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2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3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4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5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6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7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8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9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0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1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2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3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4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5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6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7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8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9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0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1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2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3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4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5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6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7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8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9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0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1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2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3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4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5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6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7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8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9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0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1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2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3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4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5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6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7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8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9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0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1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2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3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4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5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6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7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8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9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0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1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2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3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4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5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6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7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8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9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0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1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2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3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4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5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6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7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8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9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0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1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2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3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4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5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6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7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8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9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0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1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2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3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4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5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6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7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8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9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0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1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2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3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4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5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6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7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8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49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0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1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2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3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4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5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6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7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8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59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0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1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2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3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4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5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6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7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8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69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0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1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2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3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4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5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6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7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8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79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0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1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2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3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4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5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6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7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8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89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0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1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2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3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4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5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6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7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8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9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0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1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2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3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4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5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6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7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8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9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0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1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2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3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4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5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6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7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8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9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0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1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2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3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4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5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6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7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8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9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0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1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2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3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4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5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6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7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8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9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40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41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1442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3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4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45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6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7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ПРИМОРСКОГО МО АРХАНГЕЛЬСКОЙ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474" name="Рисунок 465"/>
          <p:cNvPicPr/>
          <p:nvPr/>
        </p:nvPicPr>
        <p:blipFill>
          <a:blip r:embed="rId4"/>
          <a:stretch/>
        </p:blipFill>
        <p:spPr>
          <a:xfrm>
            <a:off x="9702000" y="2509920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7" name="Прямоугольник 406"/>
          <p:cNvSpPr/>
          <p:nvPr/>
        </p:nvSpPr>
        <p:spPr bwMode="auto">
          <a:xfrm>
            <a:off x="6677229" y="5887062"/>
            <a:ext cx="1038406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. Архангельск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2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3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5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6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91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6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7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8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400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1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2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3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4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8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9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2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4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5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7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8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9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90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4" name="Рисунок 415"/>
            <p:cNvPicPr/>
            <p:nvPr/>
          </p:nvPicPr>
          <p:blipFill>
            <a:blip r:embed="rId5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10" name="Рисунок 465"/>
          <p:cNvPicPr/>
          <p:nvPr/>
        </p:nvPicPr>
        <p:blipFill>
          <a:blip r:embed="rId4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11" name="Овал 410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3" name="Полилиния 412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4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5" name="Группа 414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6" name="Прямоугольник 415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люс 417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9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3"/>
          <p:cNvSpPr/>
          <p:nvPr/>
        </p:nvSpPr>
        <p:spPr>
          <a:xfrm>
            <a:off x="247027" y="912601"/>
            <a:ext cx="1316593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Приморский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7" name="CustomShape 394"/>
          <p:cNvSpPr/>
          <p:nvPr/>
        </p:nvSpPr>
        <p:spPr>
          <a:xfrm>
            <a:off x="260211" y="112277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8" name="CustomShape 395"/>
          <p:cNvSpPr/>
          <p:nvPr/>
        </p:nvSpPr>
        <p:spPr>
          <a:xfrm>
            <a:off x="827211" y="113321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9" name="CustomShape 396"/>
          <p:cNvSpPr/>
          <p:nvPr/>
        </p:nvSpPr>
        <p:spPr>
          <a:xfrm>
            <a:off x="259851" y="162821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6955/24938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30" name="CustomShape 397"/>
          <p:cNvSpPr/>
          <p:nvPr/>
        </p:nvSpPr>
        <p:spPr>
          <a:xfrm>
            <a:off x="260211" y="141437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156/8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31" name="CustomShape 398"/>
          <p:cNvSpPr/>
          <p:nvPr/>
        </p:nvSpPr>
        <p:spPr>
          <a:xfrm>
            <a:off x="1169931" y="141437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0" name="CustomShape 511"/>
          <p:cNvSpPr/>
          <p:nvPr/>
        </p:nvSpPr>
        <p:spPr>
          <a:xfrm>
            <a:off x="10454040" y="630504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" y="729360"/>
            <a:ext cx="12201805" cy="6159632"/>
          </a:xfrm>
          <a:prstGeom prst="rect">
            <a:avLst/>
          </a:prstGeom>
        </p:spPr>
      </p:pic>
      <p:grpSp>
        <p:nvGrpSpPr>
          <p:cNvPr id="8340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8341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2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3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4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5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346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347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48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8349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0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1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2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3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4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5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6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7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8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9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0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1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2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3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4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5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6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7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8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9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0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1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2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3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4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5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6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7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8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9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0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1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2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3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4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5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6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7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8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9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0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1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2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3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4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5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6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7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8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9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0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1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2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3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4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5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6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7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8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9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0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1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2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3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4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5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6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7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8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9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0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1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2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3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4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5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6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7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8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9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0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1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2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3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4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5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6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7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8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9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0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1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2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3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4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5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6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7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8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9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0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1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2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3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4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5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6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7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8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9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0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1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2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3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4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5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6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7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8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9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0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1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2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3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4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5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6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7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8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9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0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1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2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3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4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5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6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7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8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9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0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1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2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3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4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5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6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7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8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9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0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1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2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3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4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5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6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7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8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9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0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1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2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3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4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5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6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7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8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9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0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1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2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3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4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5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6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7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8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9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0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1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2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3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4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5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6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7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8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9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0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1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2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3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4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5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6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7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8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9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0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1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2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3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4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5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6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7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8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9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0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1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2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3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4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5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6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7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8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9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0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1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2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3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4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5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6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7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8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79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0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1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2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3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4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5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6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7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8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89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0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1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2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3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4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5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6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7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8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99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0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1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2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3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4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5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6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7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8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09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0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1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2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3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4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5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6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7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8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19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0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1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2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3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4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5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6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7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8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29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0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1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2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3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4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5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6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7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8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39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0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1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2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3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4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5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6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7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8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49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0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1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2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3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4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5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6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7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8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59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0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1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2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3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4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5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6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7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8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69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0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1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2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3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4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5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6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7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8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79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0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1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2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3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4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5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6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7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8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89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0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1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2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3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4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5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6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7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8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99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700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701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8702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03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04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705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6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707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КАРГОПОЛЬСКОГО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8708" name="CustomShape 368"/>
          <p:cNvSpPr/>
          <p:nvPr/>
        </p:nvSpPr>
        <p:spPr>
          <a:xfrm>
            <a:off x="10415520" y="603864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spc="-1" dirty="0" smtClean="0">
                <a:solidFill>
                  <a:srgbClr val="000000"/>
                </a:solidFill>
                <a:latin typeface="Times New Roman"/>
              </a:rPr>
              <a:t>05.09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grpSp>
        <p:nvGrpSpPr>
          <p:cNvPr id="8709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8710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8711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8712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8713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871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1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871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871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871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871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872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872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872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872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872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8725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8726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8727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8728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8729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8730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8731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8732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8733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734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5" name="CustomShape 393"/>
          <p:cNvSpPr/>
          <p:nvPr/>
        </p:nvSpPr>
        <p:spPr>
          <a:xfrm>
            <a:off x="4307769" y="3828427"/>
            <a:ext cx="1159882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Каргополь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06" name="Овал 405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7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08" name="Полилиния 407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0" name="Прямоугольник 409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Равнобедренный треугольник 410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люс 411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3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0" name="CustomShape 393"/>
          <p:cNvSpPr/>
          <p:nvPr/>
        </p:nvSpPr>
        <p:spPr>
          <a:xfrm>
            <a:off x="277370" y="935244"/>
            <a:ext cx="1505875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Каргопольский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1" name="CustomShape 394"/>
          <p:cNvSpPr/>
          <p:nvPr/>
        </p:nvSpPr>
        <p:spPr>
          <a:xfrm>
            <a:off x="358943" y="1155676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2" name="CustomShape 395"/>
          <p:cNvSpPr/>
          <p:nvPr/>
        </p:nvSpPr>
        <p:spPr>
          <a:xfrm>
            <a:off x="925943" y="1166476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6"/>
          <p:cNvSpPr/>
          <p:nvPr/>
        </p:nvSpPr>
        <p:spPr>
          <a:xfrm>
            <a:off x="358943" y="1661116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6722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/16227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4" name="CustomShape 397"/>
          <p:cNvSpPr/>
          <p:nvPr/>
        </p:nvSpPr>
        <p:spPr>
          <a:xfrm>
            <a:off x="358943" y="1447636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1147/7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5" name="CustomShape 398"/>
          <p:cNvSpPr/>
          <p:nvPr/>
        </p:nvSpPr>
        <p:spPr>
          <a:xfrm>
            <a:off x="1268663" y="1447636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9" y="676440"/>
            <a:ext cx="12205740" cy="6181560"/>
          </a:xfrm>
          <a:prstGeom prst="rect">
            <a:avLst/>
          </a:prstGeom>
        </p:spPr>
      </p:pic>
      <p:grpSp>
        <p:nvGrpSpPr>
          <p:cNvPr id="1483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1484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5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6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7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8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89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90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91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1492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3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4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5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6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7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8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9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0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1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2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3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4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5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6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7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8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9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0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1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2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3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4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5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6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7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8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9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0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1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2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3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4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5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6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7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8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9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0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1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2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3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4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5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6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7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8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9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0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1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2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3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4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5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6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7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8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9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0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1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2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3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4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5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6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7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8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9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0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1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2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3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4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5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6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7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8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9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0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1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2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3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4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5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6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7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8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9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0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1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2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3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4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5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6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7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8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9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0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1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2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3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4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5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6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7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8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9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0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1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2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3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4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5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6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7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8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9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0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1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2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3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4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5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6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7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8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9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0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1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2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3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4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5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6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7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8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9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0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1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2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3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4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5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6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7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8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9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0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1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2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3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4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5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6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7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8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9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0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1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2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3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4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5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6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7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8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9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0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1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2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3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4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5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6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7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8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9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0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1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2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3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4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5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6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7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8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9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0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1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2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3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4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5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6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7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8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9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0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1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2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3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4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5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6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7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8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9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0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1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2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3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4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5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6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7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8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9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0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1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2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3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4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5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6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7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8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9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0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1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2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3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4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5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6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7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8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9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0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1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2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3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4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5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6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7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8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9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0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1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2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3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4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5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6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7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8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9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0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1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2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3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4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5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6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7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8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9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0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1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2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3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4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5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6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7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8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9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0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1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2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3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4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5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6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7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8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9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0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1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2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3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4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5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6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7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8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9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0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1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2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3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4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5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6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7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8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9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0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1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2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3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4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5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6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7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8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9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0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1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2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3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4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5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6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7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8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9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0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1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2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3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4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5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6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7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8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9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0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1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2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3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4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5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6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7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8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9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0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1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2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43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44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1845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6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7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48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9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50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ОНЕЖСКОГО МР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07" name="Прямоугольник 406"/>
          <p:cNvSpPr/>
          <p:nvPr/>
        </p:nvSpPr>
        <p:spPr bwMode="auto">
          <a:xfrm>
            <a:off x="4184690" y="3901698"/>
            <a:ext cx="620022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г. Онега</a:t>
            </a:r>
          </a:p>
        </p:txBody>
      </p:sp>
      <p:grpSp>
        <p:nvGrpSpPr>
          <p:cNvPr id="381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2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4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5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90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5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6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7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8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9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0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1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2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4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5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1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2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3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4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6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8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9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3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9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10" name="Овал 409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2" name="Полилиния 411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3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4" name="Группа 413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5" name="Прямоугольник 414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Равнобедренный треугольник 415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Плюс 416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8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3"/>
          <p:cNvSpPr/>
          <p:nvPr/>
        </p:nvSpPr>
        <p:spPr>
          <a:xfrm>
            <a:off x="5650277" y="4218577"/>
            <a:ext cx="1120577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Онежский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МР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6" name="CustomShape 394"/>
          <p:cNvSpPr/>
          <p:nvPr/>
        </p:nvSpPr>
        <p:spPr>
          <a:xfrm>
            <a:off x="5623944" y="4454241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latin typeface="Arial"/>
              </a:rPr>
              <a:t>0</a:t>
            </a:r>
            <a:endParaRPr lang="ru-RU" sz="1000" b="1" strike="noStrike" spc="-1" dirty="0">
              <a:latin typeface="Arial"/>
            </a:endParaRPr>
          </a:p>
        </p:txBody>
      </p:sp>
      <p:sp>
        <p:nvSpPr>
          <p:cNvPr id="427" name="CustomShape 395"/>
          <p:cNvSpPr/>
          <p:nvPr/>
        </p:nvSpPr>
        <p:spPr>
          <a:xfrm>
            <a:off x="6252295" y="4465041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8" name="CustomShape 396"/>
          <p:cNvSpPr/>
          <p:nvPr/>
        </p:nvSpPr>
        <p:spPr>
          <a:xfrm>
            <a:off x="5685295" y="4959681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7562/27705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9" name="CustomShape 397"/>
          <p:cNvSpPr/>
          <p:nvPr/>
        </p:nvSpPr>
        <p:spPr>
          <a:xfrm>
            <a:off x="5685295" y="4746201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873/9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30" name="CustomShape 398"/>
          <p:cNvSpPr/>
          <p:nvPr/>
        </p:nvSpPr>
        <p:spPr>
          <a:xfrm>
            <a:off x="6595015" y="4746201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55%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19" name="CustomShape 511"/>
          <p:cNvSpPr/>
          <p:nvPr/>
        </p:nvSpPr>
        <p:spPr>
          <a:xfrm>
            <a:off x="10422487" y="6053029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0" y="735840"/>
            <a:ext cx="12199919" cy="6122160"/>
          </a:xfrm>
          <a:prstGeom prst="rect">
            <a:avLst/>
          </a:prstGeom>
        </p:spPr>
      </p:pic>
      <p:grpSp>
        <p:nvGrpSpPr>
          <p:cNvPr id="1886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1887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8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9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0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1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892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93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94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1895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6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7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8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9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0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1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2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3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4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5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6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7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8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9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0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1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2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3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4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5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6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7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8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9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0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1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2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3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4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5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6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7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8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9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0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1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2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3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4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5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6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7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8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9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0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1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2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3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4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5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6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7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8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9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0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1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2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3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4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5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6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7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8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9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0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1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2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3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4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5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6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7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8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9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0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1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2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3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4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5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6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7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8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9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0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1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2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3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4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5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6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7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8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9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0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1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2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3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4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5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6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7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8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9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0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1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2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3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4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5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6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7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8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9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0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1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2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3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4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5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6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7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8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9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0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1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2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3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4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5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6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7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8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9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0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1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2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3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4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5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6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7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8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39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0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1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2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3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4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5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6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7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8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49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0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1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2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3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4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5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6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7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8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59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0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1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2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3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4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5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6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7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8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69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0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1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2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3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4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5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6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7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8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79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0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1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2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3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4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5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6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7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8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9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0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1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2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3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4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5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6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7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8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99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0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1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2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3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4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5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6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7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8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09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0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1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2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3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4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5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6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7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8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9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0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1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2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3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4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5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6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7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8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29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0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1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2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3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4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5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6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7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8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9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0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1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2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3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4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5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6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7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8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9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0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1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2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3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4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5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6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7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8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9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0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1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2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3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4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5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6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7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8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9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0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1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2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3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4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5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6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7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8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79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0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1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2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3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4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5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6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7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8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9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0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1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2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3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4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5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6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7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8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9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0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1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2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3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4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5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6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7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8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9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0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1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2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3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4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5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6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7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8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9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0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1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2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3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4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5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6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7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8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9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0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1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2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3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4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5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6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7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8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9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0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1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2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3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4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5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246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47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2248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9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0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251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2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53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ХОЛМОГОРСКОГО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254" name="CustomShape 368"/>
          <p:cNvSpPr/>
          <p:nvPr/>
        </p:nvSpPr>
        <p:spPr>
          <a:xfrm>
            <a:off x="10383120" y="6065497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7" name="Прямоугольник 406"/>
          <p:cNvSpPr/>
          <p:nvPr/>
        </p:nvSpPr>
        <p:spPr bwMode="auto">
          <a:xfrm>
            <a:off x="2874319" y="2729557"/>
            <a:ext cx="1086496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н.п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Холмогоры</a:t>
            </a: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179608" y="1063778"/>
            <a:ext cx="1433933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Холмогорский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289615" y="1278471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latin typeface="Arial"/>
              </a:rPr>
              <a:t>0</a:t>
            </a:r>
            <a:endParaRPr lang="ru-RU" sz="1000" b="1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856615" y="1289271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289615" y="1783911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7840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/17778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289615" y="1570431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1443/10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199335" y="1570431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0" y="708840"/>
            <a:ext cx="12209471" cy="6147740"/>
          </a:xfrm>
          <a:prstGeom prst="rect">
            <a:avLst/>
          </a:prstGeom>
        </p:spPr>
      </p:pic>
      <p:grpSp>
        <p:nvGrpSpPr>
          <p:cNvPr id="2289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2290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1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2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3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4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295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96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97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2298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9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0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1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2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3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4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5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6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7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8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9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0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1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2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3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4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5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6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7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8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9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0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1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2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3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4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5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6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7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8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9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0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1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2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3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4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5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6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7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8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9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0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1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2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3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4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5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6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7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8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9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0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1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2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3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4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5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6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7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8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9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0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1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2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3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4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5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6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7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8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9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0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1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2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3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4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5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6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7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8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9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0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1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2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3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4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5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6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7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8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9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0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1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2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3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4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5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6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7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8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9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0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1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2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3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4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5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6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7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8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9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0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1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2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3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4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5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6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7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8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9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0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1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2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3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4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5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6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7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8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9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0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1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2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3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4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5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6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7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8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9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0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1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2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3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4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5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6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7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8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9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0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1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2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3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4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5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6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7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8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9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0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1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2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3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4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5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6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7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8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9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0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1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2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3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4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5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6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7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8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9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0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1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2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3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4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5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6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7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8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9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0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1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2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3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4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5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6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7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8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9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0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1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2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3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4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5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6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7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8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9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0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1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2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3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4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5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6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7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8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9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0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1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2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3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4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5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6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7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8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9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0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1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2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3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4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5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6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7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8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9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0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1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2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3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4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5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6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7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8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9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0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1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2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3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4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5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6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7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8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9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0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1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2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3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4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5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6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7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8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9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0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1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2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3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4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5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6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7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8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79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0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1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2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3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4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5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6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7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8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89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0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1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2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3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4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5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6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7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8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99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0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1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2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3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4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5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6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7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8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09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0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1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2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3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4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5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6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7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8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9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0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1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2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3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4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5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6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7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8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9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0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1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2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3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4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5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6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7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8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9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0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1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2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3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4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5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6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7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8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649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650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2651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2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3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654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5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56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ПЛЕСЕЦКОГО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657" name="CustomShape 368"/>
          <p:cNvSpPr/>
          <p:nvPr/>
        </p:nvSpPr>
        <p:spPr>
          <a:xfrm>
            <a:off x="10429530" y="608724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pic>
        <p:nvPicPr>
          <p:cNvPr id="2683" name="Рисунок 465"/>
          <p:cNvPicPr/>
          <p:nvPr/>
        </p:nvPicPr>
        <p:blipFill>
          <a:blip r:embed="rId4"/>
          <a:stretch/>
        </p:blipFill>
        <p:spPr>
          <a:xfrm>
            <a:off x="9702000" y="2509920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9" name="Text Box 182"/>
          <p:cNvSpPr txBox="1">
            <a:spLocks noChangeArrowheads="1"/>
          </p:cNvSpPr>
          <p:nvPr/>
        </p:nvSpPr>
        <p:spPr bwMode="auto">
          <a:xfrm>
            <a:off x="4364792" y="4192384"/>
            <a:ext cx="889326" cy="22312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60950" tIns="30474" rIns="60950" bIns="30474">
            <a:spAutoFit/>
          </a:bodyPr>
          <a:lstStyle>
            <a:defPPr>
              <a:defRPr lang="ru-RU"/>
            </a:defPPr>
            <a:lvl1pPr algn="ctr">
              <a:defRPr sz="105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altLang="ru-RU" dirty="0" err="1"/>
              <a:t>н.п</a:t>
            </a:r>
            <a:r>
              <a:rPr lang="ru-RU" altLang="ru-RU" dirty="0"/>
              <a:t>. Плесецк</a:t>
            </a:r>
          </a:p>
        </p:txBody>
      </p:sp>
      <p:grpSp>
        <p:nvGrpSpPr>
          <p:cNvPr id="381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2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4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5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90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5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6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7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8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9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0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1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2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4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5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1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2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3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4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6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8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9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3" name="Рисунок 415"/>
            <p:cNvPicPr/>
            <p:nvPr/>
          </p:nvPicPr>
          <p:blipFill>
            <a:blip r:embed="rId5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7" name="Рисунок 465"/>
          <p:cNvPicPr/>
          <p:nvPr/>
        </p:nvPicPr>
        <p:blipFill>
          <a:blip r:embed="rId4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1" name="Полилиния 410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3" name="Группа 412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4" name="Прямоугольник 413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Равнобедренный треугольник 414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Плюс 415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7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4" name="CustomShape 393"/>
          <p:cNvSpPr/>
          <p:nvPr/>
        </p:nvSpPr>
        <p:spPr>
          <a:xfrm>
            <a:off x="210087" y="1009793"/>
            <a:ext cx="1195854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Плесецкий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5" name="CustomShape 394"/>
          <p:cNvSpPr/>
          <p:nvPr/>
        </p:nvSpPr>
        <p:spPr>
          <a:xfrm>
            <a:off x="221394" y="122015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0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CustomShape 395"/>
          <p:cNvSpPr/>
          <p:nvPr/>
        </p:nvSpPr>
        <p:spPr>
          <a:xfrm>
            <a:off x="788394" y="123095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7" name="CustomShape 396"/>
          <p:cNvSpPr/>
          <p:nvPr/>
        </p:nvSpPr>
        <p:spPr>
          <a:xfrm>
            <a:off x="221394" y="172559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5679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/36281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7"/>
          <p:cNvSpPr/>
          <p:nvPr/>
        </p:nvSpPr>
        <p:spPr>
          <a:xfrm>
            <a:off x="221394" y="151211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1402/9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9" name="CustomShape 398"/>
          <p:cNvSpPr/>
          <p:nvPr/>
        </p:nvSpPr>
        <p:spPr>
          <a:xfrm>
            <a:off x="1131114" y="151211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840"/>
            <a:ext cx="12186071" cy="6149160"/>
          </a:xfrm>
          <a:prstGeom prst="rect">
            <a:avLst/>
          </a:prstGeom>
        </p:spPr>
      </p:pic>
      <p:grpSp>
        <p:nvGrpSpPr>
          <p:cNvPr id="2692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2693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4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5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6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7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698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99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700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2701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2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3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4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5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6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7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8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9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0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1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2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3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4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5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6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7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8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9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0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1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2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3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4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5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6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7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8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9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0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1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2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3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4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5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6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7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8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9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0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1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2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3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4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5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6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7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8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9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0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1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2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3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4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5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6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7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8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9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0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1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2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3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4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5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6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7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8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9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0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1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2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3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4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5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6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7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8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9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0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1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2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3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4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5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6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7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8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9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0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1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2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3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4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5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6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7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8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9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0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1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2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3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4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5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6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7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8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9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0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1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2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3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4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5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6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7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8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9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0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1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2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3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4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5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6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7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8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9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0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1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2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3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4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5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6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7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8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9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0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1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2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3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4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5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6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7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8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49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0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1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2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3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4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5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6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7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8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59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0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1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2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3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4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5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6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7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8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69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0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1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2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3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4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5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6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7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8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79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0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1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2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3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4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5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6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7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8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89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0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1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2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3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4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5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6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7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8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99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0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1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2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3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4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5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6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7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8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09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0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1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2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3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4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5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6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7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8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19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0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1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2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3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4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5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6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7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8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29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0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1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2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3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4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5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6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7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8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9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0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1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2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3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4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5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6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7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8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49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0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1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2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3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4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5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6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7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8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59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0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1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2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3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4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5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6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7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8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9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0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1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2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3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4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5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6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7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8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79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0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1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2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3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4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5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6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7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8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89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0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1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2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3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4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5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6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7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8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9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0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1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2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3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4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5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6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7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8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09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0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1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2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3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4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5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6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7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8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19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0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1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2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3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4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5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6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7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8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9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0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1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2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3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4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5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6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7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8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39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0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1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2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3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4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5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6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7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8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49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0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1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052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053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3054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5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56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057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8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59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ВИНОГРАДОВСКОГО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060" name="CustomShape 368"/>
          <p:cNvSpPr/>
          <p:nvPr/>
        </p:nvSpPr>
        <p:spPr>
          <a:xfrm>
            <a:off x="10412955" y="606558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8" name="Прямоугольник 407"/>
          <p:cNvSpPr/>
          <p:nvPr/>
        </p:nvSpPr>
        <p:spPr bwMode="auto">
          <a:xfrm>
            <a:off x="4396015" y="3536751"/>
            <a:ext cx="1179469" cy="22312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60950" tIns="30474" rIns="60950" bIns="30474">
            <a:spAutoFit/>
          </a:bodyPr>
          <a:lstStyle/>
          <a:p>
            <a:pPr algn="ctr"/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н.п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Березник</a:t>
            </a: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6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7" name="Овал 406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3" name="CustomShape 393"/>
          <p:cNvSpPr/>
          <p:nvPr/>
        </p:nvSpPr>
        <p:spPr>
          <a:xfrm>
            <a:off x="165935" y="897395"/>
            <a:ext cx="1583845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Виноградовский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4" name="CustomShape 394"/>
          <p:cNvSpPr/>
          <p:nvPr/>
        </p:nvSpPr>
        <p:spPr>
          <a:xfrm>
            <a:off x="350897" y="109469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5"/>
          <p:cNvSpPr/>
          <p:nvPr/>
        </p:nvSpPr>
        <p:spPr>
          <a:xfrm>
            <a:off x="917898" y="113357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6" name="CustomShape 396"/>
          <p:cNvSpPr/>
          <p:nvPr/>
        </p:nvSpPr>
        <p:spPr>
          <a:xfrm>
            <a:off x="350898" y="162821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9542/12942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7"/>
          <p:cNvSpPr/>
          <p:nvPr/>
        </p:nvSpPr>
        <p:spPr>
          <a:xfrm>
            <a:off x="350898" y="141473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988/7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8" name="CustomShape 398"/>
          <p:cNvSpPr/>
          <p:nvPr/>
        </p:nvSpPr>
        <p:spPr>
          <a:xfrm>
            <a:off x="1260618" y="141473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0" y="744074"/>
            <a:ext cx="12172380" cy="6158318"/>
          </a:xfrm>
          <a:prstGeom prst="rect">
            <a:avLst/>
          </a:prstGeom>
        </p:spPr>
      </p:pic>
      <p:grpSp>
        <p:nvGrpSpPr>
          <p:cNvPr id="3095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3096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7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8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9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0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101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02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103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3104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5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6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7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8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09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0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1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2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3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4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5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6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7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8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19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0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1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2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3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4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5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6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7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8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29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0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1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2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3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4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5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6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7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8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39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0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1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2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3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4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5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6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7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8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49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0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1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2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3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4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5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6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7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8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59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0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1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2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3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4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5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6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7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8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69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0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1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2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3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4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5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6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7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8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79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0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1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2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3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4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5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6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7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8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89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0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1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2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3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4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5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6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7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8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199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0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1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2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3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4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5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6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7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8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09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0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1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2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3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4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5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6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7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8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19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0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1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2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3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4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5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6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7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8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29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0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1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2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3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4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5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6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7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8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39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0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1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2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3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4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5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6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7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8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49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0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1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2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3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4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5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6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7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8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59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0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1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2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3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4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5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6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7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8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69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0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1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2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3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4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5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6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7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8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79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0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1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2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3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4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5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6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7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8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89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0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1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2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3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4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5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6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7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8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99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0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1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2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3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4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5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6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7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8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09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0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1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2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3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4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5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6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7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8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9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0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1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2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3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4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5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6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7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8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9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0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1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2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3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4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5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6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7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8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39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0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1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2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3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4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5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6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7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8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49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0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1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2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3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4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5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6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7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8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59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0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1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2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3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4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5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6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7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8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69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0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1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2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3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4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5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6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7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8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79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0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1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2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3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4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5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6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7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8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89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0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1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2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3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4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5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6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7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8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99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0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1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2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3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4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5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6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7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8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09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0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1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2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3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4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5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6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7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8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19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0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1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2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3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4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5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6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7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8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29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0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1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2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3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4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5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6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7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8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39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0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1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2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3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4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5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6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7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8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49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0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1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2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3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4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455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456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3457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8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59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460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1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2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ЛЕШУКОНСКОГО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63" name="CustomShape 368"/>
          <p:cNvSpPr/>
          <p:nvPr/>
        </p:nvSpPr>
        <p:spPr>
          <a:xfrm>
            <a:off x="10415520" y="609624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2511" y="2666714"/>
            <a:ext cx="1416606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err="1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. Лешуконское</a:t>
            </a: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7" name="Овал 406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09" name="Полилиния 408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1" name="Группа 410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2" name="Прямоугольник 411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" name="Равнобедренный треугольник 412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Плюс 413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5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2" name="CustomShape 393"/>
          <p:cNvSpPr/>
          <p:nvPr/>
        </p:nvSpPr>
        <p:spPr>
          <a:xfrm>
            <a:off x="312114" y="1144024"/>
            <a:ext cx="1400397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Лешуконский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3" name="CustomShape 394"/>
          <p:cNvSpPr/>
          <p:nvPr/>
        </p:nvSpPr>
        <p:spPr>
          <a:xfrm>
            <a:off x="405353" y="1338536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4" name="CustomShape 395"/>
          <p:cNvSpPr/>
          <p:nvPr/>
        </p:nvSpPr>
        <p:spPr>
          <a:xfrm>
            <a:off x="972353" y="1349336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5" name="CustomShape 396"/>
          <p:cNvSpPr/>
          <p:nvPr/>
        </p:nvSpPr>
        <p:spPr>
          <a:xfrm>
            <a:off x="405353" y="1843976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3294/5693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6" name="CustomShape 397"/>
          <p:cNvSpPr/>
          <p:nvPr/>
        </p:nvSpPr>
        <p:spPr>
          <a:xfrm>
            <a:off x="405353" y="1630496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450/5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7" name="CustomShape 398"/>
          <p:cNvSpPr/>
          <p:nvPr/>
        </p:nvSpPr>
        <p:spPr>
          <a:xfrm>
            <a:off x="1315073" y="1630496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" y="696600"/>
            <a:ext cx="12179441" cy="6185250"/>
          </a:xfrm>
          <a:prstGeom prst="rect">
            <a:avLst/>
          </a:prstGeom>
        </p:spPr>
      </p:pic>
      <p:grpSp>
        <p:nvGrpSpPr>
          <p:cNvPr id="3498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3499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0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1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2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3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504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05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506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3507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8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09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0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1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2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3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4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5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6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7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8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19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0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1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2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3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4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5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6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7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8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29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0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1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2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3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4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5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6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7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8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39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0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1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2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3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4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5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6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7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8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49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0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1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2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3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4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5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6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7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8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59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0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1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2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3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4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5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6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7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8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69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0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1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2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3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4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5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6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7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8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79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0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1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2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3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4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5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6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7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8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89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0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1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2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3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4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5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6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7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8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99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0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1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2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3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4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5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6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7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8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09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0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1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2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3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4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5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6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7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8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19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0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1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2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3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4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5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6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7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8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29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0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1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2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3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4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5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6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7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8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39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0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1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2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3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4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5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6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7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8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49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0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1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2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3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4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5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6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7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8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59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0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1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2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3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4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5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6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7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8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69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0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1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2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3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4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5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6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7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8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79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0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1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2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3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4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5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6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7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8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89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0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1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2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3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4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5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6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7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8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99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0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1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2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3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4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5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6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7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8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09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0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1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2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3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4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5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6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7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8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19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0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1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2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3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4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5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6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7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8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29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0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1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2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3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4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5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6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7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8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9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0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1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2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3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4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5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6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7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8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49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0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1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2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3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4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5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6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7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8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59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0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1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2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3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4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5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6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7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8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69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0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1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2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3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4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5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6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7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8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9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0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1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2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3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4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5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6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7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8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89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0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1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2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3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4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5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6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7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8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99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0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1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2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3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4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5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6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7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8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09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0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1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2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3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4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5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6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7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8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19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0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1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2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3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4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5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6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7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8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29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0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1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2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3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4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5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6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7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8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39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0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1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2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3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4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5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6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7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8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49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0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1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2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3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4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5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6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57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858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859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3860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61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62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863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4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65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МЕЗЕНСКОГО МО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866" name="CustomShape 368"/>
          <p:cNvSpPr/>
          <p:nvPr/>
        </p:nvSpPr>
        <p:spPr>
          <a:xfrm>
            <a:off x="10404720" y="6095850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07" name="CustomShape 393"/>
          <p:cNvSpPr/>
          <p:nvPr/>
        </p:nvSpPr>
        <p:spPr>
          <a:xfrm>
            <a:off x="4644429" y="2719007"/>
            <a:ext cx="927319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Мезень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7" name="CustomShape 393"/>
          <p:cNvSpPr/>
          <p:nvPr/>
        </p:nvSpPr>
        <p:spPr>
          <a:xfrm>
            <a:off x="296242" y="1108937"/>
            <a:ext cx="1191686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Мезенский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МО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18" name="CustomShape 394"/>
          <p:cNvSpPr/>
          <p:nvPr/>
        </p:nvSpPr>
        <p:spPr>
          <a:xfrm>
            <a:off x="343425" y="1317533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9" name="CustomShape 395"/>
          <p:cNvSpPr/>
          <p:nvPr/>
        </p:nvSpPr>
        <p:spPr>
          <a:xfrm>
            <a:off x="910425" y="1328333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20" name="CustomShape 396"/>
          <p:cNvSpPr/>
          <p:nvPr/>
        </p:nvSpPr>
        <p:spPr>
          <a:xfrm>
            <a:off x="343425" y="1822973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3259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/7964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1" name="CustomShape 397"/>
          <p:cNvSpPr/>
          <p:nvPr/>
        </p:nvSpPr>
        <p:spPr>
          <a:xfrm>
            <a:off x="343425" y="1609493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440/2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2" name="CustomShape 398"/>
          <p:cNvSpPr/>
          <p:nvPr/>
        </p:nvSpPr>
        <p:spPr>
          <a:xfrm>
            <a:off x="1253145" y="1609493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0" y="708841"/>
            <a:ext cx="12199920" cy="6144658"/>
          </a:xfrm>
          <a:prstGeom prst="rect">
            <a:avLst/>
          </a:prstGeom>
        </p:spPr>
      </p:pic>
      <p:grpSp>
        <p:nvGrpSpPr>
          <p:cNvPr id="3901" name="Group 1"/>
          <p:cNvGrpSpPr/>
          <p:nvPr/>
        </p:nvGrpSpPr>
        <p:grpSpPr>
          <a:xfrm>
            <a:off x="11461320" y="76680"/>
            <a:ext cx="625680" cy="525960"/>
            <a:chOff x="11461320" y="76680"/>
            <a:chExt cx="625680" cy="525960"/>
          </a:xfrm>
        </p:grpSpPr>
        <p:sp>
          <p:nvSpPr>
            <p:cNvPr id="3902" name="CustomShape 2"/>
            <p:cNvSpPr/>
            <p:nvPr/>
          </p:nvSpPr>
          <p:spPr>
            <a:xfrm>
              <a:off x="11461320" y="76680"/>
              <a:ext cx="625680" cy="52596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3" name="CustomShape 3"/>
            <p:cNvSpPr/>
            <p:nvPr/>
          </p:nvSpPr>
          <p:spPr>
            <a:xfrm>
              <a:off x="11476080" y="83160"/>
              <a:ext cx="600480" cy="50472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4" name="CustomShape 4"/>
            <p:cNvSpPr/>
            <p:nvPr/>
          </p:nvSpPr>
          <p:spPr>
            <a:xfrm>
              <a:off x="11551320" y="149400"/>
              <a:ext cx="454320" cy="383040"/>
            </a:xfrm>
            <a:prstGeom prst="ellipse">
              <a:avLst/>
            </a:prstGeom>
            <a:solidFill>
              <a:srgbClr val="C0C165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5" name="CustomShape 5"/>
            <p:cNvSpPr/>
            <p:nvPr/>
          </p:nvSpPr>
          <p:spPr>
            <a:xfrm>
              <a:off x="11563560" y="160200"/>
              <a:ext cx="437400" cy="368280"/>
            </a:xfrm>
            <a:prstGeom prst="ellipse">
              <a:avLst/>
            </a:prstGeom>
            <a:solidFill>
              <a:srgbClr val="003E8D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6" name="CustomShape 6"/>
            <p:cNvSpPr/>
            <p:nvPr/>
          </p:nvSpPr>
          <p:spPr>
            <a:xfrm>
              <a:off x="11600640" y="97920"/>
              <a:ext cx="361800" cy="84600"/>
            </a:xfrm>
            <a:custGeom>
              <a:avLst/>
              <a:gdLst/>
              <a:ahLst/>
              <a:cxnLst/>
              <a:rect l="l" t="t" r="r" b="b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07" name="Picture 49" descr="original_metal_w"/>
            <p:cNvPicPr/>
            <p:nvPr/>
          </p:nvPicPr>
          <p:blipFill>
            <a:blip r:embed="rId3"/>
            <a:stretch/>
          </p:blipFill>
          <p:spPr>
            <a:xfrm>
              <a:off x="11585520" y="266400"/>
              <a:ext cx="374400" cy="261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08" name="CustomShape 7"/>
            <p:cNvSpPr/>
            <p:nvPr/>
          </p:nvSpPr>
          <p:spPr>
            <a:xfrm>
              <a:off x="11513160" y="191880"/>
              <a:ext cx="523440" cy="40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000"/>
              </a:srgb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09" name="Group 8"/>
            <p:cNvGrpSpPr/>
            <p:nvPr/>
          </p:nvGrpSpPr>
          <p:grpSpPr>
            <a:xfrm>
              <a:off x="11693520" y="149400"/>
              <a:ext cx="160200" cy="177120"/>
              <a:chOff x="11693520" y="149400"/>
              <a:chExt cx="160200" cy="177120"/>
            </a:xfrm>
          </p:grpSpPr>
          <p:sp>
            <p:nvSpPr>
              <p:cNvPr id="3910" name="CustomShape 9"/>
              <p:cNvSpPr/>
              <p:nvPr/>
            </p:nvSpPr>
            <p:spPr>
              <a:xfrm>
                <a:off x="11730600" y="239400"/>
                <a:ext cx="85680" cy="8712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1" name="CustomShape 10"/>
              <p:cNvSpPr/>
              <p:nvPr/>
            </p:nvSpPr>
            <p:spPr>
              <a:xfrm>
                <a:off x="11746440" y="218520"/>
                <a:ext cx="5400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2" name="CustomShape 11"/>
              <p:cNvSpPr/>
              <p:nvPr/>
            </p:nvSpPr>
            <p:spPr>
              <a:xfrm>
                <a:off x="11746440" y="208080"/>
                <a:ext cx="5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3" name="CustomShape 12"/>
              <p:cNvSpPr/>
              <p:nvPr/>
            </p:nvSpPr>
            <p:spPr>
              <a:xfrm>
                <a:off x="11743920" y="22644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4" name="CustomShape 13"/>
              <p:cNvSpPr/>
              <p:nvPr/>
            </p:nvSpPr>
            <p:spPr>
              <a:xfrm>
                <a:off x="11787480" y="22644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5" name="CustomShape 14"/>
              <p:cNvSpPr/>
              <p:nvPr/>
            </p:nvSpPr>
            <p:spPr>
              <a:xfrm>
                <a:off x="1173960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6" name="CustomShape 15"/>
              <p:cNvSpPr/>
              <p:nvPr/>
            </p:nvSpPr>
            <p:spPr>
              <a:xfrm>
                <a:off x="1175328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7" name="CustomShape 16"/>
              <p:cNvSpPr/>
              <p:nvPr/>
            </p:nvSpPr>
            <p:spPr>
              <a:xfrm>
                <a:off x="11737080" y="266040"/>
                <a:ext cx="18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8" name="CustomShape 17"/>
              <p:cNvSpPr/>
              <p:nvPr/>
            </p:nvSpPr>
            <p:spPr>
              <a:xfrm>
                <a:off x="1173960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19" name="CustomShape 18"/>
              <p:cNvSpPr/>
              <p:nvPr/>
            </p:nvSpPr>
            <p:spPr>
              <a:xfrm>
                <a:off x="11748960" y="266040"/>
                <a:ext cx="154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0" name="CustomShape 19"/>
              <p:cNvSpPr/>
              <p:nvPr/>
            </p:nvSpPr>
            <p:spPr>
              <a:xfrm>
                <a:off x="1175328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1" name="CustomShape 20"/>
              <p:cNvSpPr/>
              <p:nvPr/>
            </p:nvSpPr>
            <p:spPr>
              <a:xfrm>
                <a:off x="11734560" y="268920"/>
                <a:ext cx="144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2" name="CustomShape 21"/>
              <p:cNvSpPr/>
              <p:nvPr/>
            </p:nvSpPr>
            <p:spPr>
              <a:xfrm>
                <a:off x="1173960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3" name="CustomShape 22"/>
              <p:cNvSpPr/>
              <p:nvPr/>
            </p:nvSpPr>
            <p:spPr>
              <a:xfrm>
                <a:off x="1174392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4" name="CustomShape 23"/>
              <p:cNvSpPr/>
              <p:nvPr/>
            </p:nvSpPr>
            <p:spPr>
              <a:xfrm>
                <a:off x="1174644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5" name="CustomShape 24"/>
              <p:cNvSpPr/>
              <p:nvPr/>
            </p:nvSpPr>
            <p:spPr>
              <a:xfrm>
                <a:off x="11755800" y="29016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6" name="CustomShape 25"/>
              <p:cNvSpPr/>
              <p:nvPr/>
            </p:nvSpPr>
            <p:spPr>
              <a:xfrm>
                <a:off x="1175580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7" name="CustomShape 26"/>
              <p:cNvSpPr/>
              <p:nvPr/>
            </p:nvSpPr>
            <p:spPr>
              <a:xfrm>
                <a:off x="11765160" y="295560"/>
                <a:ext cx="9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8" name="CustomShape 27"/>
              <p:cNvSpPr/>
              <p:nvPr/>
            </p:nvSpPr>
            <p:spPr>
              <a:xfrm>
                <a:off x="11782440" y="276840"/>
                <a:ext cx="248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29" name="CustomShape 28"/>
              <p:cNvSpPr/>
              <p:nvPr/>
            </p:nvSpPr>
            <p:spPr>
              <a:xfrm>
                <a:off x="11782440" y="28728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0" name="CustomShape 29"/>
              <p:cNvSpPr/>
              <p:nvPr/>
            </p:nvSpPr>
            <p:spPr>
              <a:xfrm>
                <a:off x="11791440" y="266040"/>
                <a:ext cx="208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1" name="CustomShape 30"/>
              <p:cNvSpPr/>
              <p:nvPr/>
            </p:nvSpPr>
            <p:spPr>
              <a:xfrm>
                <a:off x="11791440" y="266040"/>
                <a:ext cx="154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2" name="CustomShape 31"/>
              <p:cNvSpPr/>
              <p:nvPr/>
            </p:nvSpPr>
            <p:spPr>
              <a:xfrm>
                <a:off x="11783520" y="266040"/>
                <a:ext cx="129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3" name="CustomShape 32"/>
              <p:cNvSpPr/>
              <p:nvPr/>
            </p:nvSpPr>
            <p:spPr>
              <a:xfrm>
                <a:off x="11782440" y="274320"/>
                <a:ext cx="11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4" name="CustomShape 33"/>
              <p:cNvSpPr/>
              <p:nvPr/>
            </p:nvSpPr>
            <p:spPr>
              <a:xfrm>
                <a:off x="11796840" y="268920"/>
                <a:ext cx="154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5" name="CustomShape 34"/>
              <p:cNvSpPr/>
              <p:nvPr/>
            </p:nvSpPr>
            <p:spPr>
              <a:xfrm>
                <a:off x="11791440" y="26604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6" name="CustomShape 35"/>
              <p:cNvSpPr/>
              <p:nvPr/>
            </p:nvSpPr>
            <p:spPr>
              <a:xfrm>
                <a:off x="11782440" y="284760"/>
                <a:ext cx="208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7" name="CustomShape 36"/>
              <p:cNvSpPr/>
              <p:nvPr/>
            </p:nvSpPr>
            <p:spPr>
              <a:xfrm>
                <a:off x="11794320" y="29556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8" name="CustomShape 37"/>
              <p:cNvSpPr/>
              <p:nvPr/>
            </p:nvSpPr>
            <p:spPr>
              <a:xfrm>
                <a:off x="11782440" y="2901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39" name="CustomShape 38"/>
              <p:cNvSpPr/>
              <p:nvPr/>
            </p:nvSpPr>
            <p:spPr>
              <a:xfrm>
                <a:off x="11782440" y="292680"/>
                <a:ext cx="9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0" name="CustomShape 39"/>
              <p:cNvSpPr/>
              <p:nvPr/>
            </p:nvSpPr>
            <p:spPr>
              <a:xfrm>
                <a:off x="11774520" y="295560"/>
                <a:ext cx="75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1" name="CustomShape 4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2" name="CustomShape 4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3" name="CustomShape 4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4" name="CustomShape 4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5" name="CustomShape 4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6" name="CustomShape 4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7" name="CustomShape 4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8" name="CustomShape 4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49" name="CustomShape 4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0" name="CustomShape 4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1" name="CustomShape 5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2" name="CustomShape 5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3" name="CustomShape 5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4" name="CustomShape 53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5" name="CustomShape 54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6" name="CustomShape 55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7" name="CustomShape 56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8" name="CustomShape 57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59" name="CustomShape 58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0" name="CustomShape 59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1" name="CustomShape 60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2" name="CustomShape 61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3" name="CustomShape 62"/>
              <p:cNvSpPr/>
              <p:nvPr/>
            </p:nvSpPr>
            <p:spPr>
              <a:xfrm>
                <a:off x="1169352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4" name="CustomShape 63"/>
              <p:cNvSpPr/>
              <p:nvPr/>
            </p:nvSpPr>
            <p:spPr>
              <a:xfrm>
                <a:off x="1170288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5" name="CustomShape 64"/>
              <p:cNvSpPr/>
              <p:nvPr/>
            </p:nvSpPr>
            <p:spPr>
              <a:xfrm>
                <a:off x="1170936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6" name="CustomShape 65"/>
              <p:cNvSpPr/>
              <p:nvPr/>
            </p:nvSpPr>
            <p:spPr>
              <a:xfrm>
                <a:off x="1171620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7" name="CustomShape 66"/>
              <p:cNvSpPr/>
              <p:nvPr/>
            </p:nvSpPr>
            <p:spPr>
              <a:xfrm>
                <a:off x="1172520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8" name="CustomShape 67"/>
              <p:cNvSpPr/>
              <p:nvPr/>
            </p:nvSpPr>
            <p:spPr>
              <a:xfrm>
                <a:off x="1173060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69" name="CustomShape 68"/>
              <p:cNvSpPr/>
              <p:nvPr/>
            </p:nvSpPr>
            <p:spPr>
              <a:xfrm>
                <a:off x="11737080" y="236880"/>
                <a:ext cx="1152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0" name="CustomShape 69"/>
              <p:cNvSpPr/>
              <p:nvPr/>
            </p:nvSpPr>
            <p:spPr>
              <a:xfrm>
                <a:off x="1174392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1" name="CustomShape 7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2" name="CustomShape 7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3" name="CustomShape 7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4" name="CustomShape 7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5" name="CustomShape 7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6" name="CustomShape 7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7" name="CustomShape 7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8" name="CustomShape 7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79" name="CustomShape 7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0" name="CustomShape 7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1" name="CustomShape 8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2" name="CustomShape 8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3" name="CustomShape 8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4" name="CustomShape 83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5" name="CustomShape 84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6" name="CustomShape 85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7" name="CustomShape 86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8" name="CustomShape 87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89" name="CustomShape 88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0" name="CustomShape 89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1" name="CustomShape 90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2" name="CustomShape 91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3" name="CustomShape 92"/>
              <p:cNvSpPr/>
              <p:nvPr/>
            </p:nvSpPr>
            <p:spPr>
              <a:xfrm>
                <a:off x="1175328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4" name="CustomShape 93"/>
              <p:cNvSpPr/>
              <p:nvPr/>
            </p:nvSpPr>
            <p:spPr>
              <a:xfrm>
                <a:off x="11696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5" name="CustomShape 94"/>
              <p:cNvSpPr/>
              <p:nvPr/>
            </p:nvSpPr>
            <p:spPr>
              <a:xfrm>
                <a:off x="117068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6" name="CustomShape 95"/>
              <p:cNvSpPr/>
              <p:nvPr/>
            </p:nvSpPr>
            <p:spPr>
              <a:xfrm>
                <a:off x="1171836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7" name="CustomShape 96"/>
              <p:cNvSpPr/>
              <p:nvPr/>
            </p:nvSpPr>
            <p:spPr>
              <a:xfrm>
                <a:off x="11727720" y="23940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8" name="CustomShape 97"/>
              <p:cNvSpPr/>
              <p:nvPr/>
            </p:nvSpPr>
            <p:spPr>
              <a:xfrm>
                <a:off x="1173456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99" name="CustomShape 98"/>
              <p:cNvSpPr/>
              <p:nvPr/>
            </p:nvSpPr>
            <p:spPr>
              <a:xfrm>
                <a:off x="1173960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0" name="CustomShape 99"/>
              <p:cNvSpPr/>
              <p:nvPr/>
            </p:nvSpPr>
            <p:spPr>
              <a:xfrm>
                <a:off x="117439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1" name="CustomShape 100"/>
              <p:cNvSpPr/>
              <p:nvPr/>
            </p:nvSpPr>
            <p:spPr>
              <a:xfrm>
                <a:off x="1174896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2" name="CustomShape 101"/>
              <p:cNvSpPr/>
              <p:nvPr/>
            </p:nvSpPr>
            <p:spPr>
              <a:xfrm>
                <a:off x="11753280" y="236880"/>
                <a:ext cx="50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3" name="CustomShape 102"/>
              <p:cNvSpPr/>
              <p:nvPr/>
            </p:nvSpPr>
            <p:spPr>
              <a:xfrm>
                <a:off x="1175580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4" name="CustomShape 103"/>
              <p:cNvSpPr/>
              <p:nvPr/>
            </p:nvSpPr>
            <p:spPr>
              <a:xfrm>
                <a:off x="1175832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5" name="CustomShape 104"/>
              <p:cNvSpPr/>
              <p:nvPr/>
            </p:nvSpPr>
            <p:spPr>
              <a:xfrm>
                <a:off x="1176228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6" name="CustomShape 105"/>
              <p:cNvSpPr/>
              <p:nvPr/>
            </p:nvSpPr>
            <p:spPr>
              <a:xfrm>
                <a:off x="11702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7" name="CustomShape 106"/>
              <p:cNvSpPr/>
              <p:nvPr/>
            </p:nvSpPr>
            <p:spPr>
              <a:xfrm>
                <a:off x="1171188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8" name="CustomShape 107"/>
              <p:cNvSpPr/>
              <p:nvPr/>
            </p:nvSpPr>
            <p:spPr>
              <a:xfrm>
                <a:off x="1172124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09" name="CustomShape 108"/>
              <p:cNvSpPr/>
              <p:nvPr/>
            </p:nvSpPr>
            <p:spPr>
              <a:xfrm>
                <a:off x="1172772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0" name="CustomShape 109"/>
              <p:cNvSpPr/>
              <p:nvPr/>
            </p:nvSpPr>
            <p:spPr>
              <a:xfrm>
                <a:off x="1173456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1" name="CustomShape 110"/>
              <p:cNvSpPr/>
              <p:nvPr/>
            </p:nvSpPr>
            <p:spPr>
              <a:xfrm>
                <a:off x="1173960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2" name="CustomShape 111"/>
              <p:cNvSpPr/>
              <p:nvPr/>
            </p:nvSpPr>
            <p:spPr>
              <a:xfrm>
                <a:off x="11746440" y="23184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3" name="CustomShape 112"/>
              <p:cNvSpPr/>
              <p:nvPr/>
            </p:nvSpPr>
            <p:spPr>
              <a:xfrm>
                <a:off x="1174896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4" name="CustomShape 113"/>
              <p:cNvSpPr/>
              <p:nvPr/>
            </p:nvSpPr>
            <p:spPr>
              <a:xfrm>
                <a:off x="11753280" y="231840"/>
                <a:ext cx="900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5" name="CustomShape 114"/>
              <p:cNvSpPr/>
              <p:nvPr/>
            </p:nvSpPr>
            <p:spPr>
              <a:xfrm>
                <a:off x="1175580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6" name="CustomShape 115"/>
              <p:cNvSpPr/>
              <p:nvPr/>
            </p:nvSpPr>
            <p:spPr>
              <a:xfrm>
                <a:off x="1175832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7" name="CustomShape 116"/>
              <p:cNvSpPr/>
              <p:nvPr/>
            </p:nvSpPr>
            <p:spPr>
              <a:xfrm>
                <a:off x="1176228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8" name="CustomShape 11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19" name="CustomShape 11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0" name="CustomShape 11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1" name="CustomShape 12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2" name="CustomShape 12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3" name="CustomShape 12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4" name="CustomShape 12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5" name="CustomShape 12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6" name="CustomShape 12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7" name="CustomShape 12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8" name="CustomShape 12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29" name="CustomShape 12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0" name="CustomShape 12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1" name="CustomShape 130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2" name="CustomShape 131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3" name="CustomShape 132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4" name="CustomShape 133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5" name="CustomShape 134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6" name="CustomShape 135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7" name="CustomShape 136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8" name="CustomShape 137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39" name="CustomShape 138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0" name="CustomShape 139"/>
              <p:cNvSpPr/>
              <p:nvPr/>
            </p:nvSpPr>
            <p:spPr>
              <a:xfrm>
                <a:off x="1170936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1" name="CustomShape 140"/>
              <p:cNvSpPr/>
              <p:nvPr/>
            </p:nvSpPr>
            <p:spPr>
              <a:xfrm>
                <a:off x="1171188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2" name="CustomShape 141"/>
              <p:cNvSpPr/>
              <p:nvPr/>
            </p:nvSpPr>
            <p:spPr>
              <a:xfrm>
                <a:off x="1171836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3" name="CustomShape 142"/>
              <p:cNvSpPr/>
              <p:nvPr/>
            </p:nvSpPr>
            <p:spPr>
              <a:xfrm>
                <a:off x="1172520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4" name="CustomShape 143"/>
              <p:cNvSpPr/>
              <p:nvPr/>
            </p:nvSpPr>
            <p:spPr>
              <a:xfrm>
                <a:off x="117306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5" name="CustomShape 14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6" name="CustomShape 14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7" name="CustomShape 14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8" name="CustomShape 14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9" name="CustomShape 14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0" name="CustomShape 14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1" name="CustomShape 15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2" name="CustomShape 15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3" name="CustomShape 15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4" name="CustomShape 15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5" name="CustomShape 15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6" name="CustomShape 15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7" name="CustomShape 15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8" name="CustomShape 157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9" name="CustomShape 158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0" name="CustomShape 159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1" name="CustomShape 160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2" name="CustomShape 161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3" name="CustomShape 162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4" name="CustomShape 163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5" name="CustomShape 164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6" name="CustomShape 165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7" name="CustomShape 166"/>
              <p:cNvSpPr/>
              <p:nvPr/>
            </p:nvSpPr>
            <p:spPr>
              <a:xfrm>
                <a:off x="117370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8" name="CustomShape 167"/>
              <p:cNvSpPr/>
              <p:nvPr/>
            </p:nvSpPr>
            <p:spPr>
              <a:xfrm>
                <a:off x="1172124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9" name="CustomShape 168"/>
              <p:cNvSpPr/>
              <p:nvPr/>
            </p:nvSpPr>
            <p:spPr>
              <a:xfrm>
                <a:off x="1172772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0" name="CustomShape 169"/>
              <p:cNvSpPr/>
              <p:nvPr/>
            </p:nvSpPr>
            <p:spPr>
              <a:xfrm>
                <a:off x="1173060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1" name="CustomShape 170"/>
              <p:cNvSpPr/>
              <p:nvPr/>
            </p:nvSpPr>
            <p:spPr>
              <a:xfrm>
                <a:off x="1173960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2" name="CustomShape 171"/>
              <p:cNvSpPr/>
              <p:nvPr/>
            </p:nvSpPr>
            <p:spPr>
              <a:xfrm>
                <a:off x="1173060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3" name="CustomShape 172"/>
              <p:cNvSpPr/>
              <p:nvPr/>
            </p:nvSpPr>
            <p:spPr>
              <a:xfrm>
                <a:off x="11755800" y="202680"/>
                <a:ext cx="352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4" name="CustomShape 17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5" name="CustomShape 17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6" name="CustomShape 17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7" name="CustomShape 17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8" name="CustomShape 17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9" name="CustomShape 17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0" name="CustomShape 17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1" name="CustomShape 18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2" name="CustomShape 18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3" name="CustomShape 18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4" name="CustomShape 18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5" name="CustomShape 18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6" name="CustomShape 18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7" name="CustomShape 186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8" name="CustomShape 187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9" name="CustomShape 188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0" name="CustomShape 189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1" name="CustomShape 190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2" name="CustomShape 191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3" name="CustomShape 192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4" name="CustomShape 193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5" name="CustomShape 194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6" name="CustomShape 195"/>
              <p:cNvSpPr/>
              <p:nvPr/>
            </p:nvSpPr>
            <p:spPr>
              <a:xfrm>
                <a:off x="11840760" y="258120"/>
                <a:ext cx="1296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7" name="CustomShape 196"/>
              <p:cNvSpPr/>
              <p:nvPr/>
            </p:nvSpPr>
            <p:spPr>
              <a:xfrm>
                <a:off x="11831400" y="255600"/>
                <a:ext cx="12960" cy="421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8" name="CustomShape 197"/>
              <p:cNvSpPr/>
              <p:nvPr/>
            </p:nvSpPr>
            <p:spPr>
              <a:xfrm>
                <a:off x="11826000" y="253080"/>
                <a:ext cx="1152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9" name="CustomShape 198"/>
              <p:cNvSpPr/>
              <p:nvPr/>
            </p:nvSpPr>
            <p:spPr>
              <a:xfrm>
                <a:off x="11819520" y="247680"/>
                <a:ext cx="1152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0" name="CustomShape 199"/>
              <p:cNvSpPr/>
              <p:nvPr/>
            </p:nvSpPr>
            <p:spPr>
              <a:xfrm>
                <a:off x="11810160" y="244800"/>
                <a:ext cx="1152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1" name="CustomShape 200"/>
              <p:cNvSpPr/>
              <p:nvPr/>
            </p:nvSpPr>
            <p:spPr>
              <a:xfrm>
                <a:off x="11803680" y="242280"/>
                <a:ext cx="1296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2" name="CustomShape 201"/>
              <p:cNvSpPr/>
              <p:nvPr/>
            </p:nvSpPr>
            <p:spPr>
              <a:xfrm>
                <a:off x="11796840" y="236880"/>
                <a:ext cx="129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3" name="CustomShape 202"/>
              <p:cNvSpPr/>
              <p:nvPr/>
            </p:nvSpPr>
            <p:spPr>
              <a:xfrm>
                <a:off x="11791440" y="234360"/>
                <a:ext cx="1152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4" name="CustomShape 20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5" name="CustomShape 20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6" name="CustomShape 20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7" name="CustomShape 20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8" name="CustomShape 20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09" name="CustomShape 20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0" name="CustomShape 20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1" name="CustomShape 21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2" name="CustomShape 21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3" name="CustomShape 21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4" name="CustomShape 21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5" name="CustomShape 21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6" name="CustomShape 21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7" name="CustomShape 216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8" name="CustomShape 217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19" name="CustomShape 218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0" name="CustomShape 219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1" name="CustomShape 220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2" name="CustomShape 221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3" name="CustomShape 222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4" name="CustomShape 223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5" name="CustomShape 224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6" name="CustomShape 225"/>
              <p:cNvSpPr/>
              <p:nvPr/>
            </p:nvSpPr>
            <p:spPr>
              <a:xfrm>
                <a:off x="11782440" y="231840"/>
                <a:ext cx="11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7" name="CustomShape 226"/>
              <p:cNvSpPr/>
              <p:nvPr/>
            </p:nvSpPr>
            <p:spPr>
              <a:xfrm>
                <a:off x="11831400" y="242280"/>
                <a:ext cx="19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8" name="CustomShape 227"/>
              <p:cNvSpPr/>
              <p:nvPr/>
            </p:nvSpPr>
            <p:spPr>
              <a:xfrm>
                <a:off x="11822040" y="239400"/>
                <a:ext cx="18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29" name="CustomShape 228"/>
              <p:cNvSpPr/>
              <p:nvPr/>
            </p:nvSpPr>
            <p:spPr>
              <a:xfrm>
                <a:off x="11816640" y="239400"/>
                <a:ext cx="1152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0" name="CustomShape 229"/>
              <p:cNvSpPr/>
              <p:nvPr/>
            </p:nvSpPr>
            <p:spPr>
              <a:xfrm>
                <a:off x="11810160" y="239400"/>
                <a:ext cx="115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1" name="CustomShape 230"/>
              <p:cNvSpPr/>
              <p:nvPr/>
            </p:nvSpPr>
            <p:spPr>
              <a:xfrm>
                <a:off x="11803680" y="236880"/>
                <a:ext cx="9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2" name="CustomShape 231"/>
              <p:cNvSpPr/>
              <p:nvPr/>
            </p:nvSpPr>
            <p:spPr>
              <a:xfrm>
                <a:off x="1179684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3" name="CustomShape 232"/>
              <p:cNvSpPr/>
              <p:nvPr/>
            </p:nvSpPr>
            <p:spPr>
              <a:xfrm>
                <a:off x="11794320" y="23688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4" name="CustomShape 233"/>
              <p:cNvSpPr/>
              <p:nvPr/>
            </p:nvSpPr>
            <p:spPr>
              <a:xfrm>
                <a:off x="1179144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5" name="CustomShape 234"/>
              <p:cNvSpPr/>
              <p:nvPr/>
            </p:nvSpPr>
            <p:spPr>
              <a:xfrm>
                <a:off x="11787480" y="236880"/>
                <a:ext cx="61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6" name="CustomShape 235"/>
              <p:cNvSpPr/>
              <p:nvPr/>
            </p:nvSpPr>
            <p:spPr>
              <a:xfrm>
                <a:off x="11783520" y="23688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7" name="CustomShape 236"/>
              <p:cNvSpPr/>
              <p:nvPr/>
            </p:nvSpPr>
            <p:spPr>
              <a:xfrm>
                <a:off x="11782440" y="23688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8" name="CustomShape 237"/>
              <p:cNvSpPr/>
              <p:nvPr/>
            </p:nvSpPr>
            <p:spPr>
              <a:xfrm>
                <a:off x="11778120" y="236880"/>
                <a:ext cx="50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39" name="CustomShape 238"/>
              <p:cNvSpPr/>
              <p:nvPr/>
            </p:nvSpPr>
            <p:spPr>
              <a:xfrm>
                <a:off x="1182600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0" name="CustomShape 239"/>
              <p:cNvSpPr/>
              <p:nvPr/>
            </p:nvSpPr>
            <p:spPr>
              <a:xfrm>
                <a:off x="11816640" y="22644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1" name="CustomShape 240"/>
              <p:cNvSpPr/>
              <p:nvPr/>
            </p:nvSpPr>
            <p:spPr>
              <a:xfrm>
                <a:off x="11810160" y="228960"/>
                <a:ext cx="1548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2" name="CustomShape 241"/>
              <p:cNvSpPr/>
              <p:nvPr/>
            </p:nvSpPr>
            <p:spPr>
              <a:xfrm>
                <a:off x="1180728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3" name="CustomShape 242"/>
              <p:cNvSpPr/>
              <p:nvPr/>
            </p:nvSpPr>
            <p:spPr>
              <a:xfrm>
                <a:off x="11800800" y="228960"/>
                <a:ext cx="1152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4" name="CustomShape 243"/>
              <p:cNvSpPr/>
              <p:nvPr/>
            </p:nvSpPr>
            <p:spPr>
              <a:xfrm>
                <a:off x="11796840" y="228960"/>
                <a:ext cx="9000" cy="15480"/>
              </a:xfrm>
              <a:custGeom>
                <a:avLst/>
                <a:gdLst/>
                <a:ahLst/>
                <a:cxnLst/>
                <a:rect l="l" t="t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5" name="CustomShape 244"/>
              <p:cNvSpPr/>
              <p:nvPr/>
            </p:nvSpPr>
            <p:spPr>
              <a:xfrm>
                <a:off x="1179432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6" name="CustomShape 245"/>
              <p:cNvSpPr/>
              <p:nvPr/>
            </p:nvSpPr>
            <p:spPr>
              <a:xfrm>
                <a:off x="11787480" y="231840"/>
                <a:ext cx="900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7" name="CustomShape 246"/>
              <p:cNvSpPr/>
              <p:nvPr/>
            </p:nvSpPr>
            <p:spPr>
              <a:xfrm>
                <a:off x="11783520" y="23184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8" name="CustomShape 247"/>
              <p:cNvSpPr/>
              <p:nvPr/>
            </p:nvSpPr>
            <p:spPr>
              <a:xfrm>
                <a:off x="11783520" y="231840"/>
                <a:ext cx="756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49" name="CustomShape 248"/>
              <p:cNvSpPr/>
              <p:nvPr/>
            </p:nvSpPr>
            <p:spPr>
              <a:xfrm>
                <a:off x="11782440" y="231840"/>
                <a:ext cx="61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0" name="CustomShape 249"/>
              <p:cNvSpPr/>
              <p:nvPr/>
            </p:nvSpPr>
            <p:spPr>
              <a:xfrm>
                <a:off x="11778120" y="234360"/>
                <a:ext cx="504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1" name="CustomShape 25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2" name="CustomShape 25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3" name="CustomShape 25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4" name="CustomShape 25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5" name="CustomShape 25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6" name="CustomShape 25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7" name="CustomShape 25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8" name="CustomShape 25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59" name="CustomShape 25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0" name="CustomShape 25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1" name="CustomShape 26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2" name="CustomShape 26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3" name="CustomShape 26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4" name="CustomShape 263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5" name="CustomShape 264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6" name="CustomShape 265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7" name="CustomShape 266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8" name="CustomShape 267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69" name="CustomShape 268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0" name="CustomShape 269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1" name="CustomShape 270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2" name="CustomShape 271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3" name="CustomShape 272"/>
              <p:cNvSpPr/>
              <p:nvPr/>
            </p:nvSpPr>
            <p:spPr>
              <a:xfrm>
                <a:off x="11826000" y="215640"/>
                <a:ext cx="115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4" name="CustomShape 273"/>
              <p:cNvSpPr/>
              <p:nvPr/>
            </p:nvSpPr>
            <p:spPr>
              <a:xfrm>
                <a:off x="11819520" y="21852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5" name="CustomShape 274"/>
              <p:cNvSpPr/>
              <p:nvPr/>
            </p:nvSpPr>
            <p:spPr>
              <a:xfrm>
                <a:off x="11816640" y="21852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6" name="CustomShape 275"/>
              <p:cNvSpPr/>
              <p:nvPr/>
            </p:nvSpPr>
            <p:spPr>
              <a:xfrm>
                <a:off x="11810160" y="221040"/>
                <a:ext cx="115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7" name="CustomShape 276"/>
              <p:cNvSpPr/>
              <p:nvPr/>
            </p:nvSpPr>
            <p:spPr>
              <a:xfrm>
                <a:off x="1180728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8" name="CustomShape 27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79" name="CustomShape 27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0" name="CustomShape 27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1" name="CustomShape 28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2" name="CustomShape 28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3" name="CustomShape 28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4" name="CustomShape 28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5" name="CustomShape 28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6" name="CustomShape 28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7" name="CustomShape 28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8" name="CustomShape 28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9" name="CustomShape 28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0" name="CustomShape 28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1" name="CustomShape 290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2" name="CustomShape 291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3" name="CustomShape 292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4" name="CustomShape 293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5" name="CustomShape 294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6" name="CustomShape 295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7" name="CustomShape 296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8" name="CustomShape 297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99" name="CustomShape 298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0" name="CustomShape 299"/>
              <p:cNvSpPr/>
              <p:nvPr/>
            </p:nvSpPr>
            <p:spPr>
              <a:xfrm>
                <a:off x="11800800" y="22356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1" name="CustomShape 300"/>
              <p:cNvSpPr/>
              <p:nvPr/>
            </p:nvSpPr>
            <p:spPr>
              <a:xfrm>
                <a:off x="11812680" y="213120"/>
                <a:ext cx="129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2" name="CustomShape 301"/>
              <p:cNvSpPr/>
              <p:nvPr/>
            </p:nvSpPr>
            <p:spPr>
              <a:xfrm>
                <a:off x="11810160" y="2156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3" name="CustomShape 302"/>
              <p:cNvSpPr/>
              <p:nvPr/>
            </p:nvSpPr>
            <p:spPr>
              <a:xfrm>
                <a:off x="11807280" y="21852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4" name="CustomShape 303"/>
              <p:cNvSpPr/>
              <p:nvPr/>
            </p:nvSpPr>
            <p:spPr>
              <a:xfrm>
                <a:off x="11796840" y="22644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5" name="CustomShape 304"/>
              <p:cNvSpPr/>
              <p:nvPr/>
            </p:nvSpPr>
            <p:spPr>
              <a:xfrm>
                <a:off x="11796840" y="210600"/>
                <a:ext cx="180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6" name="CustomShape 305"/>
              <p:cNvSpPr/>
              <p:nvPr/>
            </p:nvSpPr>
            <p:spPr>
              <a:xfrm>
                <a:off x="11700000" y="250200"/>
                <a:ext cx="48600" cy="55440"/>
              </a:xfrm>
              <a:custGeom>
                <a:avLst/>
                <a:gdLst/>
                <a:ahLst/>
                <a:cxnLst/>
                <a:rect l="l" t="t" r="r" b="b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7" name="Line 306"/>
              <p:cNvSpPr/>
              <p:nvPr/>
            </p:nvSpPr>
            <p:spPr>
              <a:xfrm flipH="1">
                <a:off x="11721240" y="287280"/>
                <a:ext cx="3600" cy="2520"/>
              </a:xfrm>
              <a:prstGeom prst="line">
                <a:avLst/>
              </a:prstGeom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8" name="CustomShape 307"/>
              <p:cNvSpPr/>
              <p:nvPr/>
            </p:nvSpPr>
            <p:spPr>
              <a:xfrm>
                <a:off x="11721240" y="2901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09" name="CustomShape 308"/>
              <p:cNvSpPr/>
              <p:nvPr/>
            </p:nvSpPr>
            <p:spPr>
              <a:xfrm>
                <a:off x="11721240" y="290160"/>
                <a:ext cx="612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0" name="CustomShape 309"/>
              <p:cNvSpPr/>
              <p:nvPr/>
            </p:nvSpPr>
            <p:spPr>
              <a:xfrm>
                <a:off x="11721240" y="29268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1" name="CustomShape 310"/>
              <p:cNvSpPr/>
              <p:nvPr/>
            </p:nvSpPr>
            <p:spPr>
              <a:xfrm>
                <a:off x="11721240" y="295560"/>
                <a:ext cx="900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2" name="CustomShape 311"/>
              <p:cNvSpPr/>
              <p:nvPr/>
            </p:nvSpPr>
            <p:spPr>
              <a:xfrm>
                <a:off x="11725200" y="298080"/>
                <a:ext cx="5040" cy="2160"/>
              </a:xfrm>
              <a:custGeom>
                <a:avLst/>
                <a:gdLst/>
                <a:ahLst/>
                <a:cxnLst/>
                <a:rect l="l" t="t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3" name="CustomShape 312"/>
              <p:cNvSpPr/>
              <p:nvPr/>
            </p:nvSpPr>
            <p:spPr>
              <a:xfrm>
                <a:off x="11826000" y="2714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4" name="CustomShape 313"/>
              <p:cNvSpPr/>
              <p:nvPr/>
            </p:nvSpPr>
            <p:spPr>
              <a:xfrm>
                <a:off x="11812680" y="274320"/>
                <a:ext cx="22320" cy="1800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5" name="CustomShape 314"/>
              <p:cNvSpPr/>
              <p:nvPr/>
            </p:nvSpPr>
            <p:spPr>
              <a:xfrm>
                <a:off x="11812680" y="279360"/>
                <a:ext cx="2232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6" name="CustomShape 315"/>
              <p:cNvSpPr/>
              <p:nvPr/>
            </p:nvSpPr>
            <p:spPr>
              <a:xfrm>
                <a:off x="11822040" y="266040"/>
                <a:ext cx="900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7" name="CustomShape 316"/>
              <p:cNvSpPr/>
              <p:nvPr/>
            </p:nvSpPr>
            <p:spPr>
              <a:xfrm>
                <a:off x="11796840" y="281880"/>
                <a:ext cx="381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8" name="CustomShape 317"/>
              <p:cNvSpPr/>
              <p:nvPr/>
            </p:nvSpPr>
            <p:spPr>
              <a:xfrm>
                <a:off x="11758320" y="189360"/>
                <a:ext cx="288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19" name="CustomShape 318"/>
              <p:cNvSpPr/>
              <p:nvPr/>
            </p:nvSpPr>
            <p:spPr>
              <a:xfrm>
                <a:off x="11753280" y="165600"/>
                <a:ext cx="4068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0" name="CustomShape 319"/>
              <p:cNvSpPr/>
              <p:nvPr/>
            </p:nvSpPr>
            <p:spPr>
              <a:xfrm>
                <a:off x="11767680" y="149400"/>
                <a:ext cx="1044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1" name="CustomShape 320"/>
              <p:cNvSpPr/>
              <p:nvPr/>
            </p:nvSpPr>
            <p:spPr>
              <a:xfrm>
                <a:off x="11753280" y="173160"/>
                <a:ext cx="4068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2" name="CustomShape 321"/>
              <p:cNvSpPr/>
              <p:nvPr/>
            </p:nvSpPr>
            <p:spPr>
              <a:xfrm>
                <a:off x="11774520" y="165600"/>
                <a:ext cx="1692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3" name="CustomShape 322"/>
              <p:cNvSpPr/>
              <p:nvPr/>
            </p:nvSpPr>
            <p:spPr>
              <a:xfrm>
                <a:off x="11753280" y="165600"/>
                <a:ext cx="1944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4" name="CustomShape 323"/>
              <p:cNvSpPr/>
              <p:nvPr/>
            </p:nvSpPr>
            <p:spPr>
              <a:xfrm>
                <a:off x="11767680" y="160200"/>
                <a:ext cx="1044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5" name="CustomShape 324"/>
              <p:cNvSpPr/>
              <p:nvPr/>
            </p:nvSpPr>
            <p:spPr>
              <a:xfrm>
                <a:off x="1176228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6" name="CustomShape 325"/>
              <p:cNvSpPr/>
              <p:nvPr/>
            </p:nvSpPr>
            <p:spPr>
              <a:xfrm>
                <a:off x="117583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7" name="CustomShape 326"/>
              <p:cNvSpPr/>
              <p:nvPr/>
            </p:nvSpPr>
            <p:spPr>
              <a:xfrm>
                <a:off x="11778120" y="183960"/>
                <a:ext cx="504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8" name="CustomShape 327"/>
              <p:cNvSpPr/>
              <p:nvPr/>
            </p:nvSpPr>
            <p:spPr>
              <a:xfrm>
                <a:off x="11783520" y="183960"/>
                <a:ext cx="360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29" name="CustomShape 328"/>
              <p:cNvSpPr/>
              <p:nvPr/>
            </p:nvSpPr>
            <p:spPr>
              <a:xfrm>
                <a:off x="11773080" y="18396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0" name="CustomShape 329"/>
              <p:cNvSpPr/>
              <p:nvPr/>
            </p:nvSpPr>
            <p:spPr>
              <a:xfrm>
                <a:off x="11755800" y="181440"/>
                <a:ext cx="252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1" name="CustomShape 330"/>
              <p:cNvSpPr/>
              <p:nvPr/>
            </p:nvSpPr>
            <p:spPr>
              <a:xfrm>
                <a:off x="117583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2" name="CustomShape 331"/>
              <p:cNvSpPr/>
              <p:nvPr/>
            </p:nvSpPr>
            <p:spPr>
              <a:xfrm>
                <a:off x="1178748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3" name="CustomShape 332"/>
              <p:cNvSpPr/>
              <p:nvPr/>
            </p:nvSpPr>
            <p:spPr>
              <a:xfrm>
                <a:off x="11783520" y="181440"/>
                <a:ext cx="360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4" name="CustomShape 333"/>
              <p:cNvSpPr/>
              <p:nvPr/>
            </p:nvSpPr>
            <p:spPr>
              <a:xfrm>
                <a:off x="1175328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5" name="CustomShape 334"/>
              <p:cNvSpPr/>
              <p:nvPr/>
            </p:nvSpPr>
            <p:spPr>
              <a:xfrm>
                <a:off x="11791440" y="176040"/>
                <a:ext cx="252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6" name="CustomShape 335"/>
              <p:cNvSpPr/>
              <p:nvPr/>
            </p:nvSpPr>
            <p:spPr>
              <a:xfrm>
                <a:off x="11767680" y="160200"/>
                <a:ext cx="1044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7" name="CustomShape 336"/>
              <p:cNvSpPr/>
              <p:nvPr/>
            </p:nvSpPr>
            <p:spPr>
              <a:xfrm>
                <a:off x="11773080" y="16560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8" name="CustomShape 337"/>
              <p:cNvSpPr/>
              <p:nvPr/>
            </p:nvSpPr>
            <p:spPr>
              <a:xfrm>
                <a:off x="11773080" y="168120"/>
                <a:ext cx="1080" cy="216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39" name="CustomShape 338"/>
              <p:cNvSpPr/>
              <p:nvPr/>
            </p:nvSpPr>
            <p:spPr>
              <a:xfrm>
                <a:off x="11773080" y="170640"/>
                <a:ext cx="1080" cy="504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0" name="CustomShape 339"/>
              <p:cNvSpPr/>
              <p:nvPr/>
            </p:nvSpPr>
            <p:spPr>
              <a:xfrm>
                <a:off x="1171620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1" name="CustomShape 340"/>
              <p:cNvSpPr/>
              <p:nvPr/>
            </p:nvSpPr>
            <p:spPr>
              <a:xfrm>
                <a:off x="1172520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2" name="CustomShape 341"/>
              <p:cNvSpPr/>
              <p:nvPr/>
            </p:nvSpPr>
            <p:spPr>
              <a:xfrm>
                <a:off x="1173960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3" name="CustomShape 342"/>
              <p:cNvSpPr/>
              <p:nvPr/>
            </p:nvSpPr>
            <p:spPr>
              <a:xfrm>
                <a:off x="1174392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4" name="CustomShape 343"/>
              <p:cNvSpPr/>
              <p:nvPr/>
            </p:nvSpPr>
            <p:spPr>
              <a:xfrm>
                <a:off x="1173960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5" name="CustomShape 344"/>
              <p:cNvSpPr/>
              <p:nvPr/>
            </p:nvSpPr>
            <p:spPr>
              <a:xfrm>
                <a:off x="1173060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6" name="CustomShape 345"/>
              <p:cNvSpPr/>
              <p:nvPr/>
            </p:nvSpPr>
            <p:spPr>
              <a:xfrm>
                <a:off x="11748960" y="194400"/>
                <a:ext cx="2376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7" name="CustomShape 346"/>
              <p:cNvSpPr/>
              <p:nvPr/>
            </p:nvSpPr>
            <p:spPr>
              <a:xfrm>
                <a:off x="117532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8" name="CustomShape 347"/>
              <p:cNvSpPr/>
              <p:nvPr/>
            </p:nvSpPr>
            <p:spPr>
              <a:xfrm>
                <a:off x="11746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9" name="CustomShape 348"/>
              <p:cNvSpPr/>
              <p:nvPr/>
            </p:nvSpPr>
            <p:spPr>
              <a:xfrm>
                <a:off x="11816640" y="213120"/>
                <a:ext cx="144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0" name="CustomShape 349"/>
              <p:cNvSpPr/>
              <p:nvPr/>
            </p:nvSpPr>
            <p:spPr>
              <a:xfrm>
                <a:off x="11794320" y="197280"/>
                <a:ext cx="2736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1" name="CustomShape 350"/>
              <p:cNvSpPr/>
              <p:nvPr/>
            </p:nvSpPr>
            <p:spPr>
              <a:xfrm>
                <a:off x="11791440" y="197280"/>
                <a:ext cx="1548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2" name="CustomShape 351"/>
              <p:cNvSpPr/>
              <p:nvPr/>
            </p:nvSpPr>
            <p:spPr>
              <a:xfrm>
                <a:off x="11773080" y="178560"/>
                <a:ext cx="30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3" name="CustomShape 352"/>
              <p:cNvSpPr/>
              <p:nvPr/>
            </p:nvSpPr>
            <p:spPr>
              <a:xfrm>
                <a:off x="11791440" y="189360"/>
                <a:ext cx="1548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4" name="CustomShape 353"/>
              <p:cNvSpPr/>
              <p:nvPr/>
            </p:nvSpPr>
            <p:spPr>
              <a:xfrm>
                <a:off x="11794320" y="189360"/>
                <a:ext cx="22320" cy="1008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5" name="CustomShape 354"/>
              <p:cNvSpPr/>
              <p:nvPr/>
            </p:nvSpPr>
            <p:spPr>
              <a:xfrm>
                <a:off x="11774520" y="194400"/>
                <a:ext cx="2232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6" name="CustomShape 355"/>
              <p:cNvSpPr/>
              <p:nvPr/>
            </p:nvSpPr>
            <p:spPr>
              <a:xfrm>
                <a:off x="11773080" y="191880"/>
                <a:ext cx="20880" cy="7560"/>
              </a:xfrm>
              <a:custGeom>
                <a:avLst/>
                <a:gdLst/>
                <a:ahLst/>
                <a:cxnLst/>
                <a:rect l="l" t="t" r="r" b="b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7" name="CustomShape 356"/>
              <p:cNvSpPr/>
              <p:nvPr/>
            </p:nvSpPr>
            <p:spPr>
              <a:xfrm>
                <a:off x="11791440" y="191880"/>
                <a:ext cx="9000" cy="5040"/>
              </a:xfrm>
              <a:custGeom>
                <a:avLst/>
                <a:gdLst/>
                <a:ahLst/>
                <a:cxnLst/>
                <a:rect l="l" t="t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8" name="CustomShape 357"/>
              <p:cNvSpPr/>
              <p:nvPr/>
            </p:nvSpPr>
            <p:spPr>
              <a:xfrm>
                <a:off x="11716200" y="197280"/>
                <a:ext cx="11268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59" name="CustomShape 358"/>
              <p:cNvSpPr/>
              <p:nvPr/>
            </p:nvSpPr>
            <p:spPr>
              <a:xfrm>
                <a:off x="11755800" y="242280"/>
                <a:ext cx="35280" cy="2880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60" name="CustomShape 359"/>
              <p:cNvSpPr/>
              <p:nvPr/>
            </p:nvSpPr>
            <p:spPr>
              <a:xfrm>
                <a:off x="11758320" y="244800"/>
                <a:ext cx="248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261" name="CustomShape 360"/>
            <p:cNvSpPr/>
            <p:nvPr/>
          </p:nvSpPr>
          <p:spPr>
            <a:xfrm>
              <a:off x="11600640" y="483840"/>
              <a:ext cx="364320" cy="84600"/>
            </a:xfrm>
            <a:custGeom>
              <a:avLst/>
              <a:gdLst/>
              <a:ahLst/>
              <a:cxnLst/>
              <a:rect l="l" t="t" r="r" b="b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62" name="Group 361"/>
            <p:cNvGrpSpPr/>
            <p:nvPr/>
          </p:nvGrpSpPr>
          <p:grpSpPr>
            <a:xfrm>
              <a:off x="11575440" y="212040"/>
              <a:ext cx="400320" cy="272520"/>
              <a:chOff x="11575440" y="212040"/>
              <a:chExt cx="400320" cy="272520"/>
            </a:xfrm>
          </p:grpSpPr>
          <p:sp>
            <p:nvSpPr>
              <p:cNvPr id="4263" name="CustomShape 362"/>
              <p:cNvSpPr/>
              <p:nvPr/>
            </p:nvSpPr>
            <p:spPr>
              <a:xfrm>
                <a:off x="11575440" y="212040"/>
                <a:ext cx="40032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64" name="CustomShape 363"/>
              <p:cNvSpPr/>
              <p:nvPr/>
            </p:nvSpPr>
            <p:spPr>
              <a:xfrm>
                <a:off x="11589840" y="230400"/>
                <a:ext cx="368280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65" name="CustomShape 364"/>
              <p:cNvSpPr/>
              <p:nvPr/>
            </p:nvSpPr>
            <p:spPr>
              <a:xfrm>
                <a:off x="11607480" y="254160"/>
                <a:ext cx="331200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266" name="CustomShape 365"/>
            <p:cNvSpPr/>
            <p:nvPr/>
          </p:nvSpPr>
          <p:spPr>
            <a:xfrm>
              <a:off x="12015720" y="340560"/>
              <a:ext cx="34200" cy="2880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7" name="CustomShape 366"/>
            <p:cNvSpPr/>
            <p:nvPr/>
          </p:nvSpPr>
          <p:spPr>
            <a:xfrm>
              <a:off x="11489040" y="338040"/>
              <a:ext cx="32760" cy="2880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68" name="CustomShape 367"/>
          <p:cNvSpPr/>
          <p:nvPr/>
        </p:nvSpPr>
        <p:spPr>
          <a:xfrm>
            <a:off x="-7920" y="0"/>
            <a:ext cx="12199680" cy="722880"/>
          </a:xfrm>
          <a:prstGeom prst="rect">
            <a:avLst/>
          </a:prstGeom>
          <a:solidFill>
            <a:srgbClr val="204D84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ИНФОРМАЦИОННЫЕ МАТЕРИАЛЫ ПО ПОРЫВАМ ВЕТРА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НА ТЕРРИТОРИИ ПИНЕЖСКОГО МР АРХАНГЕЛЬСКОЙ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06.09.2023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269" name="CustomShape 368"/>
          <p:cNvSpPr/>
          <p:nvPr/>
        </p:nvSpPr>
        <p:spPr>
          <a:xfrm>
            <a:off x="10431180" y="6063934"/>
            <a:ext cx="1727640" cy="53352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ГУ МЧС России по Архангельской области</a:t>
            </a:r>
            <a:r>
              <a:rPr lang="ru-RU" sz="7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АРМ № 7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05.09.2023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Исп. </a:t>
            </a:r>
            <a:r>
              <a:rPr lang="ru-RU" sz="700" b="0" strike="noStrike" spc="-1" dirty="0" smtClean="0">
                <a:solidFill>
                  <a:srgbClr val="000000"/>
                </a:solidFill>
                <a:latin typeface="Times New Roman"/>
              </a:rPr>
              <a:t>Высотин А.В.</a:t>
            </a:r>
            <a:endParaRPr lang="ru-RU" sz="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 dirty="0">
                <a:solidFill>
                  <a:srgbClr val="000000"/>
                </a:solidFill>
                <a:latin typeface="Times New Roman"/>
              </a:rPr>
              <a:t>Тел. 3915-1113</a:t>
            </a:r>
            <a:endParaRPr lang="ru-RU" sz="700" b="0" strike="noStrike" spc="-1" dirty="0">
              <a:latin typeface="Arial"/>
            </a:endParaRPr>
          </a:p>
        </p:txBody>
      </p:sp>
      <p:sp>
        <p:nvSpPr>
          <p:cNvPr id="4297" name="CustomShape 393"/>
          <p:cNvSpPr/>
          <p:nvPr/>
        </p:nvSpPr>
        <p:spPr>
          <a:xfrm>
            <a:off x="3015210" y="2126879"/>
            <a:ext cx="1198804" cy="24646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 smtClean="0">
                <a:solidFill>
                  <a:srgbClr val="000000"/>
                </a:solidFill>
                <a:latin typeface="Times New Roman"/>
              </a:rPr>
              <a:t>н.п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. Карпогоры</a:t>
            </a:r>
            <a:endParaRPr lang="ru-RU" sz="1200" b="0" strike="noStrike" spc="-1" dirty="0">
              <a:latin typeface="Arial"/>
            </a:endParaRPr>
          </a:p>
        </p:txBody>
      </p:sp>
      <p:grpSp>
        <p:nvGrpSpPr>
          <p:cNvPr id="380" name="Group 369"/>
          <p:cNvGrpSpPr/>
          <p:nvPr/>
        </p:nvGrpSpPr>
        <p:grpSpPr>
          <a:xfrm>
            <a:off x="9626831" y="676440"/>
            <a:ext cx="3038869" cy="5247720"/>
            <a:chOff x="9599760" y="2296080"/>
            <a:chExt cx="3038869" cy="3742920"/>
          </a:xfrm>
        </p:grpSpPr>
        <p:grpSp>
          <p:nvGrpSpPr>
            <p:cNvPr id="381" name="Group 370"/>
            <p:cNvGrpSpPr/>
            <p:nvPr/>
          </p:nvGrpSpPr>
          <p:grpSpPr>
            <a:xfrm>
              <a:off x="9599760" y="2296080"/>
              <a:ext cx="3038869" cy="3742920"/>
              <a:chOff x="9599760" y="2296080"/>
              <a:chExt cx="3038869" cy="3742920"/>
            </a:xfrm>
          </p:grpSpPr>
          <p:sp>
            <p:nvSpPr>
              <p:cNvPr id="383" name="CustomShape 371"/>
              <p:cNvSpPr/>
              <p:nvPr/>
            </p:nvSpPr>
            <p:spPr>
              <a:xfrm>
                <a:off x="9790200" y="5176800"/>
                <a:ext cx="1642320" cy="205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384" name="Group 372"/>
              <p:cNvGrpSpPr/>
              <p:nvPr/>
            </p:nvGrpSpPr>
            <p:grpSpPr>
              <a:xfrm>
                <a:off x="9599760" y="2296080"/>
                <a:ext cx="3038869" cy="3742920"/>
                <a:chOff x="9599760" y="2296080"/>
                <a:chExt cx="3038869" cy="3742920"/>
              </a:xfrm>
            </p:grpSpPr>
            <p:grpSp>
              <p:nvGrpSpPr>
                <p:cNvPr id="389" name="Group 373"/>
                <p:cNvGrpSpPr/>
                <p:nvPr/>
              </p:nvGrpSpPr>
              <p:grpSpPr>
                <a:xfrm>
                  <a:off x="9599760" y="2296080"/>
                  <a:ext cx="3038869" cy="3742920"/>
                  <a:chOff x="9599760" y="2296080"/>
                  <a:chExt cx="3038869" cy="3742920"/>
                </a:xfrm>
              </p:grpSpPr>
              <p:sp>
                <p:nvSpPr>
                  <p:cNvPr id="394" name="CustomShape 374"/>
                  <p:cNvSpPr/>
                  <p:nvPr/>
                </p:nvSpPr>
                <p:spPr>
                  <a:xfrm>
                    <a:off x="9599760" y="2344320"/>
                    <a:ext cx="2574720" cy="36946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5" name="CustomShape 375"/>
                  <p:cNvSpPr/>
                  <p:nvPr/>
                </p:nvSpPr>
                <p:spPr>
                  <a:xfrm>
                    <a:off x="10138680" y="4632120"/>
                    <a:ext cx="221256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 - прогноз нарушения ЛЭП (УГМС) 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396" name="CustomShape 376"/>
                  <p:cNvSpPr/>
                  <p:nvPr/>
                </p:nvSpPr>
                <p:spPr>
                  <a:xfrm>
                    <a:off x="10221120" y="2296080"/>
                    <a:ext cx="19378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Условные обозначения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7" name="CustomShape 377"/>
                  <p:cNvSpPr/>
                  <p:nvPr/>
                </p:nvSpPr>
                <p:spPr>
                  <a:xfrm>
                    <a:off x="10116360" y="5309280"/>
                    <a:ext cx="1942200" cy="25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98" name="CustomShape 378"/>
                  <p:cNvSpPr/>
                  <p:nvPr/>
                </p:nvSpPr>
                <p:spPr>
                  <a:xfrm>
                    <a:off x="9681896" y="5750100"/>
                    <a:ext cx="713520" cy="24264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  <a:effectLst>
                    <a:softEdge rad="63360"/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Город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399" name="CustomShape 379"/>
                  <p:cNvSpPr/>
                  <p:nvPr/>
                </p:nvSpPr>
                <p:spPr>
                  <a:xfrm>
                    <a:off x="9746640" y="4717080"/>
                    <a:ext cx="391680" cy="245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400" name="CustomShape 380"/>
                  <p:cNvSpPr/>
                  <p:nvPr/>
                </p:nvSpPr>
                <p:spPr>
                  <a:xfrm>
                    <a:off x="9681896" y="5043240"/>
                    <a:ext cx="635760" cy="16596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  <p:txBody>
                  <a:bodyPr lIns="90000" tIns="45000" rIns="90000" bIns="45000" anchor="ctr">
                    <a:no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Times New Roman"/>
                      </a:rPr>
                      <a:t>321/20</a:t>
                    </a:r>
                    <a:endParaRPr lang="ru-RU" sz="8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1" name="CustomShape 381"/>
                  <p:cNvSpPr/>
                  <p:nvPr/>
                </p:nvSpPr>
                <p:spPr>
                  <a:xfrm>
                    <a:off x="10074600" y="5731740"/>
                    <a:ext cx="22089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- муниципальное образование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2" name="CustomShape 382"/>
                  <p:cNvSpPr/>
                  <p:nvPr/>
                </p:nvSpPr>
                <p:spPr>
                  <a:xfrm>
                    <a:off x="10350829" y="3916441"/>
                    <a:ext cx="228780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- линии электропередач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403" name="CustomShape 383"/>
                  <p:cNvSpPr/>
                  <p:nvPr/>
                </p:nvSpPr>
                <p:spPr>
                  <a:xfrm>
                    <a:off x="10211400" y="4996800"/>
                    <a:ext cx="229068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>
                        <a:solidFill>
                          <a:srgbClr val="000000"/>
                        </a:solidFill>
                        <a:latin typeface="Arial"/>
                      </a:rPr>
                      <a:t>- протяженность ЛЭП/ТП (шт.)</a:t>
                    </a:r>
                    <a:endParaRPr lang="ru-RU" sz="1000" b="0" strike="noStrike" spc="-1">
                      <a:latin typeface="Arial"/>
                    </a:endParaRPr>
                  </a:p>
                </p:txBody>
              </p:sp>
              <p:sp>
                <p:nvSpPr>
                  <p:cNvPr id="404" name="CustomShape 384"/>
                  <p:cNvSpPr/>
                  <p:nvPr/>
                </p:nvSpPr>
                <p:spPr>
                  <a:xfrm>
                    <a:off x="10269360" y="2493387"/>
                    <a:ext cx="1445760" cy="28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128160" tIns="64080" rIns="128160" bIns="64080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ru-RU" sz="1000" b="0" strike="noStrike" spc="-1" dirty="0">
                        <a:solidFill>
                          <a:srgbClr val="000000"/>
                        </a:solidFill>
                        <a:latin typeface="Arial"/>
                      </a:rPr>
                      <a:t> порывы ветра, м/с</a:t>
                    </a:r>
                    <a:endParaRPr lang="ru-RU" sz="1000" b="0" strike="noStrike" spc="-1" dirty="0">
                      <a:latin typeface="Arial"/>
                    </a:endParaRPr>
                  </a:p>
                </p:txBody>
              </p:sp>
            </p:grpSp>
            <p:sp>
              <p:nvSpPr>
                <p:cNvPr id="390" name="CustomShape 385"/>
                <p:cNvSpPr/>
                <p:nvPr/>
              </p:nvSpPr>
              <p:spPr>
                <a:xfrm>
                  <a:off x="9785850" y="5521280"/>
                  <a:ext cx="277560" cy="160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7674" dir="2700000" algn="tl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1" strike="noStrike" spc="-1">
                      <a:solidFill>
                        <a:srgbClr val="000000"/>
                      </a:solidFill>
                      <a:latin typeface="Times New Roman"/>
                    </a:rPr>
                    <a:t>60%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1" name="CustomShape 386"/>
                <p:cNvSpPr/>
                <p:nvPr/>
              </p:nvSpPr>
              <p:spPr>
                <a:xfrm>
                  <a:off x="10082033" y="5482202"/>
                  <a:ext cx="2163960" cy="38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80280" tIns="39960" rIns="80280" bIns="3996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Arial"/>
                    </a:rPr>
                    <a:t> - износ электроэнергетических систем </a:t>
                  </a:r>
                  <a:endParaRPr lang="ru-RU" sz="1000" b="0" strike="noStrike" spc="-1" dirty="0">
                    <a:latin typeface="Arial"/>
                  </a:endParaRPr>
                </a:p>
              </p:txBody>
            </p:sp>
            <p:sp>
              <p:nvSpPr>
                <p:cNvPr id="392" name="CustomShape 387"/>
                <p:cNvSpPr/>
                <p:nvPr/>
              </p:nvSpPr>
              <p:spPr>
                <a:xfrm>
                  <a:off x="9709943" y="5280120"/>
                  <a:ext cx="646560" cy="1638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800" b="0" strike="noStrike" spc="-1">
                      <a:solidFill>
                        <a:srgbClr val="000000"/>
                      </a:solidFill>
                      <a:latin typeface="Calibri"/>
                    </a:rPr>
                    <a:t>19/330</a:t>
                  </a:r>
                  <a:endParaRPr lang="ru-RU" sz="800" b="0" strike="noStrike" spc="-1">
                    <a:latin typeface="Arial"/>
                  </a:endParaRPr>
                </a:p>
              </p:txBody>
            </p:sp>
            <p:sp>
              <p:nvSpPr>
                <p:cNvPr id="393" name="CustomShape 388"/>
                <p:cNvSpPr/>
                <p:nvPr/>
              </p:nvSpPr>
              <p:spPr>
                <a:xfrm>
                  <a:off x="10258256" y="5209200"/>
                  <a:ext cx="1836000" cy="280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127800" tIns="64080" rIns="127800" bIns="6408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ru-RU" sz="1000" b="0" strike="noStrike" spc="-1">
                      <a:solidFill>
                        <a:srgbClr val="000000"/>
                      </a:solidFill>
                      <a:latin typeface="Arial"/>
                    </a:rPr>
                    <a:t>- кол-во домов /населения</a:t>
                  </a:r>
                  <a:endParaRPr lang="ru-RU" sz="1000" b="0" strike="noStrike" spc="-1">
                    <a:latin typeface="Arial"/>
                  </a:endParaRPr>
                </a:p>
              </p:txBody>
            </p:sp>
          </p:grpSp>
          <p:sp>
            <p:nvSpPr>
              <p:cNvPr id="385" name="CustomShape 389"/>
              <p:cNvSpPr/>
              <p:nvPr/>
            </p:nvSpPr>
            <p:spPr>
              <a:xfrm>
                <a:off x="10092600" y="4168080"/>
                <a:ext cx="219096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>
                    <a:solidFill>
                      <a:srgbClr val="000000"/>
                    </a:solidFill>
                    <a:latin typeface="Arial"/>
                  </a:rPr>
                  <a:t>- количество осадков (УГМС), мм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6" name="CustomShape 390"/>
              <p:cNvSpPr/>
              <p:nvPr/>
            </p:nvSpPr>
            <p:spPr>
              <a:xfrm>
                <a:off x="9748440" y="4187880"/>
                <a:ext cx="431280" cy="242640"/>
              </a:xfrm>
              <a:prstGeom prst="rect">
                <a:avLst/>
              </a:prstGeom>
              <a:solidFill>
                <a:srgbClr val="376092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 dirty="0" smtClean="0">
                    <a:solidFill>
                      <a:srgbClr val="000000"/>
                    </a:solidFill>
                    <a:latin typeface="Arial"/>
                  </a:rPr>
                  <a:t>18</a:t>
                </a:r>
                <a:endParaRPr lang="ru-RU" sz="1000" b="0" strike="noStrike" spc="-1" dirty="0">
                  <a:latin typeface="Arial"/>
                </a:endParaRPr>
              </a:p>
            </p:txBody>
          </p:sp>
          <p:sp>
            <p:nvSpPr>
              <p:cNvPr id="387" name="CustomShape 391"/>
              <p:cNvSpPr/>
              <p:nvPr/>
            </p:nvSpPr>
            <p:spPr>
              <a:xfrm>
                <a:off x="9761400" y="4415760"/>
                <a:ext cx="418320" cy="242640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</a:ln>
              <a:effectLst>
                <a:softEdge rad="6336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15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388" name="CustomShape 392"/>
              <p:cNvSpPr/>
              <p:nvPr/>
            </p:nvSpPr>
            <p:spPr>
              <a:xfrm>
                <a:off x="10221120" y="4402440"/>
                <a:ext cx="1866240" cy="248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6120" tIns="47880" rIns="96120" bIns="4788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000" b="0" strike="noStrike" spc="-1">
                    <a:solidFill>
                      <a:srgbClr val="000000"/>
                    </a:solidFill>
                    <a:latin typeface="Arial"/>
                  </a:rPr>
                  <a:t>- порывы ветра (УГМС), м/с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  <p:pic>
          <p:nvPicPr>
            <p:cNvPr id="382" name="Рисунок 415"/>
            <p:cNvPicPr/>
            <p:nvPr/>
          </p:nvPicPr>
          <p:blipFill>
            <a:blip r:embed="rId4"/>
            <a:stretch/>
          </p:blipFill>
          <p:spPr>
            <a:xfrm>
              <a:off x="9734400" y="3731400"/>
              <a:ext cx="648720" cy="45468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05" name="Рисунок 465"/>
          <p:cNvPicPr/>
          <p:nvPr/>
        </p:nvPicPr>
        <p:blipFill>
          <a:blip r:embed="rId5"/>
          <a:stretch/>
        </p:blipFill>
        <p:spPr>
          <a:xfrm>
            <a:off x="9761760" y="1226453"/>
            <a:ext cx="2325240" cy="224280"/>
          </a:xfrm>
          <a:prstGeom prst="rect">
            <a:avLst/>
          </a:prstGeom>
          <a:ln w="0">
            <a:noFill/>
          </a:ln>
        </p:spPr>
      </p:pic>
      <p:sp>
        <p:nvSpPr>
          <p:cNvPr id="408" name="Овал 407"/>
          <p:cNvSpPr/>
          <p:nvPr/>
        </p:nvSpPr>
        <p:spPr>
          <a:xfrm>
            <a:off x="9761471" y="2206656"/>
            <a:ext cx="414645" cy="333375"/>
          </a:xfrm>
          <a:prstGeom prst="ellipse">
            <a:avLst/>
          </a:prstGeom>
          <a:solidFill>
            <a:srgbClr val="748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CustomShape 376"/>
          <p:cNvSpPr/>
          <p:nvPr/>
        </p:nvSpPr>
        <p:spPr>
          <a:xfrm>
            <a:off x="10191761" y="2261109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Социально значимые объекты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0" name="Полилиния 409"/>
          <p:cNvSpPr/>
          <p:nvPr/>
        </p:nvSpPr>
        <p:spPr>
          <a:xfrm>
            <a:off x="9858671" y="1516295"/>
            <a:ext cx="191572" cy="306678"/>
          </a:xfrm>
          <a:custGeom>
            <a:avLst/>
            <a:gdLst>
              <a:gd name="connsiteX0" fmla="*/ 0 w 352425"/>
              <a:gd name="connsiteY0" fmla="*/ 514350 h 514350"/>
              <a:gd name="connsiteX1" fmla="*/ 0 w 352425"/>
              <a:gd name="connsiteY1" fmla="*/ 0 h 514350"/>
              <a:gd name="connsiteX2" fmla="*/ 352425 w 352425"/>
              <a:gd name="connsiteY2" fmla="*/ 76200 h 514350"/>
              <a:gd name="connsiteX3" fmla="*/ 352425 w 352425"/>
              <a:gd name="connsiteY3" fmla="*/ 209550 h 514350"/>
              <a:gd name="connsiteX4" fmla="*/ 19050 w 352425"/>
              <a:gd name="connsiteY4" fmla="*/ 228600 h 514350"/>
              <a:gd name="connsiteX5" fmla="*/ 19050 w 352425"/>
              <a:gd name="connsiteY5" fmla="*/ 2286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0" y="514350"/>
                </a:moveTo>
                <a:lnTo>
                  <a:pt x="0" y="0"/>
                </a:lnTo>
                <a:lnTo>
                  <a:pt x="352425" y="76200"/>
                </a:lnTo>
                <a:lnTo>
                  <a:pt x="352425" y="209550"/>
                </a:lnTo>
                <a:lnTo>
                  <a:pt x="19050" y="228600"/>
                </a:lnTo>
                <a:lnTo>
                  <a:pt x="19050" y="2286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CustomShape 376"/>
          <p:cNvSpPr/>
          <p:nvPr/>
        </p:nvSpPr>
        <p:spPr>
          <a:xfrm>
            <a:off x="10191761" y="1515623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Пожарные гарнизоны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9767602" y="1859636"/>
            <a:ext cx="362961" cy="209019"/>
            <a:chOff x="-1041345" y="3779486"/>
            <a:chExt cx="492826" cy="410603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-1041345" y="3977905"/>
              <a:ext cx="492826" cy="2121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/>
            <p:cNvSpPr/>
            <p:nvPr/>
          </p:nvSpPr>
          <p:spPr>
            <a:xfrm>
              <a:off x="-1012207" y="3779486"/>
              <a:ext cx="434551" cy="17015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люс 414"/>
            <p:cNvSpPr/>
            <p:nvPr/>
          </p:nvSpPr>
          <p:spPr>
            <a:xfrm>
              <a:off x="-866017" y="3822025"/>
              <a:ext cx="180000" cy="144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6" name="CustomShape 376"/>
          <p:cNvSpPr/>
          <p:nvPr/>
        </p:nvSpPr>
        <p:spPr>
          <a:xfrm>
            <a:off x="10203478" y="1864762"/>
            <a:ext cx="2535840" cy="2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47880" rIns="96120" bIns="478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Arial"/>
              </a:rPr>
              <a:t>- Медицинские учреждения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7" name="CustomShape 394"/>
          <p:cNvSpPr/>
          <p:nvPr/>
        </p:nvSpPr>
        <p:spPr>
          <a:xfrm>
            <a:off x="237262" y="1017352"/>
            <a:ext cx="606960" cy="31896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</a:rPr>
              <a:t>0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8" name="CustomShape 395"/>
          <p:cNvSpPr/>
          <p:nvPr/>
        </p:nvSpPr>
        <p:spPr>
          <a:xfrm>
            <a:off x="804262" y="1028152"/>
            <a:ext cx="606240" cy="30024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419" name="CustomShape 396"/>
          <p:cNvSpPr/>
          <p:nvPr/>
        </p:nvSpPr>
        <p:spPr>
          <a:xfrm>
            <a:off x="237262" y="1522792"/>
            <a:ext cx="1173240" cy="194760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 dirty="0" smtClean="0">
                <a:solidFill>
                  <a:srgbClr val="000000"/>
                </a:solidFill>
                <a:latin typeface="Times New Roman"/>
              </a:rPr>
              <a:t>9826/19946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0" name="CustomShape 397"/>
          <p:cNvSpPr/>
          <p:nvPr/>
        </p:nvSpPr>
        <p:spPr>
          <a:xfrm>
            <a:off x="237262" y="1309312"/>
            <a:ext cx="909360" cy="2124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/>
              </a:rPr>
              <a:t>1707/7</a:t>
            </a:r>
            <a:endParaRPr lang="ru-RU" sz="900" b="0" strike="noStrike" spc="-1" dirty="0">
              <a:latin typeface="Arial"/>
            </a:endParaRPr>
          </a:p>
        </p:txBody>
      </p:sp>
      <p:sp>
        <p:nvSpPr>
          <p:cNvPr id="421" name="CustomShape 398"/>
          <p:cNvSpPr/>
          <p:nvPr/>
        </p:nvSpPr>
        <p:spPr>
          <a:xfrm>
            <a:off x="1146982" y="1309312"/>
            <a:ext cx="263520" cy="2174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50%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2" name="CustomShape 393"/>
          <p:cNvSpPr/>
          <p:nvPr/>
        </p:nvSpPr>
        <p:spPr>
          <a:xfrm>
            <a:off x="219575" y="842752"/>
            <a:ext cx="1208614" cy="2464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0840" tIns="30600" rIns="60840" bIns="30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</a:rPr>
              <a:t>Пинежский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</a:rPr>
              <a:t>МР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8060</TotalTime>
  <Words>2463</Words>
  <Application>Microsoft Office PowerPoint</Application>
  <PresentationFormat>Широкоэкранный</PresentationFormat>
  <Paragraphs>788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Родионов Александр Александрович</dc:creator>
  <dc:description/>
  <cp:lastModifiedBy>Гл. специалист ОММиОППМ</cp:lastModifiedBy>
  <cp:revision>690</cp:revision>
  <cp:lastPrinted>2020-12-03T08:05:56Z</cp:lastPrinted>
  <dcterms:created xsi:type="dcterms:W3CDTF">2019-08-03T04:06:07Z</dcterms:created>
  <dcterms:modified xsi:type="dcterms:W3CDTF">2023-09-05T14:26:43Z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24</vt:i4>
  </property>
</Properties>
</file>