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305" r:id="rId4"/>
    <p:sldId id="306" r:id="rId5"/>
    <p:sldId id="307" r:id="rId6"/>
    <p:sldId id="271" r:id="rId7"/>
    <p:sldId id="342" r:id="rId8"/>
    <p:sldId id="308" r:id="rId9"/>
    <p:sldId id="294" r:id="rId10"/>
    <p:sldId id="295" r:id="rId11"/>
    <p:sldId id="315" r:id="rId12"/>
    <p:sldId id="378" r:id="rId13"/>
    <p:sldId id="343" r:id="rId14"/>
    <p:sldId id="379" r:id="rId15"/>
    <p:sldId id="344" r:id="rId16"/>
    <p:sldId id="381" r:id="rId17"/>
    <p:sldId id="368" r:id="rId18"/>
    <p:sldId id="383" r:id="rId19"/>
    <p:sldId id="384" r:id="rId20"/>
    <p:sldId id="369" r:id="rId21"/>
    <p:sldId id="385" r:id="rId22"/>
    <p:sldId id="370" r:id="rId23"/>
    <p:sldId id="386" r:id="rId24"/>
    <p:sldId id="348" r:id="rId25"/>
    <p:sldId id="388" r:id="rId26"/>
    <p:sldId id="390" r:id="rId27"/>
    <p:sldId id="332" r:id="rId28"/>
    <p:sldId id="352" r:id="rId29"/>
    <p:sldId id="353" r:id="rId30"/>
    <p:sldId id="354" r:id="rId31"/>
    <p:sldId id="375" r:id="rId32"/>
    <p:sldId id="376" r:id="rId33"/>
    <p:sldId id="374" r:id="rId34"/>
    <p:sldId id="355" r:id="rId35"/>
    <p:sldId id="333" r:id="rId36"/>
    <p:sldId id="334" r:id="rId37"/>
    <p:sldId id="335" r:id="rId38"/>
    <p:sldId id="358" r:id="rId39"/>
    <p:sldId id="359" r:id="rId40"/>
    <p:sldId id="336" r:id="rId41"/>
    <p:sldId id="337" r:id="rId42"/>
    <p:sldId id="356" r:id="rId43"/>
    <p:sldId id="339" r:id="rId44"/>
    <p:sldId id="340" r:id="rId45"/>
    <p:sldId id="357" r:id="rId4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  <a:srgbClr val="6666FF"/>
    <a:srgbClr val="F5CC7B"/>
    <a:srgbClr val="BAB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mosova.kristina\Desktop\&#1044;&#1080;&#1072;&#1075;&#1088;&#1072;&#1084;&#1084;&#1099;%20-&#1061;&#1086;&#1083;&#1084;&#1086;&#1075;&#1086;&#1088;&#1089;&#1082;&#1080;&#1081;%20&#1088;&#1072;&#1081;&#1086;&#1085;%20-%20&#1087;&#1086;%20&#1052;&#105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mosova.kristina\Desktop\&#1044;&#1080;&#1072;&#1075;&#1088;&#1072;&#1084;&#1084;&#1099;%20-&#1061;&#1086;&#1083;&#1084;&#1086;&#1075;&#1086;&#1088;&#1089;&#1082;&#1080;&#1081;%20&#1088;&#1072;&#1081;&#1086;&#1085;%20-%20&#1087;&#1086;%20&#1052;&#10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Предварительные результаты по </a:t>
            </a:r>
            <a:r>
              <a:rPr lang="ru-RU" sz="1600" b="1" i="0" u="none" strike="noStrike" baseline="0" dirty="0" smtClean="0">
                <a:effectLst/>
              </a:rPr>
              <a:t>группе </a:t>
            </a:r>
            <a:r>
              <a:rPr lang="ru-RU" sz="1600" b="1" i="0" u="none" strike="noStrike" kern="1200" spc="0" baseline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02-010 </a:t>
            </a:r>
            <a:br>
              <a:rPr lang="ru-RU" sz="1600" b="1" i="0" u="none" strike="noStrike" kern="1200" spc="0" baseline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0" u="none" strike="noStrike" kern="1200" spc="0" baseline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lang="ru-R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сегмента "Садоводство, огородничество, малоэтажная жилая застройка" (руб./</a:t>
            </a:r>
            <a:r>
              <a:rPr lang="ru-R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кв.м</a:t>
            </a:r>
            <a:r>
              <a:rPr lang="ru-R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3.0555555555555555E-2"/>
                  <c:y val="-6.018518518518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22222222222223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88888888888889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Диаграммы!$B$48:$D$48</c:f>
              <c:strCache>
                <c:ptCount val="3"/>
                <c:pt idx="0">
                  <c:v>Минимальное значение</c:v>
                </c:pt>
                <c:pt idx="1">
                  <c:v>Максимальное значение</c:v>
                </c:pt>
                <c:pt idx="2">
                  <c:v>Средневзвешенное значение</c:v>
                </c:pt>
              </c:strCache>
            </c:strRef>
          </c:cat>
          <c:val>
            <c:numRef>
              <c:f>Диаграммы!$B$49:$D$49</c:f>
              <c:numCache>
                <c:formatCode>General</c:formatCode>
                <c:ptCount val="3"/>
                <c:pt idx="0">
                  <c:v>89.5</c:v>
                </c:pt>
                <c:pt idx="1">
                  <c:v>332.23</c:v>
                </c:pt>
                <c:pt idx="2" formatCode="0.00">
                  <c:v>221.01613035445615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479800"/>
        <c:axId val="227478232"/>
        <c:axId val="0"/>
      </c:bar3DChart>
      <c:catAx>
        <c:axId val="22747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478232"/>
        <c:crosses val="autoZero"/>
        <c:auto val="1"/>
        <c:lblAlgn val="ctr"/>
        <c:lblOffset val="100"/>
        <c:noMultiLvlLbl val="0"/>
      </c:catAx>
      <c:valAx>
        <c:axId val="227478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47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Предварительные результаты по </a:t>
            </a:r>
            <a:r>
              <a:rPr lang="ru-RU" sz="1800" b="1" i="0" u="none" strike="noStrike" baseline="0" dirty="0" smtClean="0">
                <a:effectLst/>
              </a:rPr>
              <a:t>группе </a:t>
            </a:r>
            <a:r>
              <a:rPr lang="ru-RU" sz="1800" b="1" i="0" u="none" strike="noStrike" kern="1200" spc="0" baseline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13-011 </a:t>
            </a:r>
            <a:br>
              <a:rPr lang="ru-RU" sz="1800" b="1" i="0" u="none" strike="noStrike" kern="1200" spc="0" baseline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0" u="none" strike="noStrike" kern="1200" spc="0" baseline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lang="ru-RU" sz="18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сегмента "Садоводство, огородничество, малоэтажная жилая застройка" (руб./</a:t>
            </a:r>
            <a:r>
              <a:rPr lang="ru-RU" sz="18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кв.м</a:t>
            </a:r>
            <a:r>
              <a:rPr lang="ru-RU" sz="18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3.0555555555555555E-2"/>
                  <c:y val="-6.018518518518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22222222222223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88888888888889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Диаграммы!$B$50:$D$50</c:f>
              <c:strCache>
                <c:ptCount val="3"/>
                <c:pt idx="0">
                  <c:v>Минимальное значение</c:v>
                </c:pt>
                <c:pt idx="1">
                  <c:v>Максимальное значение</c:v>
                </c:pt>
                <c:pt idx="2">
                  <c:v>Средневзвешенное значение</c:v>
                </c:pt>
              </c:strCache>
            </c:strRef>
          </c:cat>
          <c:val>
            <c:numRef>
              <c:f>Диаграммы!$B$51:$D$51</c:f>
              <c:numCache>
                <c:formatCode>General</c:formatCode>
                <c:ptCount val="3"/>
                <c:pt idx="0">
                  <c:v>13.14</c:v>
                </c:pt>
                <c:pt idx="1">
                  <c:v>36.549999999999997</c:v>
                </c:pt>
                <c:pt idx="2" formatCode="0.00">
                  <c:v>26.579534657543633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482152"/>
        <c:axId val="227482936"/>
        <c:axId val="0"/>
      </c:bar3DChart>
      <c:catAx>
        <c:axId val="22748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482936"/>
        <c:crosses val="autoZero"/>
        <c:auto val="1"/>
        <c:lblAlgn val="ctr"/>
        <c:lblOffset val="100"/>
        <c:noMultiLvlLbl val="0"/>
      </c:catAx>
      <c:valAx>
        <c:axId val="22748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48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D536F-9C4D-4907-9CC4-AB01F559DB64}" type="doc">
      <dgm:prSet loTypeId="urn:microsoft.com/office/officeart/2009/layout/CircleArrowProcess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DB42AA-BB6F-400C-88DB-2CA8E6366057}">
      <dgm:prSet phldrT="[Текст]"/>
      <dgm:spPr/>
      <dgm:t>
        <a:bodyPr/>
        <a:lstStyle/>
        <a:p>
          <a:r>
            <a:rPr lang="en-US" b="1" dirty="0" smtClean="0"/>
            <a:t>I </a:t>
          </a:r>
          <a:r>
            <a:rPr lang="ru-RU" b="1" dirty="0" smtClean="0"/>
            <a:t>этап Подготовка к проведения ГКО (2018 год)</a:t>
          </a:r>
          <a:endParaRPr lang="ru-RU" b="1" dirty="0"/>
        </a:p>
      </dgm:t>
    </dgm:pt>
    <dgm:pt modelId="{DF6612A0-EC3A-4823-A043-F6FB30C8849F}" type="parTrans" cxnId="{04E1833C-4FA1-4A38-856B-E45C112398A1}">
      <dgm:prSet/>
      <dgm:spPr/>
      <dgm:t>
        <a:bodyPr/>
        <a:lstStyle/>
        <a:p>
          <a:endParaRPr lang="ru-RU"/>
        </a:p>
      </dgm:t>
    </dgm:pt>
    <dgm:pt modelId="{CE87B06D-72B8-42A9-BAE0-63F50EE06C5A}" type="sibTrans" cxnId="{04E1833C-4FA1-4A38-856B-E45C112398A1}">
      <dgm:prSet/>
      <dgm:spPr/>
      <dgm:t>
        <a:bodyPr/>
        <a:lstStyle/>
        <a:p>
          <a:endParaRPr lang="ru-RU"/>
        </a:p>
      </dgm:t>
    </dgm:pt>
    <dgm:pt modelId="{2789AF85-CB85-4917-A9CC-C41095E0B768}">
      <dgm:prSet phldrT="[Текст]"/>
      <dgm:spPr/>
      <dgm:t>
        <a:bodyPr/>
        <a:lstStyle/>
        <a:p>
          <a:r>
            <a:rPr lang="en-US" b="1" dirty="0" smtClean="0"/>
            <a:t>II </a:t>
          </a:r>
          <a:r>
            <a:rPr lang="ru-RU" b="1" dirty="0" smtClean="0"/>
            <a:t>этап Проведение ГКО (2019 год)</a:t>
          </a:r>
          <a:endParaRPr lang="ru-RU" b="1" dirty="0"/>
        </a:p>
      </dgm:t>
    </dgm:pt>
    <dgm:pt modelId="{DAB4492E-AD80-4EF2-A0DE-DFF8B42A866F}" type="parTrans" cxnId="{3EEAD41D-8523-4072-8D53-AFB078BD7A0E}">
      <dgm:prSet/>
      <dgm:spPr/>
      <dgm:t>
        <a:bodyPr/>
        <a:lstStyle/>
        <a:p>
          <a:endParaRPr lang="ru-RU"/>
        </a:p>
      </dgm:t>
    </dgm:pt>
    <dgm:pt modelId="{F534D9EB-4A57-45E6-9DFE-99B5AACF7C68}" type="sibTrans" cxnId="{3EEAD41D-8523-4072-8D53-AFB078BD7A0E}">
      <dgm:prSet/>
      <dgm:spPr/>
      <dgm:t>
        <a:bodyPr/>
        <a:lstStyle/>
        <a:p>
          <a:endParaRPr lang="ru-RU"/>
        </a:p>
      </dgm:t>
    </dgm:pt>
    <dgm:pt modelId="{48876740-7486-4F70-843F-1CD3F02C8761}">
      <dgm:prSet phldrT="[Текст]"/>
      <dgm:spPr/>
      <dgm:t>
        <a:bodyPr/>
        <a:lstStyle/>
        <a:p>
          <a:r>
            <a:rPr lang="en-US" b="1" dirty="0" smtClean="0"/>
            <a:t>III </a:t>
          </a:r>
          <a:r>
            <a:rPr lang="ru-RU" b="1" dirty="0" smtClean="0"/>
            <a:t>этап Информационное сопровождение (2020 год)</a:t>
          </a:r>
          <a:endParaRPr lang="ru-RU" b="1" dirty="0"/>
        </a:p>
      </dgm:t>
    </dgm:pt>
    <dgm:pt modelId="{A72BEBAF-9D3C-46A9-B0C0-9C6BFA3CF8D5}" type="parTrans" cxnId="{A6D6E5AE-913E-4C78-BA8C-09859BF37A97}">
      <dgm:prSet/>
      <dgm:spPr/>
      <dgm:t>
        <a:bodyPr/>
        <a:lstStyle/>
        <a:p>
          <a:endParaRPr lang="ru-RU"/>
        </a:p>
      </dgm:t>
    </dgm:pt>
    <dgm:pt modelId="{8AD3E416-5477-43C3-AEDB-73D92ADCFB42}" type="sibTrans" cxnId="{A6D6E5AE-913E-4C78-BA8C-09859BF37A97}">
      <dgm:prSet/>
      <dgm:spPr/>
      <dgm:t>
        <a:bodyPr/>
        <a:lstStyle/>
        <a:p>
          <a:endParaRPr lang="ru-RU"/>
        </a:p>
      </dgm:t>
    </dgm:pt>
    <dgm:pt modelId="{940F1F5C-F255-4ECF-9BFF-E9A35BD2AB5F}" type="pres">
      <dgm:prSet presAssocID="{CDCD536F-9C4D-4907-9CC4-AB01F559DB6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D4C25C-A2D9-4A1F-B963-7BC5FA8DF7A1}" type="pres">
      <dgm:prSet presAssocID="{83DB42AA-BB6F-400C-88DB-2CA8E6366057}" presName="Accent1" presStyleCnt="0"/>
      <dgm:spPr/>
    </dgm:pt>
    <dgm:pt modelId="{DB5D3319-F576-46E7-9844-3263E473AA8F}" type="pres">
      <dgm:prSet presAssocID="{83DB42AA-BB6F-400C-88DB-2CA8E6366057}" presName="Accent" presStyleLbl="node1" presStyleIdx="0" presStyleCnt="3" custLinFactNeighborX="2603" custLinFactNeighborY="13475"/>
      <dgm:spPr>
        <a:solidFill>
          <a:schemeClr val="tx2"/>
        </a:solidFill>
      </dgm:spPr>
    </dgm:pt>
    <dgm:pt modelId="{0394C88F-26EC-4CFF-AF57-DC8C7C27D7BA}" type="pres">
      <dgm:prSet presAssocID="{83DB42AA-BB6F-400C-88DB-2CA8E6366057}" presName="Parent1" presStyleLbl="revTx" presStyleIdx="0" presStyleCnt="3" custLinFactNeighborX="5540" custLinFactNeighborY="566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9C3A4-7BAB-4811-B5A0-0E23D808B065}" type="pres">
      <dgm:prSet presAssocID="{2789AF85-CB85-4917-A9CC-C41095E0B768}" presName="Accent2" presStyleCnt="0"/>
      <dgm:spPr/>
    </dgm:pt>
    <dgm:pt modelId="{3F2296DB-72D5-4E71-A744-B050486035CC}" type="pres">
      <dgm:prSet presAssocID="{2789AF85-CB85-4917-A9CC-C41095E0B768}" presName="Accent" presStyleLbl="node1" presStyleIdx="1" presStyleCnt="3" custLinFactNeighborX="1078" custLinFactNeighborY="14826"/>
      <dgm:spPr>
        <a:solidFill>
          <a:schemeClr val="accent2"/>
        </a:solidFill>
      </dgm:spPr>
    </dgm:pt>
    <dgm:pt modelId="{5617275A-4443-4BF8-A1D1-AA9C05CAD948}" type="pres">
      <dgm:prSet presAssocID="{2789AF85-CB85-4917-A9CC-C41095E0B768}" presName="Parent2" presStyleLbl="revTx" presStyleIdx="1" presStyleCnt="3" custLinFactNeighborX="-2897" custLinFactNeighborY="399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A7939-1929-4B35-89E4-A89130E5D56F}" type="pres">
      <dgm:prSet presAssocID="{48876740-7486-4F70-843F-1CD3F02C8761}" presName="Accent3" presStyleCnt="0"/>
      <dgm:spPr/>
    </dgm:pt>
    <dgm:pt modelId="{73E0BAA6-CFBD-48AC-82FB-891DFFDCA91C}" type="pres">
      <dgm:prSet presAssocID="{48876740-7486-4F70-843F-1CD3F02C8761}" presName="Accent" presStyleLbl="node1" presStyleIdx="2" presStyleCnt="3" custLinFactNeighborX="-149" custLinFactNeighborY="15001"/>
      <dgm:spPr>
        <a:solidFill>
          <a:schemeClr val="accent3"/>
        </a:solidFill>
      </dgm:spPr>
    </dgm:pt>
    <dgm:pt modelId="{28C6EB7B-C4F4-4DCA-A50B-1AD47EFB8527}" type="pres">
      <dgm:prSet presAssocID="{48876740-7486-4F70-843F-1CD3F02C8761}" presName="Parent3" presStyleLbl="revTx" presStyleIdx="2" presStyleCnt="3" custLinFactNeighborX="-153" custLinFactNeighborY="292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EAD41D-8523-4072-8D53-AFB078BD7A0E}" srcId="{CDCD536F-9C4D-4907-9CC4-AB01F559DB64}" destId="{2789AF85-CB85-4917-A9CC-C41095E0B768}" srcOrd="1" destOrd="0" parTransId="{DAB4492E-AD80-4EF2-A0DE-DFF8B42A866F}" sibTransId="{F534D9EB-4A57-45E6-9DFE-99B5AACF7C68}"/>
    <dgm:cxn modelId="{0CF4C9DB-19AD-4936-AF00-F8E77526A51C}" type="presOf" srcId="{48876740-7486-4F70-843F-1CD3F02C8761}" destId="{28C6EB7B-C4F4-4DCA-A50B-1AD47EFB8527}" srcOrd="0" destOrd="0" presId="urn:microsoft.com/office/officeart/2009/layout/CircleArrowProcess"/>
    <dgm:cxn modelId="{17FC5CE6-2B4E-4586-9862-405B8567F1F2}" type="presOf" srcId="{83DB42AA-BB6F-400C-88DB-2CA8E6366057}" destId="{0394C88F-26EC-4CFF-AF57-DC8C7C27D7BA}" srcOrd="0" destOrd="0" presId="urn:microsoft.com/office/officeart/2009/layout/CircleArrowProcess"/>
    <dgm:cxn modelId="{A6D6E5AE-913E-4C78-BA8C-09859BF37A97}" srcId="{CDCD536F-9C4D-4907-9CC4-AB01F559DB64}" destId="{48876740-7486-4F70-843F-1CD3F02C8761}" srcOrd="2" destOrd="0" parTransId="{A72BEBAF-9D3C-46A9-B0C0-9C6BFA3CF8D5}" sibTransId="{8AD3E416-5477-43C3-AEDB-73D92ADCFB42}"/>
    <dgm:cxn modelId="{04E1833C-4FA1-4A38-856B-E45C112398A1}" srcId="{CDCD536F-9C4D-4907-9CC4-AB01F559DB64}" destId="{83DB42AA-BB6F-400C-88DB-2CA8E6366057}" srcOrd="0" destOrd="0" parTransId="{DF6612A0-EC3A-4823-A043-F6FB30C8849F}" sibTransId="{CE87B06D-72B8-42A9-BAE0-63F50EE06C5A}"/>
    <dgm:cxn modelId="{A943C5AD-44F8-4BB0-9D4D-D00A43880281}" type="presOf" srcId="{2789AF85-CB85-4917-A9CC-C41095E0B768}" destId="{5617275A-4443-4BF8-A1D1-AA9C05CAD948}" srcOrd="0" destOrd="0" presId="urn:microsoft.com/office/officeart/2009/layout/CircleArrowProcess"/>
    <dgm:cxn modelId="{A188BAD3-FC27-455A-9B97-81435246715C}" type="presOf" srcId="{CDCD536F-9C4D-4907-9CC4-AB01F559DB64}" destId="{940F1F5C-F255-4ECF-9BFF-E9A35BD2AB5F}" srcOrd="0" destOrd="0" presId="urn:microsoft.com/office/officeart/2009/layout/CircleArrowProcess"/>
    <dgm:cxn modelId="{22966BFD-1E5D-4052-B422-E4B8950D10B4}" type="presParOf" srcId="{940F1F5C-F255-4ECF-9BFF-E9A35BD2AB5F}" destId="{57D4C25C-A2D9-4A1F-B963-7BC5FA8DF7A1}" srcOrd="0" destOrd="0" presId="urn:microsoft.com/office/officeart/2009/layout/CircleArrowProcess"/>
    <dgm:cxn modelId="{00D36632-B150-4001-B323-CBB6977A7A4A}" type="presParOf" srcId="{57D4C25C-A2D9-4A1F-B963-7BC5FA8DF7A1}" destId="{DB5D3319-F576-46E7-9844-3263E473AA8F}" srcOrd="0" destOrd="0" presId="urn:microsoft.com/office/officeart/2009/layout/CircleArrowProcess"/>
    <dgm:cxn modelId="{107C8323-FC8B-4FD8-AE42-0F5025E98516}" type="presParOf" srcId="{940F1F5C-F255-4ECF-9BFF-E9A35BD2AB5F}" destId="{0394C88F-26EC-4CFF-AF57-DC8C7C27D7BA}" srcOrd="1" destOrd="0" presId="urn:microsoft.com/office/officeart/2009/layout/CircleArrowProcess"/>
    <dgm:cxn modelId="{DE978A01-408A-4B74-A5B0-8FC0F04ECEEF}" type="presParOf" srcId="{940F1F5C-F255-4ECF-9BFF-E9A35BD2AB5F}" destId="{5459C3A4-7BAB-4811-B5A0-0E23D808B065}" srcOrd="2" destOrd="0" presId="urn:microsoft.com/office/officeart/2009/layout/CircleArrowProcess"/>
    <dgm:cxn modelId="{44D67914-DE98-46FE-96A6-9A761859ABB3}" type="presParOf" srcId="{5459C3A4-7BAB-4811-B5A0-0E23D808B065}" destId="{3F2296DB-72D5-4E71-A744-B050486035CC}" srcOrd="0" destOrd="0" presId="urn:microsoft.com/office/officeart/2009/layout/CircleArrowProcess"/>
    <dgm:cxn modelId="{34326A4C-0BD6-4C81-AA0D-C3720FDBAE60}" type="presParOf" srcId="{940F1F5C-F255-4ECF-9BFF-E9A35BD2AB5F}" destId="{5617275A-4443-4BF8-A1D1-AA9C05CAD948}" srcOrd="3" destOrd="0" presId="urn:microsoft.com/office/officeart/2009/layout/CircleArrowProcess"/>
    <dgm:cxn modelId="{24161AFC-FD63-4B3A-AF81-AE9274B151EA}" type="presParOf" srcId="{940F1F5C-F255-4ECF-9BFF-E9A35BD2AB5F}" destId="{44AA7939-1929-4B35-89E4-A89130E5D56F}" srcOrd="4" destOrd="0" presId="urn:microsoft.com/office/officeart/2009/layout/CircleArrowProcess"/>
    <dgm:cxn modelId="{D52DA1C4-C5CC-404F-BD47-AAE51D9AA4F1}" type="presParOf" srcId="{44AA7939-1929-4B35-89E4-A89130E5D56F}" destId="{73E0BAA6-CFBD-48AC-82FB-891DFFDCA91C}" srcOrd="0" destOrd="0" presId="urn:microsoft.com/office/officeart/2009/layout/CircleArrowProcess"/>
    <dgm:cxn modelId="{1285005D-BFC2-4B78-BDB7-0CE752BFA3C3}" type="presParOf" srcId="{940F1F5C-F255-4ECF-9BFF-E9A35BD2AB5F}" destId="{28C6EB7B-C4F4-4DCA-A50B-1AD47EFB852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2F11C0-64B6-4E43-9AC1-A208FD05AC03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804B12-078C-4D6B-89B6-DF07D09CE5D9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3 сегмент «Общественное использование</a:t>
          </a:r>
          <a:endParaRPr lang="ru-RU" sz="1400" dirty="0">
            <a:latin typeface="+mn-lt"/>
          </a:endParaRPr>
        </a:p>
      </dgm:t>
    </dgm:pt>
    <dgm:pt modelId="{AF37CF15-D8DE-4D94-B956-7D104D85E9EE}" type="parTrans" cxnId="{18CD5C6F-CD08-42A3-93C1-3BD62A189A44}">
      <dgm:prSet/>
      <dgm:spPr/>
      <dgm:t>
        <a:bodyPr/>
        <a:lstStyle/>
        <a:p>
          <a:endParaRPr lang="ru-RU"/>
        </a:p>
      </dgm:t>
    </dgm:pt>
    <dgm:pt modelId="{EFB8EF10-9FEF-4869-9141-10CC942C9E6E}" type="sibTrans" cxnId="{18CD5C6F-CD08-42A3-93C1-3BD62A189A44}">
      <dgm:prSet/>
      <dgm:spPr/>
      <dgm:t>
        <a:bodyPr/>
        <a:lstStyle/>
        <a:p>
          <a:endParaRPr lang="ru-RU"/>
        </a:p>
      </dgm:t>
    </dgm:pt>
    <dgm:pt modelId="{D3307501-9856-433F-9143-4A05EE8506C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обслуживание</a:t>
          </a:r>
        </a:p>
      </dgm:t>
    </dgm:pt>
    <dgm:pt modelId="{C196CC50-7551-409B-B72F-108BDD4BF5F6}" type="parTrans" cxnId="{6A3FA5A6-30B5-46AA-AB25-6F8B73127959}">
      <dgm:prSet/>
      <dgm:spPr/>
      <dgm:t>
        <a:bodyPr/>
        <a:lstStyle/>
        <a:p>
          <a:endParaRPr lang="ru-RU"/>
        </a:p>
      </dgm:t>
    </dgm:pt>
    <dgm:pt modelId="{EE1BA843-D1D1-4045-87BC-98F38365649A}" type="sibTrans" cxnId="{6A3FA5A6-30B5-46AA-AB25-6F8B73127959}">
      <dgm:prSet/>
      <dgm:spPr/>
      <dgm:t>
        <a:bodyPr/>
        <a:lstStyle/>
        <a:p>
          <a:endParaRPr lang="ru-RU"/>
        </a:p>
      </dgm:t>
    </dgm:pt>
    <dgm:pt modelId="{4E7921EC-854A-4547-B61D-21E1151ACDB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Здравоохранение</a:t>
          </a:r>
        </a:p>
      </dgm:t>
    </dgm:pt>
    <dgm:pt modelId="{EC4CF105-AE0F-4946-B5BA-C2812C7492CA}" type="parTrans" cxnId="{9429194A-A7BF-49E5-AF95-7CEA8533238D}">
      <dgm:prSet/>
      <dgm:spPr/>
      <dgm:t>
        <a:bodyPr/>
        <a:lstStyle/>
        <a:p>
          <a:endParaRPr lang="ru-RU"/>
        </a:p>
      </dgm:t>
    </dgm:pt>
    <dgm:pt modelId="{BDFBC30E-AABC-402B-99DC-013EEDB704D3}" type="sibTrans" cxnId="{9429194A-A7BF-49E5-AF95-7CEA8533238D}">
      <dgm:prSet/>
      <dgm:spPr/>
      <dgm:t>
        <a:bodyPr/>
        <a:lstStyle/>
        <a:p>
          <a:endParaRPr lang="ru-RU"/>
        </a:p>
      </dgm:t>
    </dgm:pt>
    <dgm:pt modelId="{481F2434-C0BA-41A4-8D95-CEEBB6400162}">
      <dgm:prSet/>
      <dgm:spPr/>
      <dgm:t>
        <a:bodyPr/>
        <a:lstStyle/>
        <a:p>
          <a:r>
            <a:rPr lang="ru-RU" dirty="0" smtClean="0"/>
            <a:t>Бытовое обслуживание</a:t>
          </a:r>
        </a:p>
      </dgm:t>
    </dgm:pt>
    <dgm:pt modelId="{632D86E1-E8EF-4029-9F81-C16FD731DE5B}" type="parTrans" cxnId="{C0C50A49-7405-4758-9466-7754E59396FE}">
      <dgm:prSet/>
      <dgm:spPr/>
      <dgm:t>
        <a:bodyPr/>
        <a:lstStyle/>
        <a:p>
          <a:endParaRPr lang="ru-RU"/>
        </a:p>
      </dgm:t>
    </dgm:pt>
    <dgm:pt modelId="{FEC66F22-1B6A-46FB-8785-D329CD57E094}" type="sibTrans" cxnId="{C0C50A49-7405-4758-9466-7754E59396FE}">
      <dgm:prSet/>
      <dgm:spPr/>
      <dgm:t>
        <a:bodyPr/>
        <a:lstStyle/>
        <a:p>
          <a:endParaRPr lang="ru-RU"/>
        </a:p>
      </dgm:t>
    </dgm:pt>
    <dgm:pt modelId="{CCDC66E1-9F17-44AB-A942-95D237894700}">
      <dgm:prSet/>
      <dgm:spPr/>
      <dgm:t>
        <a:bodyPr/>
        <a:lstStyle/>
        <a:p>
          <a:r>
            <a:rPr lang="ru-RU" dirty="0" smtClean="0"/>
            <a:t>Образование</a:t>
          </a:r>
        </a:p>
      </dgm:t>
    </dgm:pt>
    <dgm:pt modelId="{CEBDA530-9994-4E47-BAF3-C36137005E8D}" type="parTrans" cxnId="{CAED7E9A-7228-44D1-91CD-A950EEBDAD33}">
      <dgm:prSet/>
      <dgm:spPr/>
      <dgm:t>
        <a:bodyPr/>
        <a:lstStyle/>
        <a:p>
          <a:endParaRPr lang="ru-RU"/>
        </a:p>
      </dgm:t>
    </dgm:pt>
    <dgm:pt modelId="{1689B30B-3193-488B-B38E-044996D1361B}" type="sibTrans" cxnId="{CAED7E9A-7228-44D1-91CD-A950EEBDAD33}">
      <dgm:prSet/>
      <dgm:spPr/>
      <dgm:t>
        <a:bodyPr/>
        <a:lstStyle/>
        <a:p>
          <a:endParaRPr lang="ru-RU"/>
        </a:p>
      </dgm:t>
    </dgm:pt>
    <dgm:pt modelId="{1119E35C-43E8-4CD4-A93F-6A54D8276387}">
      <dgm:prSet/>
      <dgm:spPr/>
      <dgm:t>
        <a:bodyPr/>
        <a:lstStyle/>
        <a:p>
          <a:r>
            <a:rPr lang="ru-RU" smtClean="0"/>
            <a:t>Культурное развитие</a:t>
          </a:r>
          <a:endParaRPr lang="ru-RU"/>
        </a:p>
      </dgm:t>
    </dgm:pt>
    <dgm:pt modelId="{B6589235-4CBE-4334-B922-BED96BD74588}" type="parTrans" cxnId="{EAC0A24B-93D7-4B04-90E1-A20F5428FACF}">
      <dgm:prSet/>
      <dgm:spPr/>
      <dgm:t>
        <a:bodyPr/>
        <a:lstStyle/>
        <a:p>
          <a:endParaRPr lang="ru-RU"/>
        </a:p>
      </dgm:t>
    </dgm:pt>
    <dgm:pt modelId="{650613B0-044A-4518-8908-FF95E63EEBE1}" type="sibTrans" cxnId="{EAC0A24B-93D7-4B04-90E1-A20F5428FACF}">
      <dgm:prSet/>
      <dgm:spPr/>
      <dgm:t>
        <a:bodyPr/>
        <a:lstStyle/>
        <a:p>
          <a:endParaRPr lang="ru-RU"/>
        </a:p>
      </dgm:t>
    </dgm:pt>
    <dgm:pt modelId="{6625D792-1A69-46D6-81F5-5A2D96B922E3}">
      <dgm:prSet/>
      <dgm:spPr/>
      <dgm:t>
        <a:bodyPr/>
        <a:lstStyle/>
        <a:p>
          <a:r>
            <a:rPr lang="ru-RU" dirty="0" smtClean="0"/>
            <a:t>Обеспечение научной деятельности</a:t>
          </a:r>
          <a:endParaRPr lang="ru-RU" dirty="0"/>
        </a:p>
      </dgm:t>
    </dgm:pt>
    <dgm:pt modelId="{A82DE59C-8F52-4BB4-9C19-6B6B18FDB78E}" type="parTrans" cxnId="{94057E1D-2232-4B78-A663-AE7BE94439DD}">
      <dgm:prSet/>
      <dgm:spPr/>
      <dgm:t>
        <a:bodyPr/>
        <a:lstStyle/>
        <a:p>
          <a:endParaRPr lang="ru-RU"/>
        </a:p>
      </dgm:t>
    </dgm:pt>
    <dgm:pt modelId="{5A4E6E85-6A3A-4D9E-9C5E-DA70289B3189}" type="sibTrans" cxnId="{94057E1D-2232-4B78-A663-AE7BE94439DD}">
      <dgm:prSet/>
      <dgm:spPr/>
      <dgm:t>
        <a:bodyPr/>
        <a:lstStyle/>
        <a:p>
          <a:endParaRPr lang="ru-RU"/>
        </a:p>
      </dgm:t>
    </dgm:pt>
    <dgm:pt modelId="{D7519F31-D274-40AA-A628-48569D74BAF8}">
      <dgm:prSet/>
      <dgm:spPr/>
      <dgm:t>
        <a:bodyPr/>
        <a:lstStyle/>
        <a:p>
          <a:r>
            <a:rPr lang="ru-RU" dirty="0" smtClean="0"/>
            <a:t>Религиозное использование</a:t>
          </a:r>
          <a:endParaRPr lang="ru-RU" dirty="0"/>
        </a:p>
      </dgm:t>
    </dgm:pt>
    <dgm:pt modelId="{C30E0FC2-D10E-4C56-9106-F419B72ABE27}" type="parTrans" cxnId="{76814A48-A047-4DE4-B277-C114B2EA12DD}">
      <dgm:prSet/>
      <dgm:spPr/>
      <dgm:t>
        <a:bodyPr/>
        <a:lstStyle/>
        <a:p>
          <a:endParaRPr lang="ru-RU"/>
        </a:p>
      </dgm:t>
    </dgm:pt>
    <dgm:pt modelId="{011F9002-5474-4053-8A6D-E6FE567B78CB}" type="sibTrans" cxnId="{76814A48-A047-4DE4-B277-C114B2EA12DD}">
      <dgm:prSet/>
      <dgm:spPr/>
      <dgm:t>
        <a:bodyPr/>
        <a:lstStyle/>
        <a:p>
          <a:endParaRPr lang="ru-RU"/>
        </a:p>
      </dgm:t>
    </dgm:pt>
    <dgm:pt modelId="{1636E570-E47A-4186-A6BB-531AED621F9D}">
      <dgm:prSet/>
      <dgm:spPr/>
      <dgm:t>
        <a:bodyPr/>
        <a:lstStyle/>
        <a:p>
          <a:r>
            <a:rPr lang="ru-RU" dirty="0" smtClean="0"/>
            <a:t>Общественное управление</a:t>
          </a:r>
          <a:endParaRPr lang="ru-RU" dirty="0"/>
        </a:p>
      </dgm:t>
    </dgm:pt>
    <dgm:pt modelId="{87D47D7D-7F62-4BEE-BECE-4B67DD5A471C}" type="parTrans" cxnId="{CD43965C-5A73-4169-980F-FAF1081D8FEE}">
      <dgm:prSet/>
      <dgm:spPr/>
      <dgm:t>
        <a:bodyPr/>
        <a:lstStyle/>
        <a:p>
          <a:endParaRPr lang="ru-RU"/>
        </a:p>
      </dgm:t>
    </dgm:pt>
    <dgm:pt modelId="{B5940FC3-827A-404C-B185-B0F74BEDA048}" type="sibTrans" cxnId="{CD43965C-5A73-4169-980F-FAF1081D8FEE}">
      <dgm:prSet/>
      <dgm:spPr/>
      <dgm:t>
        <a:bodyPr/>
        <a:lstStyle/>
        <a:p>
          <a:endParaRPr lang="ru-RU"/>
        </a:p>
      </dgm:t>
    </dgm:pt>
    <dgm:pt modelId="{8A48A9EF-6ACB-4101-8F6B-C30733974837}" type="pres">
      <dgm:prSet presAssocID="{A72F11C0-64B6-4E43-9AC1-A208FD05AC0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C2F35-AB77-453C-9DCB-8EF303FBB9F9}" type="pres">
      <dgm:prSet presAssocID="{90804B12-078C-4D6B-89B6-DF07D09CE5D9}" presName="root1" presStyleCnt="0"/>
      <dgm:spPr/>
    </dgm:pt>
    <dgm:pt modelId="{EB8A05FB-C50B-4AD6-9A41-87A85BB06B52}" type="pres">
      <dgm:prSet presAssocID="{90804B12-078C-4D6B-89B6-DF07D09CE5D9}" presName="LevelOneTextNode" presStyleLbl="node0" presStyleIdx="0" presStyleCnt="1" custAng="5400000" custScaleX="115084" custScaleY="55433" custLinFactX="-99340" custLinFactNeighborX="-100000" custLinFactNeighborY="-1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416DBB-A9DD-4936-A51C-FA1DEF4058B4}" type="pres">
      <dgm:prSet presAssocID="{90804B12-078C-4D6B-89B6-DF07D09CE5D9}" presName="level2hierChild" presStyleCnt="0"/>
      <dgm:spPr/>
    </dgm:pt>
    <dgm:pt modelId="{628C29D9-E143-49D1-B40E-FA4708BF03AA}" type="pres">
      <dgm:prSet presAssocID="{C196CC50-7551-409B-B72F-108BDD4BF5F6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94B2C5A4-42A8-49DA-B7EC-091617ED4C04}" type="pres">
      <dgm:prSet presAssocID="{C196CC50-7551-409B-B72F-108BDD4BF5F6}" presName="connTx" presStyleLbl="parChTrans1D2" presStyleIdx="0" presStyleCnt="8"/>
      <dgm:spPr/>
      <dgm:t>
        <a:bodyPr/>
        <a:lstStyle/>
        <a:p>
          <a:endParaRPr lang="ru-RU"/>
        </a:p>
      </dgm:t>
    </dgm:pt>
    <dgm:pt modelId="{DA9A8425-73AD-47D8-8219-7C3D9F58DB9C}" type="pres">
      <dgm:prSet presAssocID="{D3307501-9856-433F-9143-4A05EE8506C8}" presName="root2" presStyleCnt="0"/>
      <dgm:spPr/>
    </dgm:pt>
    <dgm:pt modelId="{8F3ED8EB-6DD8-4D78-9257-F8151AB57373}" type="pres">
      <dgm:prSet presAssocID="{D3307501-9856-433F-9143-4A05EE8506C8}" presName="LevelTwoTextNode" presStyleLbl="node2" presStyleIdx="0" presStyleCnt="8" custScaleX="150403" custLinFactNeighborX="29797" custLinFactNeighborY="-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F07C3C-F6F2-4817-A31D-84D78FE01905}" type="pres">
      <dgm:prSet presAssocID="{D3307501-9856-433F-9143-4A05EE8506C8}" presName="level3hierChild" presStyleCnt="0"/>
      <dgm:spPr/>
    </dgm:pt>
    <dgm:pt modelId="{EAEE4DD2-0990-4090-8092-F38E83D4507E}" type="pres">
      <dgm:prSet presAssocID="{632D86E1-E8EF-4029-9F81-C16FD731DE5B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D6829458-825F-40CE-A1A2-8189A2CFADED}" type="pres">
      <dgm:prSet presAssocID="{632D86E1-E8EF-4029-9F81-C16FD731DE5B}" presName="connTx" presStyleLbl="parChTrans1D2" presStyleIdx="1" presStyleCnt="8"/>
      <dgm:spPr/>
      <dgm:t>
        <a:bodyPr/>
        <a:lstStyle/>
        <a:p>
          <a:endParaRPr lang="ru-RU"/>
        </a:p>
      </dgm:t>
    </dgm:pt>
    <dgm:pt modelId="{B1051B3F-6976-4EC2-98CD-37C58D65CEE2}" type="pres">
      <dgm:prSet presAssocID="{481F2434-C0BA-41A4-8D95-CEEBB6400162}" presName="root2" presStyleCnt="0"/>
      <dgm:spPr/>
    </dgm:pt>
    <dgm:pt modelId="{138F353D-5B27-45B8-A76C-4B55E5A97475}" type="pres">
      <dgm:prSet presAssocID="{481F2434-C0BA-41A4-8D95-CEEBB6400162}" presName="LevelTwoTextNode" presStyleLbl="node2" presStyleIdx="1" presStyleCnt="8" custScaleX="150548" custLinFactNeighborX="29797" custLinFactNeighborY="-3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A9C036-289B-4ABD-8C06-8B89321E7E0C}" type="pres">
      <dgm:prSet presAssocID="{481F2434-C0BA-41A4-8D95-CEEBB6400162}" presName="level3hierChild" presStyleCnt="0"/>
      <dgm:spPr/>
    </dgm:pt>
    <dgm:pt modelId="{4C402C78-663C-44C8-B5AA-32A77F748FE6}" type="pres">
      <dgm:prSet presAssocID="{EC4CF105-AE0F-4946-B5BA-C2812C7492CA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B4A8F4B0-3635-4769-A7A4-E9217F142C00}" type="pres">
      <dgm:prSet presAssocID="{EC4CF105-AE0F-4946-B5BA-C2812C7492CA}" presName="connTx" presStyleLbl="parChTrans1D2" presStyleIdx="2" presStyleCnt="8"/>
      <dgm:spPr/>
      <dgm:t>
        <a:bodyPr/>
        <a:lstStyle/>
        <a:p>
          <a:endParaRPr lang="ru-RU"/>
        </a:p>
      </dgm:t>
    </dgm:pt>
    <dgm:pt modelId="{CAB4D2A4-BF79-4B67-ABEF-EA9DE48F74E6}" type="pres">
      <dgm:prSet presAssocID="{4E7921EC-854A-4547-B61D-21E1151ACDB5}" presName="root2" presStyleCnt="0"/>
      <dgm:spPr/>
    </dgm:pt>
    <dgm:pt modelId="{EC884D3D-721D-4D7A-B4DB-D1EFC47F56DB}" type="pres">
      <dgm:prSet presAssocID="{4E7921EC-854A-4547-B61D-21E1151ACDB5}" presName="LevelTwoTextNode" presStyleLbl="node2" presStyleIdx="2" presStyleCnt="8" custLinFactNeighborX="31442" custLinFactNeighborY="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E53DD6-DAD2-48A1-A446-F95791FD8C15}" type="pres">
      <dgm:prSet presAssocID="{4E7921EC-854A-4547-B61D-21E1151ACDB5}" presName="level3hierChild" presStyleCnt="0"/>
      <dgm:spPr/>
    </dgm:pt>
    <dgm:pt modelId="{67996198-612E-454C-A78C-688AE92FEFF6}" type="pres">
      <dgm:prSet presAssocID="{CEBDA530-9994-4E47-BAF3-C36137005E8D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12D7BD44-F936-4DDF-9BE1-F0C20DBB6C22}" type="pres">
      <dgm:prSet presAssocID="{CEBDA530-9994-4E47-BAF3-C36137005E8D}" presName="connTx" presStyleLbl="parChTrans1D2" presStyleIdx="3" presStyleCnt="8"/>
      <dgm:spPr/>
      <dgm:t>
        <a:bodyPr/>
        <a:lstStyle/>
        <a:p>
          <a:endParaRPr lang="ru-RU"/>
        </a:p>
      </dgm:t>
    </dgm:pt>
    <dgm:pt modelId="{19BBC792-6BCA-4382-ACB4-602451B7C87F}" type="pres">
      <dgm:prSet presAssocID="{CCDC66E1-9F17-44AB-A942-95D237894700}" presName="root2" presStyleCnt="0"/>
      <dgm:spPr/>
    </dgm:pt>
    <dgm:pt modelId="{637C49DD-1847-4F2F-B250-C325E3CAA1BC}" type="pres">
      <dgm:prSet presAssocID="{CCDC66E1-9F17-44AB-A942-95D237894700}" presName="LevelTwoTextNode" presStyleLbl="node2" presStyleIdx="3" presStyleCnt="8" custLinFactNeighborX="31137" custLinFactNeighborY="-1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148F16-F088-4834-B3CC-46CE4BC10F72}" type="pres">
      <dgm:prSet presAssocID="{CCDC66E1-9F17-44AB-A942-95D237894700}" presName="level3hierChild" presStyleCnt="0"/>
      <dgm:spPr/>
    </dgm:pt>
    <dgm:pt modelId="{1F5E310D-09B1-4732-81F5-330F16F0EC40}" type="pres">
      <dgm:prSet presAssocID="{C30E0FC2-D10E-4C56-9106-F419B72ABE27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773376AB-1130-499A-B8CC-D66DD3998FDC}" type="pres">
      <dgm:prSet presAssocID="{C30E0FC2-D10E-4C56-9106-F419B72ABE27}" presName="connTx" presStyleLbl="parChTrans1D2" presStyleIdx="4" presStyleCnt="8"/>
      <dgm:spPr/>
      <dgm:t>
        <a:bodyPr/>
        <a:lstStyle/>
        <a:p>
          <a:endParaRPr lang="ru-RU"/>
        </a:p>
      </dgm:t>
    </dgm:pt>
    <dgm:pt modelId="{4C361EEC-F030-4BB1-80A1-C8DCF1870D9B}" type="pres">
      <dgm:prSet presAssocID="{D7519F31-D274-40AA-A628-48569D74BAF8}" presName="root2" presStyleCnt="0"/>
      <dgm:spPr/>
    </dgm:pt>
    <dgm:pt modelId="{DB802BDC-C99C-47F0-968A-F880D72AB961}" type="pres">
      <dgm:prSet presAssocID="{D7519F31-D274-40AA-A628-48569D74BAF8}" presName="LevelTwoTextNode" presStyleLbl="node2" presStyleIdx="4" presStyleCnt="8" custScaleX="138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DD6AE3-CBC1-4A23-A461-A5F8A4F8D6F0}" type="pres">
      <dgm:prSet presAssocID="{D7519F31-D274-40AA-A628-48569D74BAF8}" presName="level3hierChild" presStyleCnt="0"/>
      <dgm:spPr/>
    </dgm:pt>
    <dgm:pt modelId="{AB1E6172-DF5A-48BA-ADEB-F50F219A6313}" type="pres">
      <dgm:prSet presAssocID="{B6589235-4CBE-4334-B922-BED96BD74588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C425D43C-5F00-41BA-A334-BF19A59C8A87}" type="pres">
      <dgm:prSet presAssocID="{B6589235-4CBE-4334-B922-BED96BD74588}" presName="connTx" presStyleLbl="parChTrans1D2" presStyleIdx="5" presStyleCnt="8"/>
      <dgm:spPr/>
      <dgm:t>
        <a:bodyPr/>
        <a:lstStyle/>
        <a:p>
          <a:endParaRPr lang="ru-RU"/>
        </a:p>
      </dgm:t>
    </dgm:pt>
    <dgm:pt modelId="{458B35EF-634C-4979-89D8-96D64B970357}" type="pres">
      <dgm:prSet presAssocID="{1119E35C-43E8-4CD4-A93F-6A54D8276387}" presName="root2" presStyleCnt="0"/>
      <dgm:spPr/>
    </dgm:pt>
    <dgm:pt modelId="{D82D9660-6F75-4C00-B458-4AA7B1423C10}" type="pres">
      <dgm:prSet presAssocID="{1119E35C-43E8-4CD4-A93F-6A54D8276387}" presName="LevelTwoTextNode" presStyleLbl="node2" presStyleIdx="5" presStyleCnt="8" custScaleX="136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E56ABE-63A5-4102-B002-F112F89B7911}" type="pres">
      <dgm:prSet presAssocID="{1119E35C-43E8-4CD4-A93F-6A54D8276387}" presName="level3hierChild" presStyleCnt="0"/>
      <dgm:spPr/>
    </dgm:pt>
    <dgm:pt modelId="{A9658E08-FDB3-49B2-9CF8-66A5CF2AA266}" type="pres">
      <dgm:prSet presAssocID="{A82DE59C-8F52-4BB4-9C19-6B6B18FDB78E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22211C68-42EE-480D-A1C0-822D2B16D619}" type="pres">
      <dgm:prSet presAssocID="{A82DE59C-8F52-4BB4-9C19-6B6B18FDB78E}" presName="connTx" presStyleLbl="parChTrans1D2" presStyleIdx="6" presStyleCnt="8"/>
      <dgm:spPr/>
      <dgm:t>
        <a:bodyPr/>
        <a:lstStyle/>
        <a:p>
          <a:endParaRPr lang="ru-RU"/>
        </a:p>
      </dgm:t>
    </dgm:pt>
    <dgm:pt modelId="{8E8BF82C-F060-4354-875A-1255CBEBF20B}" type="pres">
      <dgm:prSet presAssocID="{6625D792-1A69-46D6-81F5-5A2D96B922E3}" presName="root2" presStyleCnt="0"/>
      <dgm:spPr/>
    </dgm:pt>
    <dgm:pt modelId="{804E58FE-63AC-4F3E-BD8D-A3CE463F6CF1}" type="pres">
      <dgm:prSet presAssocID="{6625D792-1A69-46D6-81F5-5A2D96B922E3}" presName="LevelTwoTextNode" presStyleLbl="node2" presStyleIdx="6" presStyleCnt="8" custScaleX="135898" custLinFactNeighborX="779" custLinFactNeighborY="24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3C21E6-DC08-4F3C-B097-0A48F7D9B845}" type="pres">
      <dgm:prSet presAssocID="{6625D792-1A69-46D6-81F5-5A2D96B922E3}" presName="level3hierChild" presStyleCnt="0"/>
      <dgm:spPr/>
    </dgm:pt>
    <dgm:pt modelId="{6588D58C-A57C-493D-8AE8-9C41040F52B1}" type="pres">
      <dgm:prSet presAssocID="{87D47D7D-7F62-4BEE-BECE-4B67DD5A471C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5AF8F55F-FA2C-4718-8751-E2F362A1E94C}" type="pres">
      <dgm:prSet presAssocID="{87D47D7D-7F62-4BEE-BECE-4B67DD5A471C}" presName="connTx" presStyleLbl="parChTrans1D2" presStyleIdx="7" presStyleCnt="8"/>
      <dgm:spPr/>
      <dgm:t>
        <a:bodyPr/>
        <a:lstStyle/>
        <a:p>
          <a:endParaRPr lang="ru-RU"/>
        </a:p>
      </dgm:t>
    </dgm:pt>
    <dgm:pt modelId="{0C8BADA7-7DD1-4F37-8305-103980D80858}" type="pres">
      <dgm:prSet presAssocID="{1636E570-E47A-4186-A6BB-531AED621F9D}" presName="root2" presStyleCnt="0"/>
      <dgm:spPr/>
    </dgm:pt>
    <dgm:pt modelId="{90791F6D-48D6-4101-91A8-E112FB6CBA31}" type="pres">
      <dgm:prSet presAssocID="{1636E570-E47A-4186-A6BB-531AED621F9D}" presName="LevelTwoTextNode" presStyleLbl="node2" presStyleIdx="7" presStyleCnt="8" custScaleX="138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B4D358-1BB3-4EAD-9BD3-A2C5D16EB701}" type="pres">
      <dgm:prSet presAssocID="{1636E570-E47A-4186-A6BB-531AED621F9D}" presName="level3hierChild" presStyleCnt="0"/>
      <dgm:spPr/>
    </dgm:pt>
  </dgm:ptLst>
  <dgm:cxnLst>
    <dgm:cxn modelId="{94057E1D-2232-4B78-A663-AE7BE94439DD}" srcId="{90804B12-078C-4D6B-89B6-DF07D09CE5D9}" destId="{6625D792-1A69-46D6-81F5-5A2D96B922E3}" srcOrd="6" destOrd="0" parTransId="{A82DE59C-8F52-4BB4-9C19-6B6B18FDB78E}" sibTransId="{5A4E6E85-6A3A-4D9E-9C5E-DA70289B3189}"/>
    <dgm:cxn modelId="{DBA2A59F-B7FF-43D2-821A-5D8A260DA1BF}" type="presOf" srcId="{D3307501-9856-433F-9143-4A05EE8506C8}" destId="{8F3ED8EB-6DD8-4D78-9257-F8151AB57373}" srcOrd="0" destOrd="0" presId="urn:microsoft.com/office/officeart/2008/layout/HorizontalMultiLevelHierarchy"/>
    <dgm:cxn modelId="{04E83CE4-0B06-4ABB-9C76-0DFEEA8DDA9B}" type="presOf" srcId="{C196CC50-7551-409B-B72F-108BDD4BF5F6}" destId="{94B2C5A4-42A8-49DA-B7EC-091617ED4C04}" srcOrd="1" destOrd="0" presId="urn:microsoft.com/office/officeart/2008/layout/HorizontalMultiLevelHierarchy"/>
    <dgm:cxn modelId="{6AE75DBE-F534-4CC7-B962-B26B2A8F1E1A}" type="presOf" srcId="{87D47D7D-7F62-4BEE-BECE-4B67DD5A471C}" destId="{6588D58C-A57C-493D-8AE8-9C41040F52B1}" srcOrd="0" destOrd="0" presId="urn:microsoft.com/office/officeart/2008/layout/HorizontalMultiLevelHierarchy"/>
    <dgm:cxn modelId="{CAED7E9A-7228-44D1-91CD-A950EEBDAD33}" srcId="{90804B12-078C-4D6B-89B6-DF07D09CE5D9}" destId="{CCDC66E1-9F17-44AB-A942-95D237894700}" srcOrd="3" destOrd="0" parTransId="{CEBDA530-9994-4E47-BAF3-C36137005E8D}" sibTransId="{1689B30B-3193-488B-B38E-044996D1361B}"/>
    <dgm:cxn modelId="{E3B121C4-F37F-4E1A-8258-933CB6817FEE}" type="presOf" srcId="{90804B12-078C-4D6B-89B6-DF07D09CE5D9}" destId="{EB8A05FB-C50B-4AD6-9A41-87A85BB06B52}" srcOrd="0" destOrd="0" presId="urn:microsoft.com/office/officeart/2008/layout/HorizontalMultiLevelHierarchy"/>
    <dgm:cxn modelId="{02DE9A70-5000-410E-8517-B568A772E5C1}" type="presOf" srcId="{A72F11C0-64B6-4E43-9AC1-A208FD05AC03}" destId="{8A48A9EF-6ACB-4101-8F6B-C30733974837}" srcOrd="0" destOrd="0" presId="urn:microsoft.com/office/officeart/2008/layout/HorizontalMultiLevelHierarchy"/>
    <dgm:cxn modelId="{77421D5A-C7B2-495E-906E-82C7A3AB2554}" type="presOf" srcId="{EC4CF105-AE0F-4946-B5BA-C2812C7492CA}" destId="{4C402C78-663C-44C8-B5AA-32A77F748FE6}" srcOrd="0" destOrd="0" presId="urn:microsoft.com/office/officeart/2008/layout/HorizontalMultiLevelHierarchy"/>
    <dgm:cxn modelId="{2D334C79-2676-40CF-80E3-8B9DF7806DFA}" type="presOf" srcId="{CCDC66E1-9F17-44AB-A942-95D237894700}" destId="{637C49DD-1847-4F2F-B250-C325E3CAA1BC}" srcOrd="0" destOrd="0" presId="urn:microsoft.com/office/officeart/2008/layout/HorizontalMultiLevelHierarchy"/>
    <dgm:cxn modelId="{0B348DE3-ABA3-411F-8107-820D551215E1}" type="presOf" srcId="{C30E0FC2-D10E-4C56-9106-F419B72ABE27}" destId="{773376AB-1130-499A-B8CC-D66DD3998FDC}" srcOrd="1" destOrd="0" presId="urn:microsoft.com/office/officeart/2008/layout/HorizontalMultiLevelHierarchy"/>
    <dgm:cxn modelId="{9429194A-A7BF-49E5-AF95-7CEA8533238D}" srcId="{90804B12-078C-4D6B-89B6-DF07D09CE5D9}" destId="{4E7921EC-854A-4547-B61D-21E1151ACDB5}" srcOrd="2" destOrd="0" parTransId="{EC4CF105-AE0F-4946-B5BA-C2812C7492CA}" sibTransId="{BDFBC30E-AABC-402B-99DC-013EEDB704D3}"/>
    <dgm:cxn modelId="{78E5627F-4FF3-451A-9DD1-9275E3E00CD3}" type="presOf" srcId="{D7519F31-D274-40AA-A628-48569D74BAF8}" destId="{DB802BDC-C99C-47F0-968A-F880D72AB961}" srcOrd="0" destOrd="0" presId="urn:microsoft.com/office/officeart/2008/layout/HorizontalMultiLevelHierarchy"/>
    <dgm:cxn modelId="{C0C50A49-7405-4758-9466-7754E59396FE}" srcId="{90804B12-078C-4D6B-89B6-DF07D09CE5D9}" destId="{481F2434-C0BA-41A4-8D95-CEEBB6400162}" srcOrd="1" destOrd="0" parTransId="{632D86E1-E8EF-4029-9F81-C16FD731DE5B}" sibTransId="{FEC66F22-1B6A-46FB-8785-D329CD57E094}"/>
    <dgm:cxn modelId="{AAB1B527-6C21-4C04-9318-18B7B5ED2AAD}" type="presOf" srcId="{B6589235-4CBE-4334-B922-BED96BD74588}" destId="{C425D43C-5F00-41BA-A334-BF19A59C8A87}" srcOrd="1" destOrd="0" presId="urn:microsoft.com/office/officeart/2008/layout/HorizontalMultiLevelHierarchy"/>
    <dgm:cxn modelId="{15F56C1E-34F4-4EFF-BC6D-1CF68B161234}" type="presOf" srcId="{CEBDA530-9994-4E47-BAF3-C36137005E8D}" destId="{67996198-612E-454C-A78C-688AE92FEFF6}" srcOrd="0" destOrd="0" presId="urn:microsoft.com/office/officeart/2008/layout/HorizontalMultiLevelHierarchy"/>
    <dgm:cxn modelId="{81EB5C09-7E5F-4938-8D13-31DB0091A38F}" type="presOf" srcId="{632D86E1-E8EF-4029-9F81-C16FD731DE5B}" destId="{EAEE4DD2-0990-4090-8092-F38E83D4507E}" srcOrd="0" destOrd="0" presId="urn:microsoft.com/office/officeart/2008/layout/HorizontalMultiLevelHierarchy"/>
    <dgm:cxn modelId="{6A3FA5A6-30B5-46AA-AB25-6F8B73127959}" srcId="{90804B12-078C-4D6B-89B6-DF07D09CE5D9}" destId="{D3307501-9856-433F-9143-4A05EE8506C8}" srcOrd="0" destOrd="0" parTransId="{C196CC50-7551-409B-B72F-108BDD4BF5F6}" sibTransId="{EE1BA843-D1D1-4045-87BC-98F38365649A}"/>
    <dgm:cxn modelId="{40C619E9-D904-4D7F-AE99-A70E7F26F5D9}" type="presOf" srcId="{C30E0FC2-D10E-4C56-9106-F419B72ABE27}" destId="{1F5E310D-09B1-4732-81F5-330F16F0EC40}" srcOrd="0" destOrd="0" presId="urn:microsoft.com/office/officeart/2008/layout/HorizontalMultiLevelHierarchy"/>
    <dgm:cxn modelId="{CD43965C-5A73-4169-980F-FAF1081D8FEE}" srcId="{90804B12-078C-4D6B-89B6-DF07D09CE5D9}" destId="{1636E570-E47A-4186-A6BB-531AED621F9D}" srcOrd="7" destOrd="0" parTransId="{87D47D7D-7F62-4BEE-BECE-4B67DD5A471C}" sibTransId="{B5940FC3-827A-404C-B185-B0F74BEDA048}"/>
    <dgm:cxn modelId="{74A90E8C-CEBF-4DF9-A571-AF787C587793}" type="presOf" srcId="{EC4CF105-AE0F-4946-B5BA-C2812C7492CA}" destId="{B4A8F4B0-3635-4769-A7A4-E9217F142C00}" srcOrd="1" destOrd="0" presId="urn:microsoft.com/office/officeart/2008/layout/HorizontalMultiLevelHierarchy"/>
    <dgm:cxn modelId="{18CD5C6F-CD08-42A3-93C1-3BD62A189A44}" srcId="{A72F11C0-64B6-4E43-9AC1-A208FD05AC03}" destId="{90804B12-078C-4D6B-89B6-DF07D09CE5D9}" srcOrd="0" destOrd="0" parTransId="{AF37CF15-D8DE-4D94-B956-7D104D85E9EE}" sibTransId="{EFB8EF10-9FEF-4869-9141-10CC942C9E6E}"/>
    <dgm:cxn modelId="{2490651C-E1DF-4F73-973D-993848FFB1FE}" type="presOf" srcId="{4E7921EC-854A-4547-B61D-21E1151ACDB5}" destId="{EC884D3D-721D-4D7A-B4DB-D1EFC47F56DB}" srcOrd="0" destOrd="0" presId="urn:microsoft.com/office/officeart/2008/layout/HorizontalMultiLevelHierarchy"/>
    <dgm:cxn modelId="{6335CB41-D3A6-497D-9296-A00350DDDA4A}" type="presOf" srcId="{1636E570-E47A-4186-A6BB-531AED621F9D}" destId="{90791F6D-48D6-4101-91A8-E112FB6CBA31}" srcOrd="0" destOrd="0" presId="urn:microsoft.com/office/officeart/2008/layout/HorizontalMultiLevelHierarchy"/>
    <dgm:cxn modelId="{D76CD083-169A-4726-9F22-505DF7FBF82D}" type="presOf" srcId="{A82DE59C-8F52-4BB4-9C19-6B6B18FDB78E}" destId="{A9658E08-FDB3-49B2-9CF8-66A5CF2AA266}" srcOrd="0" destOrd="0" presId="urn:microsoft.com/office/officeart/2008/layout/HorizontalMultiLevelHierarchy"/>
    <dgm:cxn modelId="{25E4922F-FAFF-4687-9538-5E810E67E01A}" type="presOf" srcId="{A82DE59C-8F52-4BB4-9C19-6B6B18FDB78E}" destId="{22211C68-42EE-480D-A1C0-822D2B16D619}" srcOrd="1" destOrd="0" presId="urn:microsoft.com/office/officeart/2008/layout/HorizontalMultiLevelHierarchy"/>
    <dgm:cxn modelId="{9831DDB6-0FDE-4206-8AB2-43028E8A7DDC}" type="presOf" srcId="{87D47D7D-7F62-4BEE-BECE-4B67DD5A471C}" destId="{5AF8F55F-FA2C-4718-8751-E2F362A1E94C}" srcOrd="1" destOrd="0" presId="urn:microsoft.com/office/officeart/2008/layout/HorizontalMultiLevelHierarchy"/>
    <dgm:cxn modelId="{9978D565-4C44-48BB-8AD3-0D55DF33DA06}" type="presOf" srcId="{B6589235-4CBE-4334-B922-BED96BD74588}" destId="{AB1E6172-DF5A-48BA-ADEB-F50F219A6313}" srcOrd="0" destOrd="0" presId="urn:microsoft.com/office/officeart/2008/layout/HorizontalMultiLevelHierarchy"/>
    <dgm:cxn modelId="{04385680-14E3-44F7-A104-4254362FFFF7}" type="presOf" srcId="{1119E35C-43E8-4CD4-A93F-6A54D8276387}" destId="{D82D9660-6F75-4C00-B458-4AA7B1423C10}" srcOrd="0" destOrd="0" presId="urn:microsoft.com/office/officeart/2008/layout/HorizontalMultiLevelHierarchy"/>
    <dgm:cxn modelId="{EAC0A24B-93D7-4B04-90E1-A20F5428FACF}" srcId="{90804B12-078C-4D6B-89B6-DF07D09CE5D9}" destId="{1119E35C-43E8-4CD4-A93F-6A54D8276387}" srcOrd="5" destOrd="0" parTransId="{B6589235-4CBE-4334-B922-BED96BD74588}" sibTransId="{650613B0-044A-4518-8908-FF95E63EEBE1}"/>
    <dgm:cxn modelId="{E4762DDF-BFAF-4C93-B949-B2D9E9E7499A}" type="presOf" srcId="{6625D792-1A69-46D6-81F5-5A2D96B922E3}" destId="{804E58FE-63AC-4F3E-BD8D-A3CE463F6CF1}" srcOrd="0" destOrd="0" presId="urn:microsoft.com/office/officeart/2008/layout/HorizontalMultiLevelHierarchy"/>
    <dgm:cxn modelId="{7953F9D9-5B78-4CCC-8782-17F946570894}" type="presOf" srcId="{481F2434-C0BA-41A4-8D95-CEEBB6400162}" destId="{138F353D-5B27-45B8-A76C-4B55E5A97475}" srcOrd="0" destOrd="0" presId="urn:microsoft.com/office/officeart/2008/layout/HorizontalMultiLevelHierarchy"/>
    <dgm:cxn modelId="{8775D853-BD9A-4822-81A5-27EAE439B0DA}" type="presOf" srcId="{C196CC50-7551-409B-B72F-108BDD4BF5F6}" destId="{628C29D9-E143-49D1-B40E-FA4708BF03AA}" srcOrd="0" destOrd="0" presId="urn:microsoft.com/office/officeart/2008/layout/HorizontalMultiLevelHierarchy"/>
    <dgm:cxn modelId="{76814A48-A047-4DE4-B277-C114B2EA12DD}" srcId="{90804B12-078C-4D6B-89B6-DF07D09CE5D9}" destId="{D7519F31-D274-40AA-A628-48569D74BAF8}" srcOrd="4" destOrd="0" parTransId="{C30E0FC2-D10E-4C56-9106-F419B72ABE27}" sibTransId="{011F9002-5474-4053-8A6D-E6FE567B78CB}"/>
    <dgm:cxn modelId="{3791BC0A-906F-411F-9AB8-9A9E51EC2CC3}" type="presOf" srcId="{CEBDA530-9994-4E47-BAF3-C36137005E8D}" destId="{12D7BD44-F936-4DDF-9BE1-F0C20DBB6C22}" srcOrd="1" destOrd="0" presId="urn:microsoft.com/office/officeart/2008/layout/HorizontalMultiLevelHierarchy"/>
    <dgm:cxn modelId="{37CE8C8A-BC0C-487B-8152-8E167C376FF3}" type="presOf" srcId="{632D86E1-E8EF-4029-9F81-C16FD731DE5B}" destId="{D6829458-825F-40CE-A1A2-8189A2CFADED}" srcOrd="1" destOrd="0" presId="urn:microsoft.com/office/officeart/2008/layout/HorizontalMultiLevelHierarchy"/>
    <dgm:cxn modelId="{8FBB1DBD-F66B-4204-A605-464A427D1F33}" type="presParOf" srcId="{8A48A9EF-6ACB-4101-8F6B-C30733974837}" destId="{137C2F35-AB77-453C-9DCB-8EF303FBB9F9}" srcOrd="0" destOrd="0" presId="urn:microsoft.com/office/officeart/2008/layout/HorizontalMultiLevelHierarchy"/>
    <dgm:cxn modelId="{3447B317-62C8-469E-82AF-FCA410B4D192}" type="presParOf" srcId="{137C2F35-AB77-453C-9DCB-8EF303FBB9F9}" destId="{EB8A05FB-C50B-4AD6-9A41-87A85BB06B52}" srcOrd="0" destOrd="0" presId="urn:microsoft.com/office/officeart/2008/layout/HorizontalMultiLevelHierarchy"/>
    <dgm:cxn modelId="{71897020-6E5B-45A2-9806-55E1994A93FE}" type="presParOf" srcId="{137C2F35-AB77-453C-9DCB-8EF303FBB9F9}" destId="{1F416DBB-A9DD-4936-A51C-FA1DEF4058B4}" srcOrd="1" destOrd="0" presId="urn:microsoft.com/office/officeart/2008/layout/HorizontalMultiLevelHierarchy"/>
    <dgm:cxn modelId="{271A5D7B-E5F9-4567-BA06-B602541531F6}" type="presParOf" srcId="{1F416DBB-A9DD-4936-A51C-FA1DEF4058B4}" destId="{628C29D9-E143-49D1-B40E-FA4708BF03AA}" srcOrd="0" destOrd="0" presId="urn:microsoft.com/office/officeart/2008/layout/HorizontalMultiLevelHierarchy"/>
    <dgm:cxn modelId="{41CCB583-C854-4DD7-B3E6-478B282467B8}" type="presParOf" srcId="{628C29D9-E143-49D1-B40E-FA4708BF03AA}" destId="{94B2C5A4-42A8-49DA-B7EC-091617ED4C04}" srcOrd="0" destOrd="0" presId="urn:microsoft.com/office/officeart/2008/layout/HorizontalMultiLevelHierarchy"/>
    <dgm:cxn modelId="{BE395E4C-E255-4C6E-89DA-9A77991D2A69}" type="presParOf" srcId="{1F416DBB-A9DD-4936-A51C-FA1DEF4058B4}" destId="{DA9A8425-73AD-47D8-8219-7C3D9F58DB9C}" srcOrd="1" destOrd="0" presId="urn:microsoft.com/office/officeart/2008/layout/HorizontalMultiLevelHierarchy"/>
    <dgm:cxn modelId="{61494061-DEE4-4259-B260-D17EEFAD1A76}" type="presParOf" srcId="{DA9A8425-73AD-47D8-8219-7C3D9F58DB9C}" destId="{8F3ED8EB-6DD8-4D78-9257-F8151AB57373}" srcOrd="0" destOrd="0" presId="urn:microsoft.com/office/officeart/2008/layout/HorizontalMultiLevelHierarchy"/>
    <dgm:cxn modelId="{020DDEDA-AE6C-4131-89F6-A10CD66A90DD}" type="presParOf" srcId="{DA9A8425-73AD-47D8-8219-7C3D9F58DB9C}" destId="{4FF07C3C-F6F2-4817-A31D-84D78FE01905}" srcOrd="1" destOrd="0" presId="urn:microsoft.com/office/officeart/2008/layout/HorizontalMultiLevelHierarchy"/>
    <dgm:cxn modelId="{059EB859-449E-4355-ACA3-E3C3EFD8C0F4}" type="presParOf" srcId="{1F416DBB-A9DD-4936-A51C-FA1DEF4058B4}" destId="{EAEE4DD2-0990-4090-8092-F38E83D4507E}" srcOrd="2" destOrd="0" presId="urn:microsoft.com/office/officeart/2008/layout/HorizontalMultiLevelHierarchy"/>
    <dgm:cxn modelId="{5472167A-6381-4FDE-AFE5-25C1520A3D1D}" type="presParOf" srcId="{EAEE4DD2-0990-4090-8092-F38E83D4507E}" destId="{D6829458-825F-40CE-A1A2-8189A2CFADED}" srcOrd="0" destOrd="0" presId="urn:microsoft.com/office/officeart/2008/layout/HorizontalMultiLevelHierarchy"/>
    <dgm:cxn modelId="{7692E4BD-1D11-4D88-A07D-A66791A6B3E8}" type="presParOf" srcId="{1F416DBB-A9DD-4936-A51C-FA1DEF4058B4}" destId="{B1051B3F-6976-4EC2-98CD-37C58D65CEE2}" srcOrd="3" destOrd="0" presId="urn:microsoft.com/office/officeart/2008/layout/HorizontalMultiLevelHierarchy"/>
    <dgm:cxn modelId="{199B4B6D-71E0-4EB0-8023-B1E75BB77888}" type="presParOf" srcId="{B1051B3F-6976-4EC2-98CD-37C58D65CEE2}" destId="{138F353D-5B27-45B8-A76C-4B55E5A97475}" srcOrd="0" destOrd="0" presId="urn:microsoft.com/office/officeart/2008/layout/HorizontalMultiLevelHierarchy"/>
    <dgm:cxn modelId="{2E86A180-7AA1-43F6-97F8-B4A92B38134D}" type="presParOf" srcId="{B1051B3F-6976-4EC2-98CD-37C58D65CEE2}" destId="{91A9C036-289B-4ABD-8C06-8B89321E7E0C}" srcOrd="1" destOrd="0" presId="urn:microsoft.com/office/officeart/2008/layout/HorizontalMultiLevelHierarchy"/>
    <dgm:cxn modelId="{10FA836B-D95D-4B35-B8DD-6C4D7DF97D28}" type="presParOf" srcId="{1F416DBB-A9DD-4936-A51C-FA1DEF4058B4}" destId="{4C402C78-663C-44C8-B5AA-32A77F748FE6}" srcOrd="4" destOrd="0" presId="urn:microsoft.com/office/officeart/2008/layout/HorizontalMultiLevelHierarchy"/>
    <dgm:cxn modelId="{DCE05EC1-6AAF-4FCE-ADD5-E25DAF28776C}" type="presParOf" srcId="{4C402C78-663C-44C8-B5AA-32A77F748FE6}" destId="{B4A8F4B0-3635-4769-A7A4-E9217F142C00}" srcOrd="0" destOrd="0" presId="urn:microsoft.com/office/officeart/2008/layout/HorizontalMultiLevelHierarchy"/>
    <dgm:cxn modelId="{014EF155-861B-4682-9374-2AF5085BCA24}" type="presParOf" srcId="{1F416DBB-A9DD-4936-A51C-FA1DEF4058B4}" destId="{CAB4D2A4-BF79-4B67-ABEF-EA9DE48F74E6}" srcOrd="5" destOrd="0" presId="urn:microsoft.com/office/officeart/2008/layout/HorizontalMultiLevelHierarchy"/>
    <dgm:cxn modelId="{80F5418F-A62C-4147-BEBB-1D2BC2BC910C}" type="presParOf" srcId="{CAB4D2A4-BF79-4B67-ABEF-EA9DE48F74E6}" destId="{EC884D3D-721D-4D7A-B4DB-D1EFC47F56DB}" srcOrd="0" destOrd="0" presId="urn:microsoft.com/office/officeart/2008/layout/HorizontalMultiLevelHierarchy"/>
    <dgm:cxn modelId="{96F5C397-1CBF-43AB-A345-9CB8CD170FC9}" type="presParOf" srcId="{CAB4D2A4-BF79-4B67-ABEF-EA9DE48F74E6}" destId="{24E53DD6-DAD2-48A1-A446-F95791FD8C15}" srcOrd="1" destOrd="0" presId="urn:microsoft.com/office/officeart/2008/layout/HorizontalMultiLevelHierarchy"/>
    <dgm:cxn modelId="{9BBF5975-350C-4293-8E83-4E14BD625FB9}" type="presParOf" srcId="{1F416DBB-A9DD-4936-A51C-FA1DEF4058B4}" destId="{67996198-612E-454C-A78C-688AE92FEFF6}" srcOrd="6" destOrd="0" presId="urn:microsoft.com/office/officeart/2008/layout/HorizontalMultiLevelHierarchy"/>
    <dgm:cxn modelId="{3BEBE8E6-A68F-4DC5-B067-4C5EDB0ED12C}" type="presParOf" srcId="{67996198-612E-454C-A78C-688AE92FEFF6}" destId="{12D7BD44-F936-4DDF-9BE1-F0C20DBB6C22}" srcOrd="0" destOrd="0" presId="urn:microsoft.com/office/officeart/2008/layout/HorizontalMultiLevelHierarchy"/>
    <dgm:cxn modelId="{01E19615-9479-4794-BB99-904C0DF1AAAB}" type="presParOf" srcId="{1F416DBB-A9DD-4936-A51C-FA1DEF4058B4}" destId="{19BBC792-6BCA-4382-ACB4-602451B7C87F}" srcOrd="7" destOrd="0" presId="urn:microsoft.com/office/officeart/2008/layout/HorizontalMultiLevelHierarchy"/>
    <dgm:cxn modelId="{158E2FDD-38D7-4047-85A8-0E636F966503}" type="presParOf" srcId="{19BBC792-6BCA-4382-ACB4-602451B7C87F}" destId="{637C49DD-1847-4F2F-B250-C325E3CAA1BC}" srcOrd="0" destOrd="0" presId="urn:microsoft.com/office/officeart/2008/layout/HorizontalMultiLevelHierarchy"/>
    <dgm:cxn modelId="{3721A864-B4FC-4763-B0D7-71EE12528BFA}" type="presParOf" srcId="{19BBC792-6BCA-4382-ACB4-602451B7C87F}" destId="{60148F16-F088-4834-B3CC-46CE4BC10F72}" srcOrd="1" destOrd="0" presId="urn:microsoft.com/office/officeart/2008/layout/HorizontalMultiLevelHierarchy"/>
    <dgm:cxn modelId="{EA331156-A212-49CB-84DA-77CD92F9D2E6}" type="presParOf" srcId="{1F416DBB-A9DD-4936-A51C-FA1DEF4058B4}" destId="{1F5E310D-09B1-4732-81F5-330F16F0EC40}" srcOrd="8" destOrd="0" presId="urn:microsoft.com/office/officeart/2008/layout/HorizontalMultiLevelHierarchy"/>
    <dgm:cxn modelId="{87EA1C10-D7DE-4369-8BB3-9A610A4BAEA7}" type="presParOf" srcId="{1F5E310D-09B1-4732-81F5-330F16F0EC40}" destId="{773376AB-1130-499A-B8CC-D66DD3998FDC}" srcOrd="0" destOrd="0" presId="urn:microsoft.com/office/officeart/2008/layout/HorizontalMultiLevelHierarchy"/>
    <dgm:cxn modelId="{574E0AB8-B553-443B-9174-EC7E526AAB02}" type="presParOf" srcId="{1F416DBB-A9DD-4936-A51C-FA1DEF4058B4}" destId="{4C361EEC-F030-4BB1-80A1-C8DCF1870D9B}" srcOrd="9" destOrd="0" presId="urn:microsoft.com/office/officeart/2008/layout/HorizontalMultiLevelHierarchy"/>
    <dgm:cxn modelId="{FB4D8F13-2126-4D70-A0B0-A1874AFDDA6C}" type="presParOf" srcId="{4C361EEC-F030-4BB1-80A1-C8DCF1870D9B}" destId="{DB802BDC-C99C-47F0-968A-F880D72AB961}" srcOrd="0" destOrd="0" presId="urn:microsoft.com/office/officeart/2008/layout/HorizontalMultiLevelHierarchy"/>
    <dgm:cxn modelId="{6FB8FD26-7A3B-4ED5-B7C6-A271DA5EB6A1}" type="presParOf" srcId="{4C361EEC-F030-4BB1-80A1-C8DCF1870D9B}" destId="{E5DD6AE3-CBC1-4A23-A461-A5F8A4F8D6F0}" srcOrd="1" destOrd="0" presId="urn:microsoft.com/office/officeart/2008/layout/HorizontalMultiLevelHierarchy"/>
    <dgm:cxn modelId="{9039B71C-8F3E-46F7-B6B5-AAC91F0CC0E4}" type="presParOf" srcId="{1F416DBB-A9DD-4936-A51C-FA1DEF4058B4}" destId="{AB1E6172-DF5A-48BA-ADEB-F50F219A6313}" srcOrd="10" destOrd="0" presId="urn:microsoft.com/office/officeart/2008/layout/HorizontalMultiLevelHierarchy"/>
    <dgm:cxn modelId="{8552D6AB-BCAE-4207-A29F-0531E6099223}" type="presParOf" srcId="{AB1E6172-DF5A-48BA-ADEB-F50F219A6313}" destId="{C425D43C-5F00-41BA-A334-BF19A59C8A87}" srcOrd="0" destOrd="0" presId="urn:microsoft.com/office/officeart/2008/layout/HorizontalMultiLevelHierarchy"/>
    <dgm:cxn modelId="{ACB8066F-A803-4563-B1F8-F292FB34BE99}" type="presParOf" srcId="{1F416DBB-A9DD-4936-A51C-FA1DEF4058B4}" destId="{458B35EF-634C-4979-89D8-96D64B970357}" srcOrd="11" destOrd="0" presId="urn:microsoft.com/office/officeart/2008/layout/HorizontalMultiLevelHierarchy"/>
    <dgm:cxn modelId="{94C1166B-E2CC-4E91-8083-68EBBC28832F}" type="presParOf" srcId="{458B35EF-634C-4979-89D8-96D64B970357}" destId="{D82D9660-6F75-4C00-B458-4AA7B1423C10}" srcOrd="0" destOrd="0" presId="urn:microsoft.com/office/officeart/2008/layout/HorizontalMultiLevelHierarchy"/>
    <dgm:cxn modelId="{364123E0-0DC2-4011-B08D-67DBA9F533D3}" type="presParOf" srcId="{458B35EF-634C-4979-89D8-96D64B970357}" destId="{F9E56ABE-63A5-4102-B002-F112F89B7911}" srcOrd="1" destOrd="0" presId="urn:microsoft.com/office/officeart/2008/layout/HorizontalMultiLevelHierarchy"/>
    <dgm:cxn modelId="{AD062979-C304-47FA-9F65-E50AB4FFCC93}" type="presParOf" srcId="{1F416DBB-A9DD-4936-A51C-FA1DEF4058B4}" destId="{A9658E08-FDB3-49B2-9CF8-66A5CF2AA266}" srcOrd="12" destOrd="0" presId="urn:microsoft.com/office/officeart/2008/layout/HorizontalMultiLevelHierarchy"/>
    <dgm:cxn modelId="{91929991-4F9B-4914-AC00-272ECDB5855B}" type="presParOf" srcId="{A9658E08-FDB3-49B2-9CF8-66A5CF2AA266}" destId="{22211C68-42EE-480D-A1C0-822D2B16D619}" srcOrd="0" destOrd="0" presId="urn:microsoft.com/office/officeart/2008/layout/HorizontalMultiLevelHierarchy"/>
    <dgm:cxn modelId="{3DE92068-AAAF-4E72-A879-E0052DB5255C}" type="presParOf" srcId="{1F416DBB-A9DD-4936-A51C-FA1DEF4058B4}" destId="{8E8BF82C-F060-4354-875A-1255CBEBF20B}" srcOrd="13" destOrd="0" presId="urn:microsoft.com/office/officeart/2008/layout/HorizontalMultiLevelHierarchy"/>
    <dgm:cxn modelId="{541F9268-F451-4901-AAE5-82F1439EB476}" type="presParOf" srcId="{8E8BF82C-F060-4354-875A-1255CBEBF20B}" destId="{804E58FE-63AC-4F3E-BD8D-A3CE463F6CF1}" srcOrd="0" destOrd="0" presId="urn:microsoft.com/office/officeart/2008/layout/HorizontalMultiLevelHierarchy"/>
    <dgm:cxn modelId="{6BFDEAD4-80AD-4CE0-B7A4-9B3C57BF4CB8}" type="presParOf" srcId="{8E8BF82C-F060-4354-875A-1255CBEBF20B}" destId="{653C21E6-DC08-4F3C-B097-0A48F7D9B845}" srcOrd="1" destOrd="0" presId="urn:microsoft.com/office/officeart/2008/layout/HorizontalMultiLevelHierarchy"/>
    <dgm:cxn modelId="{2777F4E6-C5BC-475D-AFAB-2B02764A1097}" type="presParOf" srcId="{1F416DBB-A9DD-4936-A51C-FA1DEF4058B4}" destId="{6588D58C-A57C-493D-8AE8-9C41040F52B1}" srcOrd="14" destOrd="0" presId="urn:microsoft.com/office/officeart/2008/layout/HorizontalMultiLevelHierarchy"/>
    <dgm:cxn modelId="{B8752BE7-DF3E-41EF-ACB9-3C1C0AE61E16}" type="presParOf" srcId="{6588D58C-A57C-493D-8AE8-9C41040F52B1}" destId="{5AF8F55F-FA2C-4718-8751-E2F362A1E94C}" srcOrd="0" destOrd="0" presId="urn:microsoft.com/office/officeart/2008/layout/HorizontalMultiLevelHierarchy"/>
    <dgm:cxn modelId="{C0EA9C41-A45B-48D9-9353-4AE941372C2F}" type="presParOf" srcId="{1F416DBB-A9DD-4936-A51C-FA1DEF4058B4}" destId="{0C8BADA7-7DD1-4F37-8305-103980D80858}" srcOrd="15" destOrd="0" presId="urn:microsoft.com/office/officeart/2008/layout/HorizontalMultiLevelHierarchy"/>
    <dgm:cxn modelId="{B7E6089D-2225-4E16-BCAA-55842CEDB5F6}" type="presParOf" srcId="{0C8BADA7-7DD1-4F37-8305-103980D80858}" destId="{90791F6D-48D6-4101-91A8-E112FB6CBA31}" srcOrd="0" destOrd="0" presId="urn:microsoft.com/office/officeart/2008/layout/HorizontalMultiLevelHierarchy"/>
    <dgm:cxn modelId="{7747337C-8C69-4BAA-8670-D33B392CD99F}" type="presParOf" srcId="{0C8BADA7-7DD1-4F37-8305-103980D80858}" destId="{4CB4D358-1BB3-4EAD-9BD3-A2C5D16EB70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F11C0-64B6-4E43-9AC1-A208FD05AC03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804B12-078C-4D6B-89B6-DF07D09CE5D9}">
      <dgm:prSet phldrT="[Текст]"/>
      <dgm:spPr/>
      <dgm:t>
        <a:bodyPr/>
        <a:lstStyle/>
        <a:p>
          <a:r>
            <a:rPr lang="ru-RU" dirty="0" smtClean="0"/>
            <a:t>4 сегмент</a:t>
          </a:r>
          <a:endParaRPr lang="ru-RU" dirty="0"/>
        </a:p>
      </dgm:t>
    </dgm:pt>
    <dgm:pt modelId="{AF37CF15-D8DE-4D94-B956-7D104D85E9EE}" type="parTrans" cxnId="{18CD5C6F-CD08-42A3-93C1-3BD62A189A44}">
      <dgm:prSet/>
      <dgm:spPr/>
      <dgm:t>
        <a:bodyPr/>
        <a:lstStyle/>
        <a:p>
          <a:endParaRPr lang="ru-RU"/>
        </a:p>
      </dgm:t>
    </dgm:pt>
    <dgm:pt modelId="{EFB8EF10-9FEF-4869-9141-10CC942C9E6E}" type="sibTrans" cxnId="{18CD5C6F-CD08-42A3-93C1-3BD62A189A44}">
      <dgm:prSet/>
      <dgm:spPr/>
      <dgm:t>
        <a:bodyPr/>
        <a:lstStyle/>
        <a:p>
          <a:endParaRPr lang="ru-RU"/>
        </a:p>
      </dgm:t>
    </dgm:pt>
    <dgm:pt modelId="{D3307501-9856-433F-9143-4A05EE8506C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Объекты торговли</a:t>
          </a:r>
        </a:p>
      </dgm:t>
    </dgm:pt>
    <dgm:pt modelId="{C196CC50-7551-409B-B72F-108BDD4BF5F6}" type="parTrans" cxnId="{6A3FA5A6-30B5-46AA-AB25-6F8B73127959}">
      <dgm:prSet/>
      <dgm:spPr/>
      <dgm:t>
        <a:bodyPr/>
        <a:lstStyle/>
        <a:p>
          <a:endParaRPr lang="ru-RU"/>
        </a:p>
      </dgm:t>
    </dgm:pt>
    <dgm:pt modelId="{EE1BA843-D1D1-4045-87BC-98F38365649A}" type="sibTrans" cxnId="{6A3FA5A6-30B5-46AA-AB25-6F8B73127959}">
      <dgm:prSet/>
      <dgm:spPr/>
      <dgm:t>
        <a:bodyPr/>
        <a:lstStyle/>
        <a:p>
          <a:endParaRPr lang="ru-RU"/>
        </a:p>
      </dgm:t>
    </dgm:pt>
    <dgm:pt modelId="{4E7921EC-854A-4547-B61D-21E1151ACDB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Деловое управление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CF105-AE0F-4946-B5BA-C2812C7492CA}" type="parTrans" cxnId="{9429194A-A7BF-49E5-AF95-7CEA8533238D}">
      <dgm:prSet/>
      <dgm:spPr/>
      <dgm:t>
        <a:bodyPr/>
        <a:lstStyle/>
        <a:p>
          <a:endParaRPr lang="ru-RU"/>
        </a:p>
      </dgm:t>
    </dgm:pt>
    <dgm:pt modelId="{BDFBC30E-AABC-402B-99DC-013EEDB704D3}" type="sibTrans" cxnId="{9429194A-A7BF-49E5-AF95-7CEA8533238D}">
      <dgm:prSet/>
      <dgm:spPr/>
      <dgm:t>
        <a:bodyPr/>
        <a:lstStyle/>
        <a:p>
          <a:endParaRPr lang="ru-RU"/>
        </a:p>
      </dgm:t>
    </dgm:pt>
    <dgm:pt modelId="{481F2434-C0BA-41A4-8D95-CEEBB640016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Банковская и страховая деятельность</a:t>
          </a:r>
        </a:p>
      </dgm:t>
    </dgm:pt>
    <dgm:pt modelId="{632D86E1-E8EF-4029-9F81-C16FD731DE5B}" type="parTrans" cxnId="{C0C50A49-7405-4758-9466-7754E59396FE}">
      <dgm:prSet/>
      <dgm:spPr/>
      <dgm:t>
        <a:bodyPr/>
        <a:lstStyle/>
        <a:p>
          <a:endParaRPr lang="ru-RU"/>
        </a:p>
      </dgm:t>
    </dgm:pt>
    <dgm:pt modelId="{FEC66F22-1B6A-46FB-8785-D329CD57E094}" type="sibTrans" cxnId="{C0C50A49-7405-4758-9466-7754E59396FE}">
      <dgm:prSet/>
      <dgm:spPr/>
      <dgm:t>
        <a:bodyPr/>
        <a:lstStyle/>
        <a:p>
          <a:endParaRPr lang="ru-RU"/>
        </a:p>
      </dgm:t>
    </dgm:pt>
    <dgm:pt modelId="{6CDABE11-C3DB-445B-AD74-1118FB512464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Общественное питание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168D1-22FB-4749-B245-5642BD989CE3}" type="parTrans" cxnId="{E028BCFE-4243-417E-BDEC-7939EF54F619}">
      <dgm:prSet/>
      <dgm:spPr/>
      <dgm:t>
        <a:bodyPr/>
        <a:lstStyle/>
        <a:p>
          <a:endParaRPr lang="ru-RU"/>
        </a:p>
      </dgm:t>
    </dgm:pt>
    <dgm:pt modelId="{3C9D3EE0-90D2-4A41-AADB-D50E14CEF2B4}" type="sibTrans" cxnId="{E028BCFE-4243-417E-BDEC-7939EF54F619}">
      <dgm:prSet/>
      <dgm:spPr/>
      <dgm:t>
        <a:bodyPr/>
        <a:lstStyle/>
        <a:p>
          <a:endParaRPr lang="ru-RU"/>
        </a:p>
      </dgm:t>
    </dgm:pt>
    <dgm:pt modelId="{8A48A9EF-6ACB-4101-8F6B-C30733974837}" type="pres">
      <dgm:prSet presAssocID="{A72F11C0-64B6-4E43-9AC1-A208FD05AC0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C2F35-AB77-453C-9DCB-8EF303FBB9F9}" type="pres">
      <dgm:prSet presAssocID="{90804B12-078C-4D6B-89B6-DF07D09CE5D9}" presName="root1" presStyleCnt="0"/>
      <dgm:spPr/>
    </dgm:pt>
    <dgm:pt modelId="{EB8A05FB-C50B-4AD6-9A41-87A85BB06B52}" type="pres">
      <dgm:prSet presAssocID="{90804B12-078C-4D6B-89B6-DF07D09CE5D9}" presName="LevelOneTextNode" presStyleLbl="node0" presStyleIdx="0" presStyleCnt="1" custAng="5400000" custScaleX="44485" custScaleY="55433" custLinFactNeighborX="-71184" custLinFactNeighborY="-12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416DBB-A9DD-4936-A51C-FA1DEF4058B4}" type="pres">
      <dgm:prSet presAssocID="{90804B12-078C-4D6B-89B6-DF07D09CE5D9}" presName="level2hierChild" presStyleCnt="0"/>
      <dgm:spPr/>
    </dgm:pt>
    <dgm:pt modelId="{628C29D9-E143-49D1-B40E-FA4708BF03AA}" type="pres">
      <dgm:prSet presAssocID="{C196CC50-7551-409B-B72F-108BDD4BF5F6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94B2C5A4-42A8-49DA-B7EC-091617ED4C04}" type="pres">
      <dgm:prSet presAssocID="{C196CC50-7551-409B-B72F-108BDD4BF5F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A9A8425-73AD-47D8-8219-7C3D9F58DB9C}" type="pres">
      <dgm:prSet presAssocID="{D3307501-9856-433F-9143-4A05EE8506C8}" presName="root2" presStyleCnt="0"/>
      <dgm:spPr/>
    </dgm:pt>
    <dgm:pt modelId="{8F3ED8EB-6DD8-4D78-9257-F8151AB57373}" type="pres">
      <dgm:prSet presAssocID="{D3307501-9856-433F-9143-4A05EE8506C8}" presName="LevelTwoTextNode" presStyleLbl="node2" presStyleIdx="0" presStyleCnt="4" custScaleX="96710" custLinFactNeighborX="32104" custLinFactNeighborY="-17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F07C3C-F6F2-4817-A31D-84D78FE01905}" type="pres">
      <dgm:prSet presAssocID="{D3307501-9856-433F-9143-4A05EE8506C8}" presName="level3hierChild" presStyleCnt="0"/>
      <dgm:spPr/>
    </dgm:pt>
    <dgm:pt modelId="{EAEE4DD2-0990-4090-8092-F38E83D4507E}" type="pres">
      <dgm:prSet presAssocID="{632D86E1-E8EF-4029-9F81-C16FD731DE5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D6829458-825F-40CE-A1A2-8189A2CFADED}" type="pres">
      <dgm:prSet presAssocID="{632D86E1-E8EF-4029-9F81-C16FD731DE5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1051B3F-6976-4EC2-98CD-37C58D65CEE2}" type="pres">
      <dgm:prSet presAssocID="{481F2434-C0BA-41A4-8D95-CEEBB6400162}" presName="root2" presStyleCnt="0"/>
      <dgm:spPr/>
    </dgm:pt>
    <dgm:pt modelId="{138F353D-5B27-45B8-A76C-4B55E5A97475}" type="pres">
      <dgm:prSet presAssocID="{481F2434-C0BA-41A4-8D95-CEEBB6400162}" presName="LevelTwoTextNode" presStyleLbl="node2" presStyleIdx="1" presStyleCnt="4" custScaleX="97195" custLinFactNeighborX="31619" custLinFactNeighborY="-22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A9C036-289B-4ABD-8C06-8B89321E7E0C}" type="pres">
      <dgm:prSet presAssocID="{481F2434-C0BA-41A4-8D95-CEEBB6400162}" presName="level3hierChild" presStyleCnt="0"/>
      <dgm:spPr/>
    </dgm:pt>
    <dgm:pt modelId="{4C402C78-663C-44C8-B5AA-32A77F748FE6}" type="pres">
      <dgm:prSet presAssocID="{EC4CF105-AE0F-4946-B5BA-C2812C7492C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B4A8F4B0-3635-4769-A7A4-E9217F142C00}" type="pres">
      <dgm:prSet presAssocID="{EC4CF105-AE0F-4946-B5BA-C2812C7492C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AB4D2A4-BF79-4B67-ABEF-EA9DE48F74E6}" type="pres">
      <dgm:prSet presAssocID="{4E7921EC-854A-4547-B61D-21E1151ACDB5}" presName="root2" presStyleCnt="0"/>
      <dgm:spPr/>
    </dgm:pt>
    <dgm:pt modelId="{EC884D3D-721D-4D7A-B4DB-D1EFC47F56DB}" type="pres">
      <dgm:prSet presAssocID="{4E7921EC-854A-4547-B61D-21E1151ACDB5}" presName="LevelTwoTextNode" presStyleLbl="node2" presStyleIdx="2" presStyleCnt="4" custScaleX="97195" custScaleY="64871" custLinFactNeighborX="31619" custLinFactNeighborY="-205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E53DD6-DAD2-48A1-A446-F95791FD8C15}" type="pres">
      <dgm:prSet presAssocID="{4E7921EC-854A-4547-B61D-21E1151ACDB5}" presName="level3hierChild" presStyleCnt="0"/>
      <dgm:spPr/>
    </dgm:pt>
    <dgm:pt modelId="{312E770F-81BF-46BD-8663-E65B4745DB23}" type="pres">
      <dgm:prSet presAssocID="{4CA168D1-22FB-4749-B245-5642BD989CE3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8CA93161-B979-4785-915E-5812F24B6425}" type="pres">
      <dgm:prSet presAssocID="{4CA168D1-22FB-4749-B245-5642BD989CE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61FACFC-C842-4422-937A-6A8699EECC6D}" type="pres">
      <dgm:prSet presAssocID="{6CDABE11-C3DB-445B-AD74-1118FB512464}" presName="root2" presStyleCnt="0"/>
      <dgm:spPr/>
    </dgm:pt>
    <dgm:pt modelId="{3FACB778-3687-41C9-9174-8DDB35496CC5}" type="pres">
      <dgm:prSet presAssocID="{6CDABE11-C3DB-445B-AD74-1118FB512464}" presName="LevelTwoTextNode" presStyleLbl="node2" presStyleIdx="3" presStyleCnt="4" custScaleX="95850" custLinFactNeighborX="32315" custLinFactNeighborY="-216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3BFF0C-1B8B-4E93-983C-D65DD087C682}" type="pres">
      <dgm:prSet presAssocID="{6CDABE11-C3DB-445B-AD74-1118FB512464}" presName="level3hierChild" presStyleCnt="0"/>
      <dgm:spPr/>
    </dgm:pt>
  </dgm:ptLst>
  <dgm:cxnLst>
    <dgm:cxn modelId="{C2B4CC4F-1CA6-4188-9A00-F17A44040038}" type="presOf" srcId="{A72F11C0-64B6-4E43-9AC1-A208FD05AC03}" destId="{8A48A9EF-6ACB-4101-8F6B-C30733974837}" srcOrd="0" destOrd="0" presId="urn:microsoft.com/office/officeart/2008/layout/HorizontalMultiLevelHierarchy"/>
    <dgm:cxn modelId="{DDB88561-7891-47E8-8C21-B98D15429D69}" type="presOf" srcId="{EC4CF105-AE0F-4946-B5BA-C2812C7492CA}" destId="{B4A8F4B0-3635-4769-A7A4-E9217F142C00}" srcOrd="1" destOrd="0" presId="urn:microsoft.com/office/officeart/2008/layout/HorizontalMultiLevelHierarchy"/>
    <dgm:cxn modelId="{E028BCFE-4243-417E-BDEC-7939EF54F619}" srcId="{90804B12-078C-4D6B-89B6-DF07D09CE5D9}" destId="{6CDABE11-C3DB-445B-AD74-1118FB512464}" srcOrd="3" destOrd="0" parTransId="{4CA168D1-22FB-4749-B245-5642BD989CE3}" sibTransId="{3C9D3EE0-90D2-4A41-AADB-D50E14CEF2B4}"/>
    <dgm:cxn modelId="{4CFA746D-530A-4FBA-9166-7BC1547F26C9}" type="presOf" srcId="{632D86E1-E8EF-4029-9F81-C16FD731DE5B}" destId="{EAEE4DD2-0990-4090-8092-F38E83D4507E}" srcOrd="0" destOrd="0" presId="urn:microsoft.com/office/officeart/2008/layout/HorizontalMultiLevelHierarchy"/>
    <dgm:cxn modelId="{6A3FA5A6-30B5-46AA-AB25-6F8B73127959}" srcId="{90804B12-078C-4D6B-89B6-DF07D09CE5D9}" destId="{D3307501-9856-433F-9143-4A05EE8506C8}" srcOrd="0" destOrd="0" parTransId="{C196CC50-7551-409B-B72F-108BDD4BF5F6}" sibTransId="{EE1BA843-D1D1-4045-87BC-98F38365649A}"/>
    <dgm:cxn modelId="{6D27C93B-DE73-4F79-B2ED-94232B873DD8}" type="presOf" srcId="{6CDABE11-C3DB-445B-AD74-1118FB512464}" destId="{3FACB778-3687-41C9-9174-8DDB35496CC5}" srcOrd="0" destOrd="0" presId="urn:microsoft.com/office/officeart/2008/layout/HorizontalMultiLevelHierarchy"/>
    <dgm:cxn modelId="{B504D721-B654-4C67-8852-1DA7FE4ACD99}" type="presOf" srcId="{4CA168D1-22FB-4749-B245-5642BD989CE3}" destId="{8CA93161-B979-4785-915E-5812F24B6425}" srcOrd="1" destOrd="0" presId="urn:microsoft.com/office/officeart/2008/layout/HorizontalMultiLevelHierarchy"/>
    <dgm:cxn modelId="{BD740D97-1098-4F65-B0AD-F4113E37602A}" type="presOf" srcId="{D3307501-9856-433F-9143-4A05EE8506C8}" destId="{8F3ED8EB-6DD8-4D78-9257-F8151AB57373}" srcOrd="0" destOrd="0" presId="urn:microsoft.com/office/officeart/2008/layout/HorizontalMultiLevelHierarchy"/>
    <dgm:cxn modelId="{9843A1B1-025B-4924-8D56-AB3E7A876AD1}" type="presOf" srcId="{481F2434-C0BA-41A4-8D95-CEEBB6400162}" destId="{138F353D-5B27-45B8-A76C-4B55E5A97475}" srcOrd="0" destOrd="0" presId="urn:microsoft.com/office/officeart/2008/layout/HorizontalMultiLevelHierarchy"/>
    <dgm:cxn modelId="{4BEF9206-CB38-4B11-849B-88E3D040390E}" type="presOf" srcId="{632D86E1-E8EF-4029-9F81-C16FD731DE5B}" destId="{D6829458-825F-40CE-A1A2-8189A2CFADED}" srcOrd="1" destOrd="0" presId="urn:microsoft.com/office/officeart/2008/layout/HorizontalMultiLevelHierarchy"/>
    <dgm:cxn modelId="{EF057050-DDD9-4ED1-8EE0-E057E6A62A6C}" type="presOf" srcId="{EC4CF105-AE0F-4946-B5BA-C2812C7492CA}" destId="{4C402C78-663C-44C8-B5AA-32A77F748FE6}" srcOrd="0" destOrd="0" presId="urn:microsoft.com/office/officeart/2008/layout/HorizontalMultiLevelHierarchy"/>
    <dgm:cxn modelId="{B28515E9-9C67-4782-A706-0ABE4288F5B4}" type="presOf" srcId="{4E7921EC-854A-4547-B61D-21E1151ACDB5}" destId="{EC884D3D-721D-4D7A-B4DB-D1EFC47F56DB}" srcOrd="0" destOrd="0" presId="urn:microsoft.com/office/officeart/2008/layout/HorizontalMultiLevelHierarchy"/>
    <dgm:cxn modelId="{47C86F97-8559-4B17-8882-FBA7C4FC17F3}" type="presOf" srcId="{C196CC50-7551-409B-B72F-108BDD4BF5F6}" destId="{94B2C5A4-42A8-49DA-B7EC-091617ED4C04}" srcOrd="1" destOrd="0" presId="urn:microsoft.com/office/officeart/2008/layout/HorizontalMultiLevelHierarchy"/>
    <dgm:cxn modelId="{C7620E63-09EB-431F-AF51-D6EC3ED3E8F0}" type="presOf" srcId="{4CA168D1-22FB-4749-B245-5642BD989CE3}" destId="{312E770F-81BF-46BD-8663-E65B4745DB23}" srcOrd="0" destOrd="0" presId="urn:microsoft.com/office/officeart/2008/layout/HorizontalMultiLevelHierarchy"/>
    <dgm:cxn modelId="{84CBCBFE-99EC-4AE0-9C47-633557BE04F1}" type="presOf" srcId="{90804B12-078C-4D6B-89B6-DF07D09CE5D9}" destId="{EB8A05FB-C50B-4AD6-9A41-87A85BB06B52}" srcOrd="0" destOrd="0" presId="urn:microsoft.com/office/officeart/2008/layout/HorizontalMultiLevelHierarchy"/>
    <dgm:cxn modelId="{3CA8E831-8D27-4FCF-9938-A18FEE41FA3C}" type="presOf" srcId="{C196CC50-7551-409B-B72F-108BDD4BF5F6}" destId="{628C29D9-E143-49D1-B40E-FA4708BF03AA}" srcOrd="0" destOrd="0" presId="urn:microsoft.com/office/officeart/2008/layout/HorizontalMultiLevelHierarchy"/>
    <dgm:cxn modelId="{C0C50A49-7405-4758-9466-7754E59396FE}" srcId="{90804B12-078C-4D6B-89B6-DF07D09CE5D9}" destId="{481F2434-C0BA-41A4-8D95-CEEBB6400162}" srcOrd="1" destOrd="0" parTransId="{632D86E1-E8EF-4029-9F81-C16FD731DE5B}" sibTransId="{FEC66F22-1B6A-46FB-8785-D329CD57E094}"/>
    <dgm:cxn modelId="{9429194A-A7BF-49E5-AF95-7CEA8533238D}" srcId="{90804B12-078C-4D6B-89B6-DF07D09CE5D9}" destId="{4E7921EC-854A-4547-B61D-21E1151ACDB5}" srcOrd="2" destOrd="0" parTransId="{EC4CF105-AE0F-4946-B5BA-C2812C7492CA}" sibTransId="{BDFBC30E-AABC-402B-99DC-013EEDB704D3}"/>
    <dgm:cxn modelId="{18CD5C6F-CD08-42A3-93C1-3BD62A189A44}" srcId="{A72F11C0-64B6-4E43-9AC1-A208FD05AC03}" destId="{90804B12-078C-4D6B-89B6-DF07D09CE5D9}" srcOrd="0" destOrd="0" parTransId="{AF37CF15-D8DE-4D94-B956-7D104D85E9EE}" sibTransId="{EFB8EF10-9FEF-4869-9141-10CC942C9E6E}"/>
    <dgm:cxn modelId="{259748C1-2893-43C1-BE38-5156343D6D76}" type="presParOf" srcId="{8A48A9EF-6ACB-4101-8F6B-C30733974837}" destId="{137C2F35-AB77-453C-9DCB-8EF303FBB9F9}" srcOrd="0" destOrd="0" presId="urn:microsoft.com/office/officeart/2008/layout/HorizontalMultiLevelHierarchy"/>
    <dgm:cxn modelId="{C227EA1A-3F73-494A-B17A-5565B70CFA14}" type="presParOf" srcId="{137C2F35-AB77-453C-9DCB-8EF303FBB9F9}" destId="{EB8A05FB-C50B-4AD6-9A41-87A85BB06B52}" srcOrd="0" destOrd="0" presId="urn:microsoft.com/office/officeart/2008/layout/HorizontalMultiLevelHierarchy"/>
    <dgm:cxn modelId="{12F9C619-0CCB-47B5-B032-AAFE4D48D1B5}" type="presParOf" srcId="{137C2F35-AB77-453C-9DCB-8EF303FBB9F9}" destId="{1F416DBB-A9DD-4936-A51C-FA1DEF4058B4}" srcOrd="1" destOrd="0" presId="urn:microsoft.com/office/officeart/2008/layout/HorizontalMultiLevelHierarchy"/>
    <dgm:cxn modelId="{6FF1E472-400C-43B6-B2AD-79630B4FFC8E}" type="presParOf" srcId="{1F416DBB-A9DD-4936-A51C-FA1DEF4058B4}" destId="{628C29D9-E143-49D1-B40E-FA4708BF03AA}" srcOrd="0" destOrd="0" presId="urn:microsoft.com/office/officeart/2008/layout/HorizontalMultiLevelHierarchy"/>
    <dgm:cxn modelId="{A7798B1F-DD59-405F-A9FA-7C71F09E3C11}" type="presParOf" srcId="{628C29D9-E143-49D1-B40E-FA4708BF03AA}" destId="{94B2C5A4-42A8-49DA-B7EC-091617ED4C04}" srcOrd="0" destOrd="0" presId="urn:microsoft.com/office/officeart/2008/layout/HorizontalMultiLevelHierarchy"/>
    <dgm:cxn modelId="{DA1310BB-461A-44B9-AAAA-BE85969FE8BE}" type="presParOf" srcId="{1F416DBB-A9DD-4936-A51C-FA1DEF4058B4}" destId="{DA9A8425-73AD-47D8-8219-7C3D9F58DB9C}" srcOrd="1" destOrd="0" presId="urn:microsoft.com/office/officeart/2008/layout/HorizontalMultiLevelHierarchy"/>
    <dgm:cxn modelId="{A1A40974-2D5B-48EF-8172-3A97B825004A}" type="presParOf" srcId="{DA9A8425-73AD-47D8-8219-7C3D9F58DB9C}" destId="{8F3ED8EB-6DD8-4D78-9257-F8151AB57373}" srcOrd="0" destOrd="0" presId="urn:microsoft.com/office/officeart/2008/layout/HorizontalMultiLevelHierarchy"/>
    <dgm:cxn modelId="{6930A0D3-152F-4C6C-A8BC-EEA040EBD779}" type="presParOf" srcId="{DA9A8425-73AD-47D8-8219-7C3D9F58DB9C}" destId="{4FF07C3C-F6F2-4817-A31D-84D78FE01905}" srcOrd="1" destOrd="0" presId="urn:microsoft.com/office/officeart/2008/layout/HorizontalMultiLevelHierarchy"/>
    <dgm:cxn modelId="{59BF755A-2AB4-4ACF-9B69-FEFB8EF1D331}" type="presParOf" srcId="{1F416DBB-A9DD-4936-A51C-FA1DEF4058B4}" destId="{EAEE4DD2-0990-4090-8092-F38E83D4507E}" srcOrd="2" destOrd="0" presId="urn:microsoft.com/office/officeart/2008/layout/HorizontalMultiLevelHierarchy"/>
    <dgm:cxn modelId="{D867E642-156F-4A82-92A0-9012999AC33E}" type="presParOf" srcId="{EAEE4DD2-0990-4090-8092-F38E83D4507E}" destId="{D6829458-825F-40CE-A1A2-8189A2CFADED}" srcOrd="0" destOrd="0" presId="urn:microsoft.com/office/officeart/2008/layout/HorizontalMultiLevelHierarchy"/>
    <dgm:cxn modelId="{9F05F0E7-B59C-422D-B793-026B352D4077}" type="presParOf" srcId="{1F416DBB-A9DD-4936-A51C-FA1DEF4058B4}" destId="{B1051B3F-6976-4EC2-98CD-37C58D65CEE2}" srcOrd="3" destOrd="0" presId="urn:microsoft.com/office/officeart/2008/layout/HorizontalMultiLevelHierarchy"/>
    <dgm:cxn modelId="{253272A6-6581-4468-9AC2-7FE12BA28902}" type="presParOf" srcId="{B1051B3F-6976-4EC2-98CD-37C58D65CEE2}" destId="{138F353D-5B27-45B8-A76C-4B55E5A97475}" srcOrd="0" destOrd="0" presId="urn:microsoft.com/office/officeart/2008/layout/HorizontalMultiLevelHierarchy"/>
    <dgm:cxn modelId="{7D8712EA-5596-4A78-92B9-21CCB8955D17}" type="presParOf" srcId="{B1051B3F-6976-4EC2-98CD-37C58D65CEE2}" destId="{91A9C036-289B-4ABD-8C06-8B89321E7E0C}" srcOrd="1" destOrd="0" presId="urn:microsoft.com/office/officeart/2008/layout/HorizontalMultiLevelHierarchy"/>
    <dgm:cxn modelId="{5FBEFDF8-DB2C-440D-8D94-7CA7921DD6FD}" type="presParOf" srcId="{1F416DBB-A9DD-4936-A51C-FA1DEF4058B4}" destId="{4C402C78-663C-44C8-B5AA-32A77F748FE6}" srcOrd="4" destOrd="0" presId="urn:microsoft.com/office/officeart/2008/layout/HorizontalMultiLevelHierarchy"/>
    <dgm:cxn modelId="{987CD428-4EB1-4B9A-BAED-20D9594D0CAD}" type="presParOf" srcId="{4C402C78-663C-44C8-B5AA-32A77F748FE6}" destId="{B4A8F4B0-3635-4769-A7A4-E9217F142C00}" srcOrd="0" destOrd="0" presId="urn:microsoft.com/office/officeart/2008/layout/HorizontalMultiLevelHierarchy"/>
    <dgm:cxn modelId="{D9829B09-D09C-4408-82A7-3494E146023B}" type="presParOf" srcId="{1F416DBB-A9DD-4936-A51C-FA1DEF4058B4}" destId="{CAB4D2A4-BF79-4B67-ABEF-EA9DE48F74E6}" srcOrd="5" destOrd="0" presId="urn:microsoft.com/office/officeart/2008/layout/HorizontalMultiLevelHierarchy"/>
    <dgm:cxn modelId="{78D8AF05-389C-4987-984F-525F45A6BC4D}" type="presParOf" srcId="{CAB4D2A4-BF79-4B67-ABEF-EA9DE48F74E6}" destId="{EC884D3D-721D-4D7A-B4DB-D1EFC47F56DB}" srcOrd="0" destOrd="0" presId="urn:microsoft.com/office/officeart/2008/layout/HorizontalMultiLevelHierarchy"/>
    <dgm:cxn modelId="{3B9A1727-EEEA-496C-B542-2D58EB5B5BAD}" type="presParOf" srcId="{CAB4D2A4-BF79-4B67-ABEF-EA9DE48F74E6}" destId="{24E53DD6-DAD2-48A1-A446-F95791FD8C15}" srcOrd="1" destOrd="0" presId="urn:microsoft.com/office/officeart/2008/layout/HorizontalMultiLevelHierarchy"/>
    <dgm:cxn modelId="{54CC22D4-2787-4BFC-BC6B-33F4E137398E}" type="presParOf" srcId="{1F416DBB-A9DD-4936-A51C-FA1DEF4058B4}" destId="{312E770F-81BF-46BD-8663-E65B4745DB23}" srcOrd="6" destOrd="0" presId="urn:microsoft.com/office/officeart/2008/layout/HorizontalMultiLevelHierarchy"/>
    <dgm:cxn modelId="{D0B04DD1-614D-4859-A39B-37D3AA5EFC7C}" type="presParOf" srcId="{312E770F-81BF-46BD-8663-E65B4745DB23}" destId="{8CA93161-B979-4785-915E-5812F24B6425}" srcOrd="0" destOrd="0" presId="urn:microsoft.com/office/officeart/2008/layout/HorizontalMultiLevelHierarchy"/>
    <dgm:cxn modelId="{9D727727-34BC-4E08-9E38-9AAD8985FA22}" type="presParOf" srcId="{1F416DBB-A9DD-4936-A51C-FA1DEF4058B4}" destId="{461FACFC-C842-4422-937A-6A8699EECC6D}" srcOrd="7" destOrd="0" presId="urn:microsoft.com/office/officeart/2008/layout/HorizontalMultiLevelHierarchy"/>
    <dgm:cxn modelId="{FD35371F-FBCE-41DB-85E7-EE280394FB23}" type="presParOf" srcId="{461FACFC-C842-4422-937A-6A8699EECC6D}" destId="{3FACB778-3687-41C9-9174-8DDB35496CC5}" srcOrd="0" destOrd="0" presId="urn:microsoft.com/office/officeart/2008/layout/HorizontalMultiLevelHierarchy"/>
    <dgm:cxn modelId="{2774880C-CD82-4DF4-AF53-3C6016F0D3F6}" type="presParOf" srcId="{461FACFC-C842-4422-937A-6A8699EECC6D}" destId="{C03BFF0C-1B8B-4E93-983C-D65DD087C68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863278-0618-4BA3-BD8A-E72CB1BED40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C7BD93-B4E3-4A11-8278-AB3E655B4FD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сегмент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«Производственная деятельность»</a:t>
          </a:r>
          <a:endParaRPr lang="ru-RU" dirty="0"/>
        </a:p>
      </dgm:t>
    </dgm:pt>
    <dgm:pt modelId="{2B27BE92-774A-4F9F-9866-0E26306B497B}" type="parTrans" cxnId="{E0D97324-0847-4B8C-B6B4-300668055B31}">
      <dgm:prSet/>
      <dgm:spPr/>
      <dgm:t>
        <a:bodyPr/>
        <a:lstStyle/>
        <a:p>
          <a:endParaRPr lang="ru-RU"/>
        </a:p>
      </dgm:t>
    </dgm:pt>
    <dgm:pt modelId="{469F9428-820C-481A-B58F-74DD808194F4}" type="sibTrans" cxnId="{E0D97324-0847-4B8C-B6B4-300668055B31}">
      <dgm:prSet/>
      <dgm:spPr/>
      <dgm:t>
        <a:bodyPr/>
        <a:lstStyle/>
        <a:p>
          <a:endParaRPr lang="ru-RU"/>
        </a:p>
      </dgm:t>
    </dgm:pt>
    <dgm:pt modelId="{5FEE1923-EDD8-4E03-B555-7FDC9495755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Объекты придорожного сервиса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(группа 04-099)</a:t>
          </a:r>
          <a:endParaRPr lang="ru-RU" dirty="0"/>
        </a:p>
      </dgm:t>
    </dgm:pt>
    <dgm:pt modelId="{C34AD7F0-5AF7-4A1C-902B-3D407359633F}" type="parTrans" cxnId="{5ADB4AD1-DA28-4A01-A59C-24222D41178D}">
      <dgm:prSet/>
      <dgm:spPr/>
      <dgm:t>
        <a:bodyPr/>
        <a:lstStyle/>
        <a:p>
          <a:endParaRPr lang="ru-RU"/>
        </a:p>
      </dgm:t>
    </dgm:pt>
    <dgm:pt modelId="{29882691-2FE5-46D9-BB3E-FB4B3F352583}" type="sibTrans" cxnId="{5ADB4AD1-DA28-4A01-A59C-24222D41178D}">
      <dgm:prSet/>
      <dgm:spPr/>
      <dgm:t>
        <a:bodyPr/>
        <a:lstStyle/>
        <a:p>
          <a:endParaRPr lang="ru-RU"/>
        </a:p>
      </dgm:t>
    </dgm:pt>
    <dgm:pt modelId="{A274C8EA-4786-45B0-B270-570E5D264307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Производственные объекты различных отраслей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(группа 06-090);</a:t>
          </a:r>
          <a:endParaRPr lang="ru-RU" dirty="0"/>
        </a:p>
      </dgm:t>
    </dgm:pt>
    <dgm:pt modelId="{6BBF013B-201B-4C47-BE1F-C409C9D19332}" type="parTrans" cxnId="{39BD0AE6-4698-44F9-9C3F-82C154100228}">
      <dgm:prSet/>
      <dgm:spPr/>
      <dgm:t>
        <a:bodyPr/>
        <a:lstStyle/>
        <a:p>
          <a:endParaRPr lang="ru-RU"/>
        </a:p>
      </dgm:t>
    </dgm:pt>
    <dgm:pt modelId="{19AD168F-F0DF-4E69-8157-30CBF5A797C4}" type="sibTrans" cxnId="{39BD0AE6-4698-44F9-9C3F-82C154100228}">
      <dgm:prSet/>
      <dgm:spPr/>
      <dgm:t>
        <a:bodyPr/>
        <a:lstStyle/>
        <a:p>
          <a:endParaRPr lang="ru-RU"/>
        </a:p>
      </dgm:t>
    </dgm:pt>
    <dgm:pt modelId="{12736B6B-D0A7-42FD-A5BE-AF1F7B640836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Линейные объекты, объекты коммунального хозяйства, ж/д транспорта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(группа 06-000)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46DC4-F60F-441A-AA6F-5C5DB7A8FCBF}" type="parTrans" cxnId="{CFDC7268-7AE9-48F1-8796-6F850570DD8F}">
      <dgm:prSet/>
      <dgm:spPr/>
      <dgm:t>
        <a:bodyPr/>
        <a:lstStyle/>
        <a:p>
          <a:endParaRPr lang="ru-RU"/>
        </a:p>
      </dgm:t>
    </dgm:pt>
    <dgm:pt modelId="{6CE8006E-A723-4611-B299-C4DC0D66E88B}" type="sibTrans" cxnId="{CFDC7268-7AE9-48F1-8796-6F850570DD8F}">
      <dgm:prSet/>
      <dgm:spPr/>
      <dgm:t>
        <a:bodyPr/>
        <a:lstStyle/>
        <a:p>
          <a:endParaRPr lang="ru-RU"/>
        </a:p>
      </dgm:t>
    </dgm:pt>
    <dgm:pt modelId="{D526D10E-F524-4156-A3D8-11D024EF25E1}" type="pres">
      <dgm:prSet presAssocID="{C4863278-0618-4BA3-BD8A-E72CB1BED4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F2002B-F5A5-4C61-8AE3-BFA7AE5A3CF1}" type="pres">
      <dgm:prSet presAssocID="{FAC7BD93-B4E3-4A11-8278-AB3E655B4FD8}" presName="hierRoot1" presStyleCnt="0"/>
      <dgm:spPr/>
    </dgm:pt>
    <dgm:pt modelId="{0D2E3F1F-C2BA-40D9-BEE4-19AFD33A7CA3}" type="pres">
      <dgm:prSet presAssocID="{FAC7BD93-B4E3-4A11-8278-AB3E655B4FD8}" presName="composite" presStyleCnt="0"/>
      <dgm:spPr/>
    </dgm:pt>
    <dgm:pt modelId="{65FF7E70-E612-43A3-B5AF-E78446F99EF9}" type="pres">
      <dgm:prSet presAssocID="{FAC7BD93-B4E3-4A11-8278-AB3E655B4FD8}" presName="background" presStyleLbl="node0" presStyleIdx="0" presStyleCnt="1"/>
      <dgm:spPr/>
    </dgm:pt>
    <dgm:pt modelId="{73368DBB-1BDB-41B9-9436-7EB3F8AAEECD}" type="pres">
      <dgm:prSet presAssocID="{FAC7BD93-B4E3-4A11-8278-AB3E655B4FD8}" presName="text" presStyleLbl="fgAcc0" presStyleIdx="0" presStyleCnt="1" custScaleX="228448" custScaleY="65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3EB960-6B89-40BA-9726-5C8965FC766B}" type="pres">
      <dgm:prSet presAssocID="{FAC7BD93-B4E3-4A11-8278-AB3E655B4FD8}" presName="hierChild2" presStyleCnt="0"/>
      <dgm:spPr/>
    </dgm:pt>
    <dgm:pt modelId="{96DA3228-7294-4A0C-987D-940FEC6775DC}" type="pres">
      <dgm:prSet presAssocID="{C34AD7F0-5AF7-4A1C-902B-3D407359633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D3DBD53-E078-4617-913B-DA1923C11CDD}" type="pres">
      <dgm:prSet presAssocID="{5FEE1923-EDD8-4E03-B555-7FDC94957552}" presName="hierRoot2" presStyleCnt="0"/>
      <dgm:spPr/>
    </dgm:pt>
    <dgm:pt modelId="{96268A56-56C8-4CEE-B7A2-795722C1544A}" type="pres">
      <dgm:prSet presAssocID="{5FEE1923-EDD8-4E03-B555-7FDC94957552}" presName="composite2" presStyleCnt="0"/>
      <dgm:spPr/>
    </dgm:pt>
    <dgm:pt modelId="{30EA0D41-8645-4C74-ADAD-8873FE941FAC}" type="pres">
      <dgm:prSet presAssocID="{5FEE1923-EDD8-4E03-B555-7FDC94957552}" presName="background2" presStyleLbl="node2" presStyleIdx="0" presStyleCnt="3"/>
      <dgm:spPr/>
    </dgm:pt>
    <dgm:pt modelId="{5D5A5953-18DD-4377-A9EA-A27BA21B88E7}" type="pres">
      <dgm:prSet presAssocID="{5FEE1923-EDD8-4E03-B555-7FDC9495755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0235FB-8963-4D74-B598-6CCA0C03AF8B}" type="pres">
      <dgm:prSet presAssocID="{5FEE1923-EDD8-4E03-B555-7FDC94957552}" presName="hierChild3" presStyleCnt="0"/>
      <dgm:spPr/>
    </dgm:pt>
    <dgm:pt modelId="{4FE51F4D-D51D-4897-8019-2AA535CB607F}" type="pres">
      <dgm:prSet presAssocID="{D1846DC4-F60F-441A-AA6F-5C5DB7A8FCB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F29AB94-AFB5-499A-AFB8-8A115A800BFC}" type="pres">
      <dgm:prSet presAssocID="{12736B6B-D0A7-42FD-A5BE-AF1F7B640836}" presName="hierRoot2" presStyleCnt="0"/>
      <dgm:spPr/>
    </dgm:pt>
    <dgm:pt modelId="{9B92C0E3-62ED-4F22-B70A-7D38C972FBED}" type="pres">
      <dgm:prSet presAssocID="{12736B6B-D0A7-42FD-A5BE-AF1F7B640836}" presName="composite2" presStyleCnt="0"/>
      <dgm:spPr/>
    </dgm:pt>
    <dgm:pt modelId="{9C17BC79-C712-4214-A806-9D9E9BD2EA9A}" type="pres">
      <dgm:prSet presAssocID="{12736B6B-D0A7-42FD-A5BE-AF1F7B640836}" presName="background2" presStyleLbl="node2" presStyleIdx="1" presStyleCnt="3"/>
      <dgm:spPr/>
    </dgm:pt>
    <dgm:pt modelId="{E523FE02-5944-4B89-B1B1-DD6C23A91F1F}" type="pres">
      <dgm:prSet presAssocID="{12736B6B-D0A7-42FD-A5BE-AF1F7B640836}" presName="text2" presStyleLbl="fgAcc2" presStyleIdx="1" presStyleCnt="3" custLinFactX="21814" custLinFactNeighborX="100000" custLinFactNeighborY="1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06E21E-3E2D-463A-95E0-B419A84B3C1D}" type="pres">
      <dgm:prSet presAssocID="{12736B6B-D0A7-42FD-A5BE-AF1F7B640836}" presName="hierChild3" presStyleCnt="0"/>
      <dgm:spPr/>
    </dgm:pt>
    <dgm:pt modelId="{ACFEEA00-9DC6-455A-9D87-C52B16E58614}" type="pres">
      <dgm:prSet presAssocID="{6BBF013B-201B-4C47-BE1F-C409C9D1933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1F6AA4A-7552-4E86-AF08-8C2C969F296A}" type="pres">
      <dgm:prSet presAssocID="{A274C8EA-4786-45B0-B270-570E5D264307}" presName="hierRoot2" presStyleCnt="0"/>
      <dgm:spPr/>
    </dgm:pt>
    <dgm:pt modelId="{1F25F9FF-D397-47E4-A5CA-A0AD406DF294}" type="pres">
      <dgm:prSet presAssocID="{A274C8EA-4786-45B0-B270-570E5D264307}" presName="composite2" presStyleCnt="0"/>
      <dgm:spPr/>
    </dgm:pt>
    <dgm:pt modelId="{80D2D8BA-013C-4853-A567-EC76259FF46A}" type="pres">
      <dgm:prSet presAssocID="{A274C8EA-4786-45B0-B270-570E5D264307}" presName="background2" presStyleLbl="node2" presStyleIdx="2" presStyleCnt="3"/>
      <dgm:spPr/>
    </dgm:pt>
    <dgm:pt modelId="{48DF3ED7-FCF7-4A96-9BBE-66713B51911F}" type="pres">
      <dgm:prSet presAssocID="{A274C8EA-4786-45B0-B270-570E5D264307}" presName="text2" presStyleLbl="fgAcc2" presStyleIdx="2" presStyleCnt="3" custLinFactX="-22389" custLinFactNeighborX="-100000" custLinFactNeighborY="1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AEC817-2E49-45B3-8FB4-CA2B54F0341E}" type="pres">
      <dgm:prSet presAssocID="{A274C8EA-4786-45B0-B270-570E5D264307}" presName="hierChild3" presStyleCnt="0"/>
      <dgm:spPr/>
    </dgm:pt>
  </dgm:ptLst>
  <dgm:cxnLst>
    <dgm:cxn modelId="{E0D97324-0847-4B8C-B6B4-300668055B31}" srcId="{C4863278-0618-4BA3-BD8A-E72CB1BED40F}" destId="{FAC7BD93-B4E3-4A11-8278-AB3E655B4FD8}" srcOrd="0" destOrd="0" parTransId="{2B27BE92-774A-4F9F-9866-0E26306B497B}" sibTransId="{469F9428-820C-481A-B58F-74DD808194F4}"/>
    <dgm:cxn modelId="{5ADB4AD1-DA28-4A01-A59C-24222D41178D}" srcId="{FAC7BD93-B4E3-4A11-8278-AB3E655B4FD8}" destId="{5FEE1923-EDD8-4E03-B555-7FDC94957552}" srcOrd="0" destOrd="0" parTransId="{C34AD7F0-5AF7-4A1C-902B-3D407359633F}" sibTransId="{29882691-2FE5-46D9-BB3E-FB4B3F352583}"/>
    <dgm:cxn modelId="{FEC45E69-A165-4AE6-AEB0-702C5EC9ED6C}" type="presOf" srcId="{FAC7BD93-B4E3-4A11-8278-AB3E655B4FD8}" destId="{73368DBB-1BDB-41B9-9436-7EB3F8AAEECD}" srcOrd="0" destOrd="0" presId="urn:microsoft.com/office/officeart/2005/8/layout/hierarchy1"/>
    <dgm:cxn modelId="{CFDC7268-7AE9-48F1-8796-6F850570DD8F}" srcId="{FAC7BD93-B4E3-4A11-8278-AB3E655B4FD8}" destId="{12736B6B-D0A7-42FD-A5BE-AF1F7B640836}" srcOrd="1" destOrd="0" parTransId="{D1846DC4-F60F-441A-AA6F-5C5DB7A8FCBF}" sibTransId="{6CE8006E-A723-4611-B299-C4DC0D66E88B}"/>
    <dgm:cxn modelId="{3A5C2E96-9998-4F06-90DF-F9CE937EB328}" type="presOf" srcId="{D1846DC4-F60F-441A-AA6F-5C5DB7A8FCBF}" destId="{4FE51F4D-D51D-4897-8019-2AA535CB607F}" srcOrd="0" destOrd="0" presId="urn:microsoft.com/office/officeart/2005/8/layout/hierarchy1"/>
    <dgm:cxn modelId="{07A8FDF0-6A5C-44FB-8AF4-44E28F2E5C38}" type="presOf" srcId="{12736B6B-D0A7-42FD-A5BE-AF1F7B640836}" destId="{E523FE02-5944-4B89-B1B1-DD6C23A91F1F}" srcOrd="0" destOrd="0" presId="urn:microsoft.com/office/officeart/2005/8/layout/hierarchy1"/>
    <dgm:cxn modelId="{976C23A4-AB4E-4978-8F80-1227191817B2}" type="presOf" srcId="{5FEE1923-EDD8-4E03-B555-7FDC94957552}" destId="{5D5A5953-18DD-4377-A9EA-A27BA21B88E7}" srcOrd="0" destOrd="0" presId="urn:microsoft.com/office/officeart/2005/8/layout/hierarchy1"/>
    <dgm:cxn modelId="{E5DB1A24-2D2A-447C-B581-3BE267CC7B4B}" type="presOf" srcId="{C4863278-0618-4BA3-BD8A-E72CB1BED40F}" destId="{D526D10E-F524-4156-A3D8-11D024EF25E1}" srcOrd="0" destOrd="0" presId="urn:microsoft.com/office/officeart/2005/8/layout/hierarchy1"/>
    <dgm:cxn modelId="{E5BFCCA5-0472-4970-9013-C2641C54C984}" type="presOf" srcId="{C34AD7F0-5AF7-4A1C-902B-3D407359633F}" destId="{96DA3228-7294-4A0C-987D-940FEC6775DC}" srcOrd="0" destOrd="0" presId="urn:microsoft.com/office/officeart/2005/8/layout/hierarchy1"/>
    <dgm:cxn modelId="{E44240D7-687C-431C-910D-45CCBB183952}" type="presOf" srcId="{A274C8EA-4786-45B0-B270-570E5D264307}" destId="{48DF3ED7-FCF7-4A96-9BBE-66713B51911F}" srcOrd="0" destOrd="0" presId="urn:microsoft.com/office/officeart/2005/8/layout/hierarchy1"/>
    <dgm:cxn modelId="{39BD0AE6-4698-44F9-9C3F-82C154100228}" srcId="{FAC7BD93-B4E3-4A11-8278-AB3E655B4FD8}" destId="{A274C8EA-4786-45B0-B270-570E5D264307}" srcOrd="2" destOrd="0" parTransId="{6BBF013B-201B-4C47-BE1F-C409C9D19332}" sibTransId="{19AD168F-F0DF-4E69-8157-30CBF5A797C4}"/>
    <dgm:cxn modelId="{C2CE1626-7A49-44CD-968B-C29687CEBAEE}" type="presOf" srcId="{6BBF013B-201B-4C47-BE1F-C409C9D19332}" destId="{ACFEEA00-9DC6-455A-9D87-C52B16E58614}" srcOrd="0" destOrd="0" presId="urn:microsoft.com/office/officeart/2005/8/layout/hierarchy1"/>
    <dgm:cxn modelId="{43C80FEB-ACAD-48B7-90E7-D8E0F8BE3229}" type="presParOf" srcId="{D526D10E-F524-4156-A3D8-11D024EF25E1}" destId="{21F2002B-F5A5-4C61-8AE3-BFA7AE5A3CF1}" srcOrd="0" destOrd="0" presId="urn:microsoft.com/office/officeart/2005/8/layout/hierarchy1"/>
    <dgm:cxn modelId="{3FAE5980-0819-44B4-928C-7C5F83AF48D6}" type="presParOf" srcId="{21F2002B-F5A5-4C61-8AE3-BFA7AE5A3CF1}" destId="{0D2E3F1F-C2BA-40D9-BEE4-19AFD33A7CA3}" srcOrd="0" destOrd="0" presId="urn:microsoft.com/office/officeart/2005/8/layout/hierarchy1"/>
    <dgm:cxn modelId="{988D3153-43B9-4C78-8D2A-AA8388F0C814}" type="presParOf" srcId="{0D2E3F1F-C2BA-40D9-BEE4-19AFD33A7CA3}" destId="{65FF7E70-E612-43A3-B5AF-E78446F99EF9}" srcOrd="0" destOrd="0" presId="urn:microsoft.com/office/officeart/2005/8/layout/hierarchy1"/>
    <dgm:cxn modelId="{BBCB61AE-DC91-4C18-B762-C8FF8725BD84}" type="presParOf" srcId="{0D2E3F1F-C2BA-40D9-BEE4-19AFD33A7CA3}" destId="{73368DBB-1BDB-41B9-9436-7EB3F8AAEECD}" srcOrd="1" destOrd="0" presId="urn:microsoft.com/office/officeart/2005/8/layout/hierarchy1"/>
    <dgm:cxn modelId="{FA1A212B-9D31-41BF-9B2A-4D2984014CEE}" type="presParOf" srcId="{21F2002B-F5A5-4C61-8AE3-BFA7AE5A3CF1}" destId="{A73EB960-6B89-40BA-9726-5C8965FC766B}" srcOrd="1" destOrd="0" presId="urn:microsoft.com/office/officeart/2005/8/layout/hierarchy1"/>
    <dgm:cxn modelId="{14B18539-E4E1-4934-B359-F371A286F9F4}" type="presParOf" srcId="{A73EB960-6B89-40BA-9726-5C8965FC766B}" destId="{96DA3228-7294-4A0C-987D-940FEC6775DC}" srcOrd="0" destOrd="0" presId="urn:microsoft.com/office/officeart/2005/8/layout/hierarchy1"/>
    <dgm:cxn modelId="{E456C891-DD58-4B84-BD38-737B1A2A66C6}" type="presParOf" srcId="{A73EB960-6B89-40BA-9726-5C8965FC766B}" destId="{0D3DBD53-E078-4617-913B-DA1923C11CDD}" srcOrd="1" destOrd="0" presId="urn:microsoft.com/office/officeart/2005/8/layout/hierarchy1"/>
    <dgm:cxn modelId="{0AF80C67-3D4F-4385-AD7F-8B9EE239327E}" type="presParOf" srcId="{0D3DBD53-E078-4617-913B-DA1923C11CDD}" destId="{96268A56-56C8-4CEE-B7A2-795722C1544A}" srcOrd="0" destOrd="0" presId="urn:microsoft.com/office/officeart/2005/8/layout/hierarchy1"/>
    <dgm:cxn modelId="{B60AC712-4601-4321-8FCE-6935D0734CCE}" type="presParOf" srcId="{96268A56-56C8-4CEE-B7A2-795722C1544A}" destId="{30EA0D41-8645-4C74-ADAD-8873FE941FAC}" srcOrd="0" destOrd="0" presId="urn:microsoft.com/office/officeart/2005/8/layout/hierarchy1"/>
    <dgm:cxn modelId="{DA423A48-015D-4A45-B512-FB9E5E98906C}" type="presParOf" srcId="{96268A56-56C8-4CEE-B7A2-795722C1544A}" destId="{5D5A5953-18DD-4377-A9EA-A27BA21B88E7}" srcOrd="1" destOrd="0" presId="urn:microsoft.com/office/officeart/2005/8/layout/hierarchy1"/>
    <dgm:cxn modelId="{8A584AD7-8858-4517-8BF1-BA082FDCB910}" type="presParOf" srcId="{0D3DBD53-E078-4617-913B-DA1923C11CDD}" destId="{020235FB-8963-4D74-B598-6CCA0C03AF8B}" srcOrd="1" destOrd="0" presId="urn:microsoft.com/office/officeart/2005/8/layout/hierarchy1"/>
    <dgm:cxn modelId="{ED3C9FE9-464B-48A4-BF6E-B96969907F0D}" type="presParOf" srcId="{A73EB960-6B89-40BA-9726-5C8965FC766B}" destId="{4FE51F4D-D51D-4897-8019-2AA535CB607F}" srcOrd="2" destOrd="0" presId="urn:microsoft.com/office/officeart/2005/8/layout/hierarchy1"/>
    <dgm:cxn modelId="{C48C53B8-4EED-4FFB-9F6D-AF36DDCA8F2B}" type="presParOf" srcId="{A73EB960-6B89-40BA-9726-5C8965FC766B}" destId="{7F29AB94-AFB5-499A-AFB8-8A115A800BFC}" srcOrd="3" destOrd="0" presId="urn:microsoft.com/office/officeart/2005/8/layout/hierarchy1"/>
    <dgm:cxn modelId="{FCC8AE86-906B-4304-9C47-A02B5DF19BD9}" type="presParOf" srcId="{7F29AB94-AFB5-499A-AFB8-8A115A800BFC}" destId="{9B92C0E3-62ED-4F22-B70A-7D38C972FBED}" srcOrd="0" destOrd="0" presId="urn:microsoft.com/office/officeart/2005/8/layout/hierarchy1"/>
    <dgm:cxn modelId="{58BF713E-8D57-4D8A-8A29-2ADBCBB864C3}" type="presParOf" srcId="{9B92C0E3-62ED-4F22-B70A-7D38C972FBED}" destId="{9C17BC79-C712-4214-A806-9D9E9BD2EA9A}" srcOrd="0" destOrd="0" presId="urn:microsoft.com/office/officeart/2005/8/layout/hierarchy1"/>
    <dgm:cxn modelId="{014095B9-A0B2-46C6-9093-75EF1551C6B4}" type="presParOf" srcId="{9B92C0E3-62ED-4F22-B70A-7D38C972FBED}" destId="{E523FE02-5944-4B89-B1B1-DD6C23A91F1F}" srcOrd="1" destOrd="0" presId="urn:microsoft.com/office/officeart/2005/8/layout/hierarchy1"/>
    <dgm:cxn modelId="{ADDE9665-85AB-4BF7-8182-C8279783D50F}" type="presParOf" srcId="{7F29AB94-AFB5-499A-AFB8-8A115A800BFC}" destId="{B506E21E-3E2D-463A-95E0-B419A84B3C1D}" srcOrd="1" destOrd="0" presId="urn:microsoft.com/office/officeart/2005/8/layout/hierarchy1"/>
    <dgm:cxn modelId="{501FE864-5C6C-4F9A-855B-0A1185037324}" type="presParOf" srcId="{A73EB960-6B89-40BA-9726-5C8965FC766B}" destId="{ACFEEA00-9DC6-455A-9D87-C52B16E58614}" srcOrd="4" destOrd="0" presId="urn:microsoft.com/office/officeart/2005/8/layout/hierarchy1"/>
    <dgm:cxn modelId="{C23365B2-4784-4583-B4FA-F04BEDC0BC04}" type="presParOf" srcId="{A73EB960-6B89-40BA-9726-5C8965FC766B}" destId="{41F6AA4A-7552-4E86-AF08-8C2C969F296A}" srcOrd="5" destOrd="0" presId="urn:microsoft.com/office/officeart/2005/8/layout/hierarchy1"/>
    <dgm:cxn modelId="{248C6BD5-2D16-4FB1-BAC6-758A22DB0094}" type="presParOf" srcId="{41F6AA4A-7552-4E86-AF08-8C2C969F296A}" destId="{1F25F9FF-D397-47E4-A5CA-A0AD406DF294}" srcOrd="0" destOrd="0" presId="urn:microsoft.com/office/officeart/2005/8/layout/hierarchy1"/>
    <dgm:cxn modelId="{5C1B9FD7-E1D6-460F-90A1-5406FB8066DC}" type="presParOf" srcId="{1F25F9FF-D397-47E4-A5CA-A0AD406DF294}" destId="{80D2D8BA-013C-4853-A567-EC76259FF46A}" srcOrd="0" destOrd="0" presId="urn:microsoft.com/office/officeart/2005/8/layout/hierarchy1"/>
    <dgm:cxn modelId="{3DA4A433-126E-4DAA-A5A3-340787FF8A0F}" type="presParOf" srcId="{1F25F9FF-D397-47E4-A5CA-A0AD406DF294}" destId="{48DF3ED7-FCF7-4A96-9BBE-66713B51911F}" srcOrd="1" destOrd="0" presId="urn:microsoft.com/office/officeart/2005/8/layout/hierarchy1"/>
    <dgm:cxn modelId="{9DC486AA-7729-46D1-9C64-DB2938E7EDB9}" type="presParOf" srcId="{41F6AA4A-7552-4E86-AF08-8C2C969F296A}" destId="{F8AEC817-2E49-45B3-8FB4-CA2B54F034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70F749-95A7-46AB-8380-083F6CDD4E0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B610BF-2F88-40B1-920A-56C1DEF1D6F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сегмент </a:t>
          </a:r>
          <a:br>
            <a:rPr lang="ru-RU" sz="2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«Садоводство, огородничество, малоэтажная жилая застройка» </a:t>
          </a:r>
          <a:endParaRPr lang="ru-RU" sz="2400" dirty="0"/>
        </a:p>
      </dgm:t>
    </dgm:pt>
    <dgm:pt modelId="{67FE7AE2-FC1F-42F4-B0FA-FAF6D0D4A600}" type="parTrans" cxnId="{1FD89EE0-FEC5-4EEC-A759-03ADDA65950E}">
      <dgm:prSet/>
      <dgm:spPr/>
      <dgm:t>
        <a:bodyPr/>
        <a:lstStyle/>
        <a:p>
          <a:endParaRPr lang="ru-RU"/>
        </a:p>
      </dgm:t>
    </dgm:pt>
    <dgm:pt modelId="{28E62740-FDDC-4895-BEB5-13CCAFD38A33}" type="sibTrans" cxnId="{1FD89EE0-FEC5-4EEC-A759-03ADDA65950E}">
      <dgm:prSet/>
      <dgm:spPr/>
      <dgm:t>
        <a:bodyPr/>
        <a:lstStyle/>
        <a:p>
          <a:endParaRPr lang="ru-RU"/>
        </a:p>
      </dgm:t>
    </dgm:pt>
    <dgm:pt modelId="{291E2433-4955-4792-B6D8-B4FA87FF31A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Индивидуальное жилищное строительство, ведение личного подсобного хозяйства, малоэтажная жилая застройка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(02-010)</a:t>
          </a:r>
          <a:endParaRPr lang="ru-RU" dirty="0"/>
        </a:p>
      </dgm:t>
    </dgm:pt>
    <dgm:pt modelId="{D8A08F2C-0418-408C-9020-EA48D43234BC}" type="parTrans" cxnId="{FABA550A-2B65-4A4F-9775-A30C99CCA634}">
      <dgm:prSet/>
      <dgm:spPr/>
      <dgm:t>
        <a:bodyPr/>
        <a:lstStyle/>
        <a:p>
          <a:endParaRPr lang="ru-RU"/>
        </a:p>
      </dgm:t>
    </dgm:pt>
    <dgm:pt modelId="{AC3043F1-1528-45D6-9AE9-3F324F3A824E}" type="sibTrans" cxnId="{FABA550A-2B65-4A4F-9775-A30C99CCA634}">
      <dgm:prSet/>
      <dgm:spPr/>
      <dgm:t>
        <a:bodyPr/>
        <a:lstStyle/>
        <a:p>
          <a:endParaRPr lang="ru-RU"/>
        </a:p>
      </dgm:t>
    </dgm:pt>
    <dgm:pt modelId="{F9E5B0B2-BC34-4EC7-8C00-CFAFCE9C5C6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Ведение садоводства (13-020)</a:t>
          </a:r>
          <a:endParaRPr lang="ru-RU" dirty="0"/>
        </a:p>
      </dgm:t>
    </dgm:pt>
    <dgm:pt modelId="{59363439-BFE4-494B-B1E3-F37B3CBCD2BE}" type="parTrans" cxnId="{AD5C513C-568F-4EFB-B48C-E0C403B42B36}">
      <dgm:prSet/>
      <dgm:spPr/>
      <dgm:t>
        <a:bodyPr/>
        <a:lstStyle/>
        <a:p>
          <a:endParaRPr lang="ru-RU"/>
        </a:p>
      </dgm:t>
    </dgm:pt>
    <dgm:pt modelId="{E4C68A41-25F3-492E-871D-ECAF0333911C}" type="sibTrans" cxnId="{AD5C513C-568F-4EFB-B48C-E0C403B42B36}">
      <dgm:prSet/>
      <dgm:spPr/>
      <dgm:t>
        <a:bodyPr/>
        <a:lstStyle/>
        <a:p>
          <a:endParaRPr lang="ru-RU"/>
        </a:p>
      </dgm:t>
    </dgm:pt>
    <dgm:pt modelId="{726287E0-B777-4DD0-9871-10AF89F4C717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Ведение огородничества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(13-011)</a:t>
          </a:r>
          <a:endParaRPr lang="ru-RU" dirty="0"/>
        </a:p>
      </dgm:t>
    </dgm:pt>
    <dgm:pt modelId="{F5FBB0D9-5E22-4815-B377-7B38CC5B1969}" type="parTrans" cxnId="{C695D199-DE6B-4DCE-989F-FB7C5697D32F}">
      <dgm:prSet/>
      <dgm:spPr/>
      <dgm:t>
        <a:bodyPr/>
        <a:lstStyle/>
        <a:p>
          <a:endParaRPr lang="ru-RU"/>
        </a:p>
      </dgm:t>
    </dgm:pt>
    <dgm:pt modelId="{F7B7A8D8-D3AB-4FD0-9E8B-1BC88C9BAA19}" type="sibTrans" cxnId="{C695D199-DE6B-4DCE-989F-FB7C5697D32F}">
      <dgm:prSet/>
      <dgm:spPr/>
      <dgm:t>
        <a:bodyPr/>
        <a:lstStyle/>
        <a:p>
          <a:endParaRPr lang="ru-RU"/>
        </a:p>
      </dgm:t>
    </dgm:pt>
    <dgm:pt modelId="{751CCD81-B52B-4797-BF9F-CCD7B2C18914}" type="pres">
      <dgm:prSet presAssocID="{2970F749-95A7-46AB-8380-083F6CDD4E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1653D1-907F-4947-A69A-7BA566198A80}" type="pres">
      <dgm:prSet presAssocID="{8DB610BF-2F88-40B1-920A-56C1DEF1D6FF}" presName="hierRoot1" presStyleCnt="0"/>
      <dgm:spPr/>
    </dgm:pt>
    <dgm:pt modelId="{CC5F2875-E92B-4659-B90E-E67C198687CA}" type="pres">
      <dgm:prSet presAssocID="{8DB610BF-2F88-40B1-920A-56C1DEF1D6FF}" presName="composite" presStyleCnt="0"/>
      <dgm:spPr/>
    </dgm:pt>
    <dgm:pt modelId="{46EB362E-3212-4A04-9B3B-B01955F0654B}" type="pres">
      <dgm:prSet presAssocID="{8DB610BF-2F88-40B1-920A-56C1DEF1D6FF}" presName="background" presStyleLbl="node0" presStyleIdx="0" presStyleCnt="1"/>
      <dgm:spPr/>
    </dgm:pt>
    <dgm:pt modelId="{49C4FCEA-33E0-46F4-87DE-E19AF1D2CE86}" type="pres">
      <dgm:prSet presAssocID="{8DB610BF-2F88-40B1-920A-56C1DEF1D6FF}" presName="text" presStyleLbl="fgAcc0" presStyleIdx="0" presStyleCnt="1" custScaleX="400655" custScaleY="114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645F04-29B0-41DD-8B37-E6064F2BB1B1}" type="pres">
      <dgm:prSet presAssocID="{8DB610BF-2F88-40B1-920A-56C1DEF1D6FF}" presName="hierChild2" presStyleCnt="0"/>
      <dgm:spPr/>
    </dgm:pt>
    <dgm:pt modelId="{7A0C004C-93CB-4EFF-B897-21EBC83F4692}" type="pres">
      <dgm:prSet presAssocID="{D8A08F2C-0418-408C-9020-EA48D43234B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31BEC55-EA6F-46E7-9018-9D4C40BCD9BC}" type="pres">
      <dgm:prSet presAssocID="{291E2433-4955-4792-B6D8-B4FA87FF31A3}" presName="hierRoot2" presStyleCnt="0"/>
      <dgm:spPr/>
    </dgm:pt>
    <dgm:pt modelId="{5D328F90-7F63-4552-ACD9-9F2B86CCDBB4}" type="pres">
      <dgm:prSet presAssocID="{291E2433-4955-4792-B6D8-B4FA87FF31A3}" presName="composite2" presStyleCnt="0"/>
      <dgm:spPr/>
    </dgm:pt>
    <dgm:pt modelId="{5868A024-D878-4D46-A10C-EFE2C94FC38D}" type="pres">
      <dgm:prSet presAssocID="{291E2433-4955-4792-B6D8-B4FA87FF31A3}" presName="background2" presStyleLbl="node2" presStyleIdx="0" presStyleCnt="3"/>
      <dgm:spPr/>
    </dgm:pt>
    <dgm:pt modelId="{C89B38E7-5CAC-4CF4-8ECA-88FC11E8E5AA}" type="pres">
      <dgm:prSet presAssocID="{291E2433-4955-4792-B6D8-B4FA87FF31A3}" presName="text2" presStyleLbl="fgAcc2" presStyleIdx="0" presStyleCnt="3" custScaleX="141795" custScaleY="130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81D279-0665-4110-B1FA-1586EC364946}" type="pres">
      <dgm:prSet presAssocID="{291E2433-4955-4792-B6D8-B4FA87FF31A3}" presName="hierChild3" presStyleCnt="0"/>
      <dgm:spPr/>
    </dgm:pt>
    <dgm:pt modelId="{5A8959D0-B840-46EC-BAB5-390867EFF2D9}" type="pres">
      <dgm:prSet presAssocID="{F5FBB0D9-5E22-4815-B377-7B38CC5B196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B004947-F225-44A0-B520-4566982A9ABB}" type="pres">
      <dgm:prSet presAssocID="{726287E0-B777-4DD0-9871-10AF89F4C717}" presName="hierRoot2" presStyleCnt="0"/>
      <dgm:spPr/>
    </dgm:pt>
    <dgm:pt modelId="{AF115CA4-69A2-4FE8-B951-6CDA7DBDFAAE}" type="pres">
      <dgm:prSet presAssocID="{726287E0-B777-4DD0-9871-10AF89F4C717}" presName="composite2" presStyleCnt="0"/>
      <dgm:spPr/>
    </dgm:pt>
    <dgm:pt modelId="{FA4BA8CE-3EAB-4593-A053-98DA4C43A3AA}" type="pres">
      <dgm:prSet presAssocID="{726287E0-B777-4DD0-9871-10AF89F4C717}" presName="background2" presStyleLbl="node2" presStyleIdx="1" presStyleCnt="3"/>
      <dgm:spPr/>
    </dgm:pt>
    <dgm:pt modelId="{B77C92BA-0951-41D4-9871-8457929AFE11}" type="pres">
      <dgm:prSet presAssocID="{726287E0-B777-4DD0-9871-10AF89F4C717}" presName="text2" presStyleLbl="fgAcc2" presStyleIdx="1" presStyleCnt="3" custScaleX="116070" custScaleY="1244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E0209D-4F90-47BE-AE0C-C87378231020}" type="pres">
      <dgm:prSet presAssocID="{726287E0-B777-4DD0-9871-10AF89F4C717}" presName="hierChild3" presStyleCnt="0"/>
      <dgm:spPr/>
    </dgm:pt>
    <dgm:pt modelId="{AC1D712D-0D93-43B9-A08A-866F27D74D87}" type="pres">
      <dgm:prSet presAssocID="{59363439-BFE4-494B-B1E3-F37B3CBCD2BE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51666C5-9EF6-448A-932C-FBD9EC024D3D}" type="pres">
      <dgm:prSet presAssocID="{F9E5B0B2-BC34-4EC7-8C00-CFAFCE9C5C62}" presName="hierRoot2" presStyleCnt="0"/>
      <dgm:spPr/>
    </dgm:pt>
    <dgm:pt modelId="{9BC32855-75A4-4EB5-908B-B60010325B3A}" type="pres">
      <dgm:prSet presAssocID="{F9E5B0B2-BC34-4EC7-8C00-CFAFCE9C5C62}" presName="composite2" presStyleCnt="0"/>
      <dgm:spPr/>
    </dgm:pt>
    <dgm:pt modelId="{C1FFF743-1C58-4AFD-8FC2-911E66CFFAC9}" type="pres">
      <dgm:prSet presAssocID="{F9E5B0B2-BC34-4EC7-8C00-CFAFCE9C5C62}" presName="background2" presStyleLbl="node2" presStyleIdx="2" presStyleCnt="3"/>
      <dgm:spPr/>
    </dgm:pt>
    <dgm:pt modelId="{CC769767-2F75-4000-A0A6-3E1007D40ED7}" type="pres">
      <dgm:prSet presAssocID="{F9E5B0B2-BC34-4EC7-8C00-CFAFCE9C5C62}" presName="text2" presStyleLbl="fgAcc2" presStyleIdx="2" presStyleCnt="3" custScaleX="116829" custScaleY="1244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A9D0D4-CD28-4338-A2A0-E9E1D48F53FF}" type="pres">
      <dgm:prSet presAssocID="{F9E5B0B2-BC34-4EC7-8C00-CFAFCE9C5C62}" presName="hierChild3" presStyleCnt="0"/>
      <dgm:spPr/>
    </dgm:pt>
  </dgm:ptLst>
  <dgm:cxnLst>
    <dgm:cxn modelId="{AD5C513C-568F-4EFB-B48C-E0C403B42B36}" srcId="{8DB610BF-2F88-40B1-920A-56C1DEF1D6FF}" destId="{F9E5B0B2-BC34-4EC7-8C00-CFAFCE9C5C62}" srcOrd="2" destOrd="0" parTransId="{59363439-BFE4-494B-B1E3-F37B3CBCD2BE}" sibTransId="{E4C68A41-25F3-492E-871D-ECAF0333911C}"/>
    <dgm:cxn modelId="{FABA550A-2B65-4A4F-9775-A30C99CCA634}" srcId="{8DB610BF-2F88-40B1-920A-56C1DEF1D6FF}" destId="{291E2433-4955-4792-B6D8-B4FA87FF31A3}" srcOrd="0" destOrd="0" parTransId="{D8A08F2C-0418-408C-9020-EA48D43234BC}" sibTransId="{AC3043F1-1528-45D6-9AE9-3F324F3A824E}"/>
    <dgm:cxn modelId="{1FD89EE0-FEC5-4EEC-A759-03ADDA65950E}" srcId="{2970F749-95A7-46AB-8380-083F6CDD4E02}" destId="{8DB610BF-2F88-40B1-920A-56C1DEF1D6FF}" srcOrd="0" destOrd="0" parTransId="{67FE7AE2-FC1F-42F4-B0FA-FAF6D0D4A600}" sibTransId="{28E62740-FDDC-4895-BEB5-13CCAFD38A33}"/>
    <dgm:cxn modelId="{DABC6554-364C-4D2D-9C9A-C2B31505A627}" type="presOf" srcId="{59363439-BFE4-494B-B1E3-F37B3CBCD2BE}" destId="{AC1D712D-0D93-43B9-A08A-866F27D74D87}" srcOrd="0" destOrd="0" presId="urn:microsoft.com/office/officeart/2005/8/layout/hierarchy1"/>
    <dgm:cxn modelId="{3CFB1534-7105-4D23-949D-FCCD7AFEFC6E}" type="presOf" srcId="{726287E0-B777-4DD0-9871-10AF89F4C717}" destId="{B77C92BA-0951-41D4-9871-8457929AFE11}" srcOrd="0" destOrd="0" presId="urn:microsoft.com/office/officeart/2005/8/layout/hierarchy1"/>
    <dgm:cxn modelId="{1DB7FD6E-CEA4-4E70-8853-E313BE9805A9}" type="presOf" srcId="{2970F749-95A7-46AB-8380-083F6CDD4E02}" destId="{751CCD81-B52B-4797-BF9F-CCD7B2C18914}" srcOrd="0" destOrd="0" presId="urn:microsoft.com/office/officeart/2005/8/layout/hierarchy1"/>
    <dgm:cxn modelId="{7349DF96-8720-4253-AE61-1DC6D7B25D3A}" type="presOf" srcId="{F9E5B0B2-BC34-4EC7-8C00-CFAFCE9C5C62}" destId="{CC769767-2F75-4000-A0A6-3E1007D40ED7}" srcOrd="0" destOrd="0" presId="urn:microsoft.com/office/officeart/2005/8/layout/hierarchy1"/>
    <dgm:cxn modelId="{DEF64208-9599-44B0-93E1-32BB3709F22F}" type="presOf" srcId="{F5FBB0D9-5E22-4815-B377-7B38CC5B1969}" destId="{5A8959D0-B840-46EC-BAB5-390867EFF2D9}" srcOrd="0" destOrd="0" presId="urn:microsoft.com/office/officeart/2005/8/layout/hierarchy1"/>
    <dgm:cxn modelId="{47A47D40-8ABC-4F89-AB84-6E1530685B12}" type="presOf" srcId="{D8A08F2C-0418-408C-9020-EA48D43234BC}" destId="{7A0C004C-93CB-4EFF-B897-21EBC83F4692}" srcOrd="0" destOrd="0" presId="urn:microsoft.com/office/officeart/2005/8/layout/hierarchy1"/>
    <dgm:cxn modelId="{8E336DC2-D72A-44FE-8295-7BAC3E8D19CE}" type="presOf" srcId="{291E2433-4955-4792-B6D8-B4FA87FF31A3}" destId="{C89B38E7-5CAC-4CF4-8ECA-88FC11E8E5AA}" srcOrd="0" destOrd="0" presId="urn:microsoft.com/office/officeart/2005/8/layout/hierarchy1"/>
    <dgm:cxn modelId="{E7467F5F-5A4C-4D0B-97E2-289539B688AF}" type="presOf" srcId="{8DB610BF-2F88-40B1-920A-56C1DEF1D6FF}" destId="{49C4FCEA-33E0-46F4-87DE-E19AF1D2CE86}" srcOrd="0" destOrd="0" presId="urn:microsoft.com/office/officeart/2005/8/layout/hierarchy1"/>
    <dgm:cxn modelId="{C695D199-DE6B-4DCE-989F-FB7C5697D32F}" srcId="{8DB610BF-2F88-40B1-920A-56C1DEF1D6FF}" destId="{726287E0-B777-4DD0-9871-10AF89F4C717}" srcOrd="1" destOrd="0" parTransId="{F5FBB0D9-5E22-4815-B377-7B38CC5B1969}" sibTransId="{F7B7A8D8-D3AB-4FD0-9E8B-1BC88C9BAA19}"/>
    <dgm:cxn modelId="{E4BFF410-1DB8-4CD3-B590-F4C2D3264C06}" type="presParOf" srcId="{751CCD81-B52B-4797-BF9F-CCD7B2C18914}" destId="{561653D1-907F-4947-A69A-7BA566198A80}" srcOrd="0" destOrd="0" presId="urn:microsoft.com/office/officeart/2005/8/layout/hierarchy1"/>
    <dgm:cxn modelId="{B21AC3D0-D07F-45F5-BDDB-1F43B5F75209}" type="presParOf" srcId="{561653D1-907F-4947-A69A-7BA566198A80}" destId="{CC5F2875-E92B-4659-B90E-E67C198687CA}" srcOrd="0" destOrd="0" presId="urn:microsoft.com/office/officeart/2005/8/layout/hierarchy1"/>
    <dgm:cxn modelId="{20219A58-EF63-4B8B-BF6F-A5D36DB340AD}" type="presParOf" srcId="{CC5F2875-E92B-4659-B90E-E67C198687CA}" destId="{46EB362E-3212-4A04-9B3B-B01955F0654B}" srcOrd="0" destOrd="0" presId="urn:microsoft.com/office/officeart/2005/8/layout/hierarchy1"/>
    <dgm:cxn modelId="{716FAA2D-ECF8-454D-BD16-ED0E405978F7}" type="presParOf" srcId="{CC5F2875-E92B-4659-B90E-E67C198687CA}" destId="{49C4FCEA-33E0-46F4-87DE-E19AF1D2CE86}" srcOrd="1" destOrd="0" presId="urn:microsoft.com/office/officeart/2005/8/layout/hierarchy1"/>
    <dgm:cxn modelId="{4B18FCCC-7D8E-4DDC-8862-D05C23F2B427}" type="presParOf" srcId="{561653D1-907F-4947-A69A-7BA566198A80}" destId="{A1645F04-29B0-41DD-8B37-E6064F2BB1B1}" srcOrd="1" destOrd="0" presId="urn:microsoft.com/office/officeart/2005/8/layout/hierarchy1"/>
    <dgm:cxn modelId="{A589D168-AE6C-4EA6-8AC7-CFD8E8BFA1AD}" type="presParOf" srcId="{A1645F04-29B0-41DD-8B37-E6064F2BB1B1}" destId="{7A0C004C-93CB-4EFF-B897-21EBC83F4692}" srcOrd="0" destOrd="0" presId="urn:microsoft.com/office/officeart/2005/8/layout/hierarchy1"/>
    <dgm:cxn modelId="{ADFB5F6D-5E1F-4F7A-80DC-55C2D0CC5A9C}" type="presParOf" srcId="{A1645F04-29B0-41DD-8B37-E6064F2BB1B1}" destId="{331BEC55-EA6F-46E7-9018-9D4C40BCD9BC}" srcOrd="1" destOrd="0" presId="urn:microsoft.com/office/officeart/2005/8/layout/hierarchy1"/>
    <dgm:cxn modelId="{223B246B-0F0A-4144-AEFD-44B9CF33D630}" type="presParOf" srcId="{331BEC55-EA6F-46E7-9018-9D4C40BCD9BC}" destId="{5D328F90-7F63-4552-ACD9-9F2B86CCDBB4}" srcOrd="0" destOrd="0" presId="urn:microsoft.com/office/officeart/2005/8/layout/hierarchy1"/>
    <dgm:cxn modelId="{34AC6DF1-4FAB-432F-B910-65730EF9AF5C}" type="presParOf" srcId="{5D328F90-7F63-4552-ACD9-9F2B86CCDBB4}" destId="{5868A024-D878-4D46-A10C-EFE2C94FC38D}" srcOrd="0" destOrd="0" presId="urn:microsoft.com/office/officeart/2005/8/layout/hierarchy1"/>
    <dgm:cxn modelId="{18DDD773-ED1D-487F-B627-F8A4B0A7F8D8}" type="presParOf" srcId="{5D328F90-7F63-4552-ACD9-9F2B86CCDBB4}" destId="{C89B38E7-5CAC-4CF4-8ECA-88FC11E8E5AA}" srcOrd="1" destOrd="0" presId="urn:microsoft.com/office/officeart/2005/8/layout/hierarchy1"/>
    <dgm:cxn modelId="{A99EC0BA-202C-40EA-8928-E836CDC320BA}" type="presParOf" srcId="{331BEC55-EA6F-46E7-9018-9D4C40BCD9BC}" destId="{A181D279-0665-4110-B1FA-1586EC364946}" srcOrd="1" destOrd="0" presId="urn:microsoft.com/office/officeart/2005/8/layout/hierarchy1"/>
    <dgm:cxn modelId="{862017FB-3E4E-4231-90BF-342F01FD1869}" type="presParOf" srcId="{A1645F04-29B0-41DD-8B37-E6064F2BB1B1}" destId="{5A8959D0-B840-46EC-BAB5-390867EFF2D9}" srcOrd="2" destOrd="0" presId="urn:microsoft.com/office/officeart/2005/8/layout/hierarchy1"/>
    <dgm:cxn modelId="{B731EF01-1C13-4693-8E4B-3EEB0B4F3B15}" type="presParOf" srcId="{A1645F04-29B0-41DD-8B37-E6064F2BB1B1}" destId="{2B004947-F225-44A0-B520-4566982A9ABB}" srcOrd="3" destOrd="0" presId="urn:microsoft.com/office/officeart/2005/8/layout/hierarchy1"/>
    <dgm:cxn modelId="{ED21E919-5FFF-4A21-8F5F-3DFAC4ADA24C}" type="presParOf" srcId="{2B004947-F225-44A0-B520-4566982A9ABB}" destId="{AF115CA4-69A2-4FE8-B951-6CDA7DBDFAAE}" srcOrd="0" destOrd="0" presId="urn:microsoft.com/office/officeart/2005/8/layout/hierarchy1"/>
    <dgm:cxn modelId="{C5DBC826-E2B4-44A6-B81C-2421C51EB2DC}" type="presParOf" srcId="{AF115CA4-69A2-4FE8-B951-6CDA7DBDFAAE}" destId="{FA4BA8CE-3EAB-4593-A053-98DA4C43A3AA}" srcOrd="0" destOrd="0" presId="urn:microsoft.com/office/officeart/2005/8/layout/hierarchy1"/>
    <dgm:cxn modelId="{1314B283-51DC-44B7-9591-07346E6A02E8}" type="presParOf" srcId="{AF115CA4-69A2-4FE8-B951-6CDA7DBDFAAE}" destId="{B77C92BA-0951-41D4-9871-8457929AFE11}" srcOrd="1" destOrd="0" presId="urn:microsoft.com/office/officeart/2005/8/layout/hierarchy1"/>
    <dgm:cxn modelId="{BC7B65B3-619C-4FE2-8FF3-6CC29D511FB0}" type="presParOf" srcId="{2B004947-F225-44A0-B520-4566982A9ABB}" destId="{FFE0209D-4F90-47BE-AE0C-C87378231020}" srcOrd="1" destOrd="0" presId="urn:microsoft.com/office/officeart/2005/8/layout/hierarchy1"/>
    <dgm:cxn modelId="{C06D875A-996D-436D-A0E8-28D439F59570}" type="presParOf" srcId="{A1645F04-29B0-41DD-8B37-E6064F2BB1B1}" destId="{AC1D712D-0D93-43B9-A08A-866F27D74D87}" srcOrd="4" destOrd="0" presId="urn:microsoft.com/office/officeart/2005/8/layout/hierarchy1"/>
    <dgm:cxn modelId="{21767BAA-B72B-489D-B041-685655960984}" type="presParOf" srcId="{A1645F04-29B0-41DD-8B37-E6064F2BB1B1}" destId="{D51666C5-9EF6-448A-932C-FBD9EC024D3D}" srcOrd="5" destOrd="0" presId="urn:microsoft.com/office/officeart/2005/8/layout/hierarchy1"/>
    <dgm:cxn modelId="{E49EF14F-60BC-4723-B658-5AADDEDF9417}" type="presParOf" srcId="{D51666C5-9EF6-448A-932C-FBD9EC024D3D}" destId="{9BC32855-75A4-4EB5-908B-B60010325B3A}" srcOrd="0" destOrd="0" presId="urn:microsoft.com/office/officeart/2005/8/layout/hierarchy1"/>
    <dgm:cxn modelId="{3B1D4394-476B-4787-97C2-34E1C20F51FE}" type="presParOf" srcId="{9BC32855-75A4-4EB5-908B-B60010325B3A}" destId="{C1FFF743-1C58-4AFD-8FC2-911E66CFFAC9}" srcOrd="0" destOrd="0" presId="urn:microsoft.com/office/officeart/2005/8/layout/hierarchy1"/>
    <dgm:cxn modelId="{72D75FAA-82B9-4DA2-B073-439562567FB7}" type="presParOf" srcId="{9BC32855-75A4-4EB5-908B-B60010325B3A}" destId="{CC769767-2F75-4000-A0A6-3E1007D40ED7}" srcOrd="1" destOrd="0" presId="urn:microsoft.com/office/officeart/2005/8/layout/hierarchy1"/>
    <dgm:cxn modelId="{DD2D9632-6541-4E66-B050-74D0932643B2}" type="presParOf" srcId="{D51666C5-9EF6-448A-932C-FBD9EC024D3D}" destId="{87A9D0D4-CD28-4338-A2A0-E9E1D48F53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CD536F-9C4D-4907-9CC4-AB01F559DB64}" type="doc">
      <dgm:prSet loTypeId="urn:microsoft.com/office/officeart/2009/layout/CircleArrowProcess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DB42AA-BB6F-400C-88DB-2CA8E636605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20.08.2019</a:t>
          </a:r>
          <a:endParaRPr lang="ru-RU" sz="1600" b="1" dirty="0">
            <a:solidFill>
              <a:schemeClr val="tx1"/>
            </a:solidFill>
          </a:endParaRPr>
        </a:p>
      </dgm:t>
    </dgm:pt>
    <dgm:pt modelId="{DF6612A0-EC3A-4823-A043-F6FB30C8849F}" type="parTrans" cxnId="{04E1833C-4FA1-4A38-856B-E45C112398A1}">
      <dgm:prSet/>
      <dgm:spPr/>
      <dgm:t>
        <a:bodyPr/>
        <a:lstStyle/>
        <a:p>
          <a:endParaRPr lang="ru-RU"/>
        </a:p>
      </dgm:t>
    </dgm:pt>
    <dgm:pt modelId="{CE87B06D-72B8-42A9-BAE0-63F50EE06C5A}" type="sibTrans" cxnId="{04E1833C-4FA1-4A38-856B-E45C112398A1}">
      <dgm:prSet/>
      <dgm:spPr/>
      <dgm:t>
        <a:bodyPr/>
        <a:lstStyle/>
        <a:p>
          <a:endParaRPr lang="ru-RU"/>
        </a:p>
      </dgm:t>
    </dgm:pt>
    <dgm:pt modelId="{2789AF85-CB85-4917-A9CC-C41095E0B76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20.08.2019</a:t>
          </a:r>
          <a:r>
            <a:rPr lang="ru-RU" sz="1200" dirty="0" smtClean="0"/>
            <a:t> – </a:t>
          </a:r>
          <a:r>
            <a:rPr lang="ru-RU" sz="1600" b="1" dirty="0" smtClean="0">
              <a:solidFill>
                <a:schemeClr val="tx1"/>
              </a:solidFill>
            </a:rPr>
            <a:t>18.10.2019</a:t>
          </a:r>
          <a:endParaRPr lang="ru-RU" sz="1600" b="1" dirty="0">
            <a:solidFill>
              <a:schemeClr val="tx1"/>
            </a:solidFill>
          </a:endParaRPr>
        </a:p>
      </dgm:t>
    </dgm:pt>
    <dgm:pt modelId="{DAB4492E-AD80-4EF2-A0DE-DFF8B42A866F}" type="parTrans" cxnId="{3EEAD41D-8523-4072-8D53-AFB078BD7A0E}">
      <dgm:prSet/>
      <dgm:spPr/>
      <dgm:t>
        <a:bodyPr/>
        <a:lstStyle/>
        <a:p>
          <a:endParaRPr lang="ru-RU"/>
        </a:p>
      </dgm:t>
    </dgm:pt>
    <dgm:pt modelId="{F534D9EB-4A57-45E6-9DFE-99B5AACF7C68}" type="sibTrans" cxnId="{3EEAD41D-8523-4072-8D53-AFB078BD7A0E}">
      <dgm:prSet/>
      <dgm:spPr/>
      <dgm:t>
        <a:bodyPr/>
        <a:lstStyle/>
        <a:p>
          <a:endParaRPr lang="ru-RU"/>
        </a:p>
      </dgm:t>
    </dgm:pt>
    <dgm:pt modelId="{48876740-7486-4F70-843F-1CD3F02C876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20.08.2019</a:t>
          </a:r>
          <a:r>
            <a:rPr lang="ru-RU" dirty="0" smtClean="0"/>
            <a:t> – </a:t>
          </a:r>
          <a:r>
            <a:rPr lang="ru-RU" b="1" dirty="0" smtClean="0">
              <a:solidFill>
                <a:schemeClr val="tx1"/>
              </a:solidFill>
            </a:rPr>
            <a:t>08.10.2019</a:t>
          </a:r>
          <a:endParaRPr lang="ru-RU" dirty="0"/>
        </a:p>
      </dgm:t>
    </dgm:pt>
    <dgm:pt modelId="{A72BEBAF-9D3C-46A9-B0C0-9C6BFA3CF8D5}" type="parTrans" cxnId="{A6D6E5AE-913E-4C78-BA8C-09859BF37A97}">
      <dgm:prSet/>
      <dgm:spPr/>
      <dgm:t>
        <a:bodyPr/>
        <a:lstStyle/>
        <a:p>
          <a:endParaRPr lang="ru-RU"/>
        </a:p>
      </dgm:t>
    </dgm:pt>
    <dgm:pt modelId="{8AD3E416-5477-43C3-AEDB-73D92ADCFB42}" type="sibTrans" cxnId="{A6D6E5AE-913E-4C78-BA8C-09859BF37A97}">
      <dgm:prSet/>
      <dgm:spPr/>
      <dgm:t>
        <a:bodyPr/>
        <a:lstStyle/>
        <a:p>
          <a:endParaRPr lang="ru-RU"/>
        </a:p>
      </dgm:t>
    </dgm:pt>
    <dgm:pt modelId="{940F1F5C-F255-4ECF-9BFF-E9A35BD2AB5F}" type="pres">
      <dgm:prSet presAssocID="{CDCD536F-9C4D-4907-9CC4-AB01F559DB6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D4C25C-A2D9-4A1F-B963-7BC5FA8DF7A1}" type="pres">
      <dgm:prSet presAssocID="{83DB42AA-BB6F-400C-88DB-2CA8E6366057}" presName="Accent1" presStyleCnt="0"/>
      <dgm:spPr/>
    </dgm:pt>
    <dgm:pt modelId="{DB5D3319-F576-46E7-9844-3263E473AA8F}" type="pres">
      <dgm:prSet presAssocID="{83DB42AA-BB6F-400C-88DB-2CA8E6366057}" presName="Accent" presStyleLbl="node1" presStyleIdx="0" presStyleCnt="3"/>
      <dgm:spPr>
        <a:solidFill>
          <a:schemeClr val="tx2"/>
        </a:solidFill>
      </dgm:spPr>
    </dgm:pt>
    <dgm:pt modelId="{0394C88F-26EC-4CFF-AF57-DC8C7C27D7BA}" type="pres">
      <dgm:prSet presAssocID="{83DB42AA-BB6F-400C-88DB-2CA8E636605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9C3A4-7BAB-4811-B5A0-0E23D808B065}" type="pres">
      <dgm:prSet presAssocID="{2789AF85-CB85-4917-A9CC-C41095E0B768}" presName="Accent2" presStyleCnt="0"/>
      <dgm:spPr/>
    </dgm:pt>
    <dgm:pt modelId="{3F2296DB-72D5-4E71-A744-B050486035CC}" type="pres">
      <dgm:prSet presAssocID="{2789AF85-CB85-4917-A9CC-C41095E0B768}" presName="Accent" presStyleLbl="node1" presStyleIdx="1" presStyleCnt="3"/>
      <dgm:spPr>
        <a:solidFill>
          <a:schemeClr val="accent2"/>
        </a:solidFill>
      </dgm:spPr>
    </dgm:pt>
    <dgm:pt modelId="{5617275A-4443-4BF8-A1D1-AA9C05CAD948}" type="pres">
      <dgm:prSet presAssocID="{2789AF85-CB85-4917-A9CC-C41095E0B76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A7939-1929-4B35-89E4-A89130E5D56F}" type="pres">
      <dgm:prSet presAssocID="{48876740-7486-4F70-843F-1CD3F02C8761}" presName="Accent3" presStyleCnt="0"/>
      <dgm:spPr/>
    </dgm:pt>
    <dgm:pt modelId="{73E0BAA6-CFBD-48AC-82FB-891DFFDCA91C}" type="pres">
      <dgm:prSet presAssocID="{48876740-7486-4F70-843F-1CD3F02C8761}" presName="Accent" presStyleLbl="node1" presStyleIdx="2" presStyleCnt="3"/>
      <dgm:spPr>
        <a:solidFill>
          <a:schemeClr val="accent3"/>
        </a:solidFill>
      </dgm:spPr>
    </dgm:pt>
    <dgm:pt modelId="{28C6EB7B-C4F4-4DCA-A50B-1AD47EFB8527}" type="pres">
      <dgm:prSet presAssocID="{48876740-7486-4F70-843F-1CD3F02C876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1833C-4FA1-4A38-856B-E45C112398A1}" srcId="{CDCD536F-9C4D-4907-9CC4-AB01F559DB64}" destId="{83DB42AA-BB6F-400C-88DB-2CA8E6366057}" srcOrd="0" destOrd="0" parTransId="{DF6612A0-EC3A-4823-A043-F6FB30C8849F}" sibTransId="{CE87B06D-72B8-42A9-BAE0-63F50EE06C5A}"/>
    <dgm:cxn modelId="{A6D6E5AE-913E-4C78-BA8C-09859BF37A97}" srcId="{CDCD536F-9C4D-4907-9CC4-AB01F559DB64}" destId="{48876740-7486-4F70-843F-1CD3F02C8761}" srcOrd="2" destOrd="0" parTransId="{A72BEBAF-9D3C-46A9-B0C0-9C6BFA3CF8D5}" sibTransId="{8AD3E416-5477-43C3-AEDB-73D92ADCFB42}"/>
    <dgm:cxn modelId="{CD833200-7CDA-47FE-955B-83F646EE93FC}" type="presOf" srcId="{83DB42AA-BB6F-400C-88DB-2CA8E6366057}" destId="{0394C88F-26EC-4CFF-AF57-DC8C7C27D7BA}" srcOrd="0" destOrd="0" presId="urn:microsoft.com/office/officeart/2009/layout/CircleArrowProcess"/>
    <dgm:cxn modelId="{BD26DFCD-07BA-49F1-9DB6-9DA1B594B070}" type="presOf" srcId="{2789AF85-CB85-4917-A9CC-C41095E0B768}" destId="{5617275A-4443-4BF8-A1D1-AA9C05CAD948}" srcOrd="0" destOrd="0" presId="urn:microsoft.com/office/officeart/2009/layout/CircleArrowProcess"/>
    <dgm:cxn modelId="{2C060A1D-AAD6-4106-829C-CC541736949D}" type="presOf" srcId="{CDCD536F-9C4D-4907-9CC4-AB01F559DB64}" destId="{940F1F5C-F255-4ECF-9BFF-E9A35BD2AB5F}" srcOrd="0" destOrd="0" presId="urn:microsoft.com/office/officeart/2009/layout/CircleArrowProcess"/>
    <dgm:cxn modelId="{3EEAD41D-8523-4072-8D53-AFB078BD7A0E}" srcId="{CDCD536F-9C4D-4907-9CC4-AB01F559DB64}" destId="{2789AF85-CB85-4917-A9CC-C41095E0B768}" srcOrd="1" destOrd="0" parTransId="{DAB4492E-AD80-4EF2-A0DE-DFF8B42A866F}" sibTransId="{F534D9EB-4A57-45E6-9DFE-99B5AACF7C68}"/>
    <dgm:cxn modelId="{350C6D18-1553-4573-BCF2-E0EE1255B5C7}" type="presOf" srcId="{48876740-7486-4F70-843F-1CD3F02C8761}" destId="{28C6EB7B-C4F4-4DCA-A50B-1AD47EFB8527}" srcOrd="0" destOrd="0" presId="urn:microsoft.com/office/officeart/2009/layout/CircleArrowProcess"/>
    <dgm:cxn modelId="{8C2379CB-2CF6-424C-9045-5222CA9D5E3E}" type="presParOf" srcId="{940F1F5C-F255-4ECF-9BFF-E9A35BD2AB5F}" destId="{57D4C25C-A2D9-4A1F-B963-7BC5FA8DF7A1}" srcOrd="0" destOrd="0" presId="urn:microsoft.com/office/officeart/2009/layout/CircleArrowProcess"/>
    <dgm:cxn modelId="{482AB503-CD3E-4770-8118-2EBC343DCBC8}" type="presParOf" srcId="{57D4C25C-A2D9-4A1F-B963-7BC5FA8DF7A1}" destId="{DB5D3319-F576-46E7-9844-3263E473AA8F}" srcOrd="0" destOrd="0" presId="urn:microsoft.com/office/officeart/2009/layout/CircleArrowProcess"/>
    <dgm:cxn modelId="{6A8264B6-DACC-4D92-BC9D-BD344C3C6309}" type="presParOf" srcId="{940F1F5C-F255-4ECF-9BFF-E9A35BD2AB5F}" destId="{0394C88F-26EC-4CFF-AF57-DC8C7C27D7BA}" srcOrd="1" destOrd="0" presId="urn:microsoft.com/office/officeart/2009/layout/CircleArrowProcess"/>
    <dgm:cxn modelId="{14638427-61A2-4910-AEFC-AC1F39CA34CC}" type="presParOf" srcId="{940F1F5C-F255-4ECF-9BFF-E9A35BD2AB5F}" destId="{5459C3A4-7BAB-4811-B5A0-0E23D808B065}" srcOrd="2" destOrd="0" presId="urn:microsoft.com/office/officeart/2009/layout/CircleArrowProcess"/>
    <dgm:cxn modelId="{8A6A12B7-98F3-4AD9-A43E-A058E4A5300D}" type="presParOf" srcId="{5459C3A4-7BAB-4811-B5A0-0E23D808B065}" destId="{3F2296DB-72D5-4E71-A744-B050486035CC}" srcOrd="0" destOrd="0" presId="urn:microsoft.com/office/officeart/2009/layout/CircleArrowProcess"/>
    <dgm:cxn modelId="{4EDF6839-310D-4C9E-8DFC-52314C1E1C7F}" type="presParOf" srcId="{940F1F5C-F255-4ECF-9BFF-E9A35BD2AB5F}" destId="{5617275A-4443-4BF8-A1D1-AA9C05CAD948}" srcOrd="3" destOrd="0" presId="urn:microsoft.com/office/officeart/2009/layout/CircleArrowProcess"/>
    <dgm:cxn modelId="{5CCF5662-DC5A-493E-9BAD-89DF8EC0E1AE}" type="presParOf" srcId="{940F1F5C-F255-4ECF-9BFF-E9A35BD2AB5F}" destId="{44AA7939-1929-4B35-89E4-A89130E5D56F}" srcOrd="4" destOrd="0" presId="urn:microsoft.com/office/officeart/2009/layout/CircleArrowProcess"/>
    <dgm:cxn modelId="{DE74E5F6-4B20-4E7D-A18F-24CA98B0528F}" type="presParOf" srcId="{44AA7939-1929-4B35-89E4-A89130E5D56F}" destId="{73E0BAA6-CFBD-48AC-82FB-891DFFDCA91C}" srcOrd="0" destOrd="0" presId="urn:microsoft.com/office/officeart/2009/layout/CircleArrowProcess"/>
    <dgm:cxn modelId="{9F20582C-1CBE-49B3-8ABB-774CF9A32D0A}" type="presParOf" srcId="{940F1F5C-F255-4ECF-9BFF-E9A35BD2AB5F}" destId="{28C6EB7B-C4F4-4DCA-A50B-1AD47EFB852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D3319-F576-46E7-9844-3263E473AA8F}">
      <dsp:nvSpPr>
        <dsp:cNvPr id="0" name=""/>
        <dsp:cNvSpPr/>
      </dsp:nvSpPr>
      <dsp:spPr>
        <a:xfrm>
          <a:off x="1840034" y="320068"/>
          <a:ext cx="2374912" cy="237527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94C88F-26EC-4CFF-AF57-DC8C7C27D7BA}">
      <dsp:nvSpPr>
        <dsp:cNvPr id="0" name=""/>
        <dsp:cNvSpPr/>
      </dsp:nvSpPr>
      <dsp:spPr>
        <a:xfrm>
          <a:off x="2376260" y="1230969"/>
          <a:ext cx="1319693" cy="659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 </a:t>
          </a:r>
          <a:r>
            <a:rPr lang="ru-RU" sz="1100" b="1" kern="1200" dirty="0" smtClean="0"/>
            <a:t>этап Подготовка к проведения ГКО (2018 год)</a:t>
          </a:r>
          <a:endParaRPr lang="ru-RU" sz="1100" b="1" kern="1200" dirty="0"/>
        </a:p>
      </dsp:txBody>
      <dsp:txXfrm>
        <a:off x="2376260" y="1230969"/>
        <a:ext cx="1319693" cy="659688"/>
      </dsp:txXfrm>
    </dsp:sp>
    <dsp:sp modelId="{3F2296DB-72D5-4E71-A744-B050486035CC}">
      <dsp:nvSpPr>
        <dsp:cNvPr id="0" name=""/>
        <dsp:cNvSpPr/>
      </dsp:nvSpPr>
      <dsp:spPr>
        <a:xfrm>
          <a:off x="1144193" y="1716929"/>
          <a:ext cx="2374912" cy="237527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17275A-4443-4BF8-A1D1-AA9C05CAD948}">
      <dsp:nvSpPr>
        <dsp:cNvPr id="0" name=""/>
        <dsp:cNvSpPr/>
      </dsp:nvSpPr>
      <dsp:spPr>
        <a:xfrm>
          <a:off x="1607970" y="2493954"/>
          <a:ext cx="1319693" cy="659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II </a:t>
          </a:r>
          <a:r>
            <a:rPr lang="ru-RU" sz="1100" b="1" kern="1200" dirty="0" smtClean="0"/>
            <a:t>этап Проведение ГКО (2019 год)</a:t>
          </a:r>
          <a:endParaRPr lang="ru-RU" sz="1100" b="1" kern="1200" dirty="0"/>
        </a:p>
      </dsp:txBody>
      <dsp:txXfrm>
        <a:off x="1607970" y="2493954"/>
        <a:ext cx="1319693" cy="659688"/>
      </dsp:txXfrm>
    </dsp:sp>
    <dsp:sp modelId="{73E0BAA6-CFBD-48AC-82FB-891DFFDCA91C}">
      <dsp:nvSpPr>
        <dsp:cNvPr id="0" name=""/>
        <dsp:cNvSpPr/>
      </dsp:nvSpPr>
      <dsp:spPr>
        <a:xfrm>
          <a:off x="1944206" y="3199066"/>
          <a:ext cx="2040417" cy="204123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C6EB7B-C4F4-4DCA-A50B-1AD47EFB8527}">
      <dsp:nvSpPr>
        <dsp:cNvPr id="0" name=""/>
        <dsp:cNvSpPr/>
      </dsp:nvSpPr>
      <dsp:spPr>
        <a:xfrm>
          <a:off x="2304252" y="3797545"/>
          <a:ext cx="1319693" cy="659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III </a:t>
          </a:r>
          <a:r>
            <a:rPr lang="ru-RU" sz="1100" b="1" kern="1200" dirty="0" smtClean="0"/>
            <a:t>этап Информационное сопровождение (2020 год)</a:t>
          </a:r>
          <a:endParaRPr lang="ru-RU" sz="1100" b="1" kern="1200" dirty="0"/>
        </a:p>
      </dsp:txBody>
      <dsp:txXfrm>
        <a:off x="2304252" y="3797545"/>
        <a:ext cx="1319693" cy="659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8D58C-A57C-493D-8AE8-9C41040F52B1}">
      <dsp:nvSpPr>
        <dsp:cNvPr id="0" name=""/>
        <dsp:cNvSpPr/>
      </dsp:nvSpPr>
      <dsp:spPr>
        <a:xfrm>
          <a:off x="1380285" y="2944483"/>
          <a:ext cx="1621806" cy="2721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0903" y="0"/>
              </a:lnTo>
              <a:lnTo>
                <a:pt x="810903" y="2721966"/>
              </a:lnTo>
              <a:lnTo>
                <a:pt x="1621806" y="272196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111976" y="4226254"/>
        <a:ext cx="158424" cy="158424"/>
      </dsp:txXfrm>
    </dsp:sp>
    <dsp:sp modelId="{A9658E08-FDB3-49B2-9CF8-66A5CF2AA266}">
      <dsp:nvSpPr>
        <dsp:cNvPr id="0" name=""/>
        <dsp:cNvSpPr/>
      </dsp:nvSpPr>
      <dsp:spPr>
        <a:xfrm>
          <a:off x="1380285" y="2944483"/>
          <a:ext cx="1637447" cy="1971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8723" y="0"/>
              </a:lnTo>
              <a:lnTo>
                <a:pt x="818723" y="1971683"/>
              </a:lnTo>
              <a:lnTo>
                <a:pt x="1637447" y="197168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134935" y="3866250"/>
        <a:ext cx="128148" cy="128148"/>
      </dsp:txXfrm>
    </dsp:sp>
    <dsp:sp modelId="{AB1E6172-DF5A-48BA-ADEB-F50F219A6313}">
      <dsp:nvSpPr>
        <dsp:cNvPr id="0" name=""/>
        <dsp:cNvSpPr/>
      </dsp:nvSpPr>
      <dsp:spPr>
        <a:xfrm>
          <a:off x="1380285" y="2944483"/>
          <a:ext cx="1621806" cy="1191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0903" y="0"/>
              </a:lnTo>
              <a:lnTo>
                <a:pt x="810903" y="1191613"/>
              </a:lnTo>
              <a:lnTo>
                <a:pt x="1621806" y="11916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40875" y="3489977"/>
        <a:ext cx="100625" cy="100625"/>
      </dsp:txXfrm>
    </dsp:sp>
    <dsp:sp modelId="{1F5E310D-09B1-4732-81F5-330F16F0EC40}">
      <dsp:nvSpPr>
        <dsp:cNvPr id="0" name=""/>
        <dsp:cNvSpPr/>
      </dsp:nvSpPr>
      <dsp:spPr>
        <a:xfrm>
          <a:off x="1380285" y="2944483"/>
          <a:ext cx="1621806" cy="426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0903" y="0"/>
              </a:lnTo>
              <a:lnTo>
                <a:pt x="810903" y="426436"/>
              </a:lnTo>
              <a:lnTo>
                <a:pt x="1621806" y="4264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149265" y="3115778"/>
        <a:ext cx="83846" cy="83846"/>
      </dsp:txXfrm>
    </dsp:sp>
    <dsp:sp modelId="{67996198-612E-454C-A78C-688AE92FEFF6}">
      <dsp:nvSpPr>
        <dsp:cNvPr id="0" name=""/>
        <dsp:cNvSpPr/>
      </dsp:nvSpPr>
      <dsp:spPr>
        <a:xfrm>
          <a:off x="1380285" y="2598612"/>
          <a:ext cx="2246982" cy="345871"/>
        </a:xfrm>
        <a:custGeom>
          <a:avLst/>
          <a:gdLst/>
          <a:ahLst/>
          <a:cxnLst/>
          <a:rect l="0" t="0" r="0" b="0"/>
          <a:pathLst>
            <a:path>
              <a:moveTo>
                <a:pt x="0" y="345871"/>
              </a:moveTo>
              <a:lnTo>
                <a:pt x="1123491" y="345871"/>
              </a:lnTo>
              <a:lnTo>
                <a:pt x="1123491" y="0"/>
              </a:lnTo>
              <a:lnTo>
                <a:pt x="224698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446940" y="2714711"/>
        <a:ext cx="113672" cy="113672"/>
      </dsp:txXfrm>
    </dsp:sp>
    <dsp:sp modelId="{4C402C78-663C-44C8-B5AA-32A77F748FE6}">
      <dsp:nvSpPr>
        <dsp:cNvPr id="0" name=""/>
        <dsp:cNvSpPr/>
      </dsp:nvSpPr>
      <dsp:spPr>
        <a:xfrm>
          <a:off x="1380285" y="1840757"/>
          <a:ext cx="2253106" cy="1103726"/>
        </a:xfrm>
        <a:custGeom>
          <a:avLst/>
          <a:gdLst/>
          <a:ahLst/>
          <a:cxnLst/>
          <a:rect l="0" t="0" r="0" b="0"/>
          <a:pathLst>
            <a:path>
              <a:moveTo>
                <a:pt x="0" y="1103726"/>
              </a:moveTo>
              <a:lnTo>
                <a:pt x="1126553" y="1103726"/>
              </a:lnTo>
              <a:lnTo>
                <a:pt x="1126553" y="0"/>
              </a:lnTo>
              <a:lnTo>
                <a:pt x="225310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444115" y="2329897"/>
        <a:ext cx="125446" cy="125446"/>
      </dsp:txXfrm>
    </dsp:sp>
    <dsp:sp modelId="{EAEE4DD2-0990-4090-8092-F38E83D4507E}">
      <dsp:nvSpPr>
        <dsp:cNvPr id="0" name=""/>
        <dsp:cNvSpPr/>
      </dsp:nvSpPr>
      <dsp:spPr>
        <a:xfrm>
          <a:off x="1380285" y="1051517"/>
          <a:ext cx="2220077" cy="1892965"/>
        </a:xfrm>
        <a:custGeom>
          <a:avLst/>
          <a:gdLst/>
          <a:ahLst/>
          <a:cxnLst/>
          <a:rect l="0" t="0" r="0" b="0"/>
          <a:pathLst>
            <a:path>
              <a:moveTo>
                <a:pt x="0" y="1892965"/>
              </a:moveTo>
              <a:lnTo>
                <a:pt x="1110038" y="1892965"/>
              </a:lnTo>
              <a:lnTo>
                <a:pt x="1110038" y="0"/>
              </a:lnTo>
              <a:lnTo>
                <a:pt x="2220077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417385" y="1925061"/>
        <a:ext cx="145877" cy="145877"/>
      </dsp:txXfrm>
    </dsp:sp>
    <dsp:sp modelId="{628C29D9-E143-49D1-B40E-FA4708BF03AA}">
      <dsp:nvSpPr>
        <dsp:cNvPr id="0" name=""/>
        <dsp:cNvSpPr/>
      </dsp:nvSpPr>
      <dsp:spPr>
        <a:xfrm>
          <a:off x="1380285" y="308420"/>
          <a:ext cx="2220077" cy="2636062"/>
        </a:xfrm>
        <a:custGeom>
          <a:avLst/>
          <a:gdLst/>
          <a:ahLst/>
          <a:cxnLst/>
          <a:rect l="0" t="0" r="0" b="0"/>
          <a:pathLst>
            <a:path>
              <a:moveTo>
                <a:pt x="0" y="2636062"/>
              </a:moveTo>
              <a:lnTo>
                <a:pt x="1110038" y="2636062"/>
              </a:lnTo>
              <a:lnTo>
                <a:pt x="1110038" y="0"/>
              </a:lnTo>
              <a:lnTo>
                <a:pt x="2220077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404164" y="1540292"/>
        <a:ext cx="172319" cy="172319"/>
      </dsp:txXfrm>
    </dsp:sp>
    <dsp:sp modelId="{EB8A05FB-C50B-4AD6-9A41-87A85BB06B52}">
      <dsp:nvSpPr>
        <dsp:cNvPr id="0" name=""/>
        <dsp:cNvSpPr/>
      </dsp:nvSpPr>
      <dsp:spPr>
        <a:xfrm>
          <a:off x="135078" y="2592245"/>
          <a:ext cx="1785937" cy="7044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3 сегмент «Общественное использование</a:t>
          </a:r>
          <a:endParaRPr lang="ru-RU" sz="1400" kern="1200" dirty="0">
            <a:latin typeface="+mn-lt"/>
          </a:endParaRPr>
        </a:p>
      </dsp:txBody>
      <dsp:txXfrm>
        <a:off x="135078" y="2592245"/>
        <a:ext cx="1785937" cy="704476"/>
      </dsp:txXfrm>
    </dsp:sp>
    <dsp:sp modelId="{8F3ED8EB-6DD8-4D78-9257-F8151AB57373}">
      <dsp:nvSpPr>
        <dsp:cNvPr id="0" name=""/>
        <dsp:cNvSpPr/>
      </dsp:nvSpPr>
      <dsp:spPr>
        <a:xfrm>
          <a:off x="3600362" y="2350"/>
          <a:ext cx="3019825" cy="6121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обслуживание</a:t>
          </a:r>
        </a:p>
      </dsp:txBody>
      <dsp:txXfrm>
        <a:off x="3600362" y="2350"/>
        <a:ext cx="3019825" cy="612141"/>
      </dsp:txXfrm>
    </dsp:sp>
    <dsp:sp modelId="{138F353D-5B27-45B8-A76C-4B55E5A97475}">
      <dsp:nvSpPr>
        <dsp:cNvPr id="0" name=""/>
        <dsp:cNvSpPr/>
      </dsp:nvSpPr>
      <dsp:spPr>
        <a:xfrm>
          <a:off x="3600362" y="745446"/>
          <a:ext cx="3022737" cy="6121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Бытовое обслуживание</a:t>
          </a:r>
        </a:p>
      </dsp:txBody>
      <dsp:txXfrm>
        <a:off x="3600362" y="745446"/>
        <a:ext cx="3022737" cy="612141"/>
      </dsp:txXfrm>
    </dsp:sp>
    <dsp:sp modelId="{EC884D3D-721D-4D7A-B4DB-D1EFC47F56DB}">
      <dsp:nvSpPr>
        <dsp:cNvPr id="0" name=""/>
        <dsp:cNvSpPr/>
      </dsp:nvSpPr>
      <dsp:spPr>
        <a:xfrm>
          <a:off x="3633391" y="1534686"/>
          <a:ext cx="2007822" cy="6121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Здравоохранение</a:t>
          </a:r>
        </a:p>
      </dsp:txBody>
      <dsp:txXfrm>
        <a:off x="3633391" y="1534686"/>
        <a:ext cx="2007822" cy="612141"/>
      </dsp:txXfrm>
    </dsp:sp>
    <dsp:sp modelId="{637C49DD-1847-4F2F-B250-C325E3CAA1BC}">
      <dsp:nvSpPr>
        <dsp:cNvPr id="0" name=""/>
        <dsp:cNvSpPr/>
      </dsp:nvSpPr>
      <dsp:spPr>
        <a:xfrm>
          <a:off x="3627267" y="2292541"/>
          <a:ext cx="2007822" cy="6121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Образование</a:t>
          </a:r>
        </a:p>
      </dsp:txBody>
      <dsp:txXfrm>
        <a:off x="3627267" y="2292541"/>
        <a:ext cx="2007822" cy="612141"/>
      </dsp:txXfrm>
    </dsp:sp>
    <dsp:sp modelId="{DB802BDC-C99C-47F0-968A-F880D72AB961}">
      <dsp:nvSpPr>
        <dsp:cNvPr id="0" name=""/>
        <dsp:cNvSpPr/>
      </dsp:nvSpPr>
      <dsp:spPr>
        <a:xfrm>
          <a:off x="3002091" y="3064849"/>
          <a:ext cx="2780613" cy="6121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Религиозное использование</a:t>
          </a:r>
          <a:endParaRPr lang="ru-RU" sz="1900" kern="1200" dirty="0"/>
        </a:p>
      </dsp:txBody>
      <dsp:txXfrm>
        <a:off x="3002091" y="3064849"/>
        <a:ext cx="2780613" cy="612141"/>
      </dsp:txXfrm>
    </dsp:sp>
    <dsp:sp modelId="{D82D9660-6F75-4C00-B458-4AA7B1423C10}">
      <dsp:nvSpPr>
        <dsp:cNvPr id="0" name=""/>
        <dsp:cNvSpPr/>
      </dsp:nvSpPr>
      <dsp:spPr>
        <a:xfrm>
          <a:off x="3002091" y="3830026"/>
          <a:ext cx="2734433" cy="6121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Культурное развитие</a:t>
          </a:r>
          <a:endParaRPr lang="ru-RU" sz="1900" kern="1200"/>
        </a:p>
      </dsp:txBody>
      <dsp:txXfrm>
        <a:off x="3002091" y="3830026"/>
        <a:ext cx="2734433" cy="612141"/>
      </dsp:txXfrm>
    </dsp:sp>
    <dsp:sp modelId="{804E58FE-63AC-4F3E-BD8D-A3CE463F6CF1}">
      <dsp:nvSpPr>
        <dsp:cNvPr id="0" name=""/>
        <dsp:cNvSpPr/>
      </dsp:nvSpPr>
      <dsp:spPr>
        <a:xfrm>
          <a:off x="3017732" y="4610095"/>
          <a:ext cx="2728591" cy="6121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Обеспечение научной деятельности</a:t>
          </a:r>
          <a:endParaRPr lang="ru-RU" sz="1900" kern="1200" dirty="0"/>
        </a:p>
      </dsp:txBody>
      <dsp:txXfrm>
        <a:off x="3017732" y="4610095"/>
        <a:ext cx="2728591" cy="612141"/>
      </dsp:txXfrm>
    </dsp:sp>
    <dsp:sp modelId="{90791F6D-48D6-4101-91A8-E112FB6CBA31}">
      <dsp:nvSpPr>
        <dsp:cNvPr id="0" name=""/>
        <dsp:cNvSpPr/>
      </dsp:nvSpPr>
      <dsp:spPr>
        <a:xfrm>
          <a:off x="3002091" y="5360378"/>
          <a:ext cx="2780613" cy="6121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Общественное управление</a:t>
          </a:r>
          <a:endParaRPr lang="ru-RU" sz="1900" kern="1200" dirty="0"/>
        </a:p>
      </dsp:txBody>
      <dsp:txXfrm>
        <a:off x="3002091" y="5360378"/>
        <a:ext cx="2780613" cy="612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E770F-81BF-46BD-8663-E65B4745DB23}">
      <dsp:nvSpPr>
        <dsp:cNvPr id="0" name=""/>
        <dsp:cNvSpPr/>
      </dsp:nvSpPr>
      <dsp:spPr>
        <a:xfrm>
          <a:off x="1909100" y="2915775"/>
          <a:ext cx="2069916" cy="1756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4958" y="0"/>
              </a:lnTo>
              <a:lnTo>
                <a:pt x="1034958" y="1756459"/>
              </a:lnTo>
              <a:lnTo>
                <a:pt x="2069916" y="175645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876190" y="3726136"/>
        <a:ext cx="135735" cy="135735"/>
      </dsp:txXfrm>
    </dsp:sp>
    <dsp:sp modelId="{4C402C78-663C-44C8-B5AA-32A77F748FE6}">
      <dsp:nvSpPr>
        <dsp:cNvPr id="0" name=""/>
        <dsp:cNvSpPr/>
      </dsp:nvSpPr>
      <dsp:spPr>
        <a:xfrm>
          <a:off x="1909100" y="2915775"/>
          <a:ext cx="2043992" cy="548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1996" y="0"/>
              </a:lnTo>
              <a:lnTo>
                <a:pt x="1021996" y="548892"/>
              </a:lnTo>
              <a:lnTo>
                <a:pt x="2043992" y="54889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78186" y="3137311"/>
        <a:ext cx="105820" cy="105820"/>
      </dsp:txXfrm>
    </dsp:sp>
    <dsp:sp modelId="{EAEE4DD2-0990-4090-8092-F38E83D4507E}">
      <dsp:nvSpPr>
        <dsp:cNvPr id="0" name=""/>
        <dsp:cNvSpPr/>
      </dsp:nvSpPr>
      <dsp:spPr>
        <a:xfrm>
          <a:off x="1909100" y="2223965"/>
          <a:ext cx="2043992" cy="691809"/>
        </a:xfrm>
        <a:custGeom>
          <a:avLst/>
          <a:gdLst/>
          <a:ahLst/>
          <a:cxnLst/>
          <a:rect l="0" t="0" r="0" b="0"/>
          <a:pathLst>
            <a:path>
              <a:moveTo>
                <a:pt x="0" y="691809"/>
              </a:moveTo>
              <a:lnTo>
                <a:pt x="1021996" y="691809"/>
              </a:lnTo>
              <a:lnTo>
                <a:pt x="1021996" y="0"/>
              </a:lnTo>
              <a:lnTo>
                <a:pt x="204399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77149" y="2515922"/>
        <a:ext cx="107894" cy="107894"/>
      </dsp:txXfrm>
    </dsp:sp>
    <dsp:sp modelId="{628C29D9-E143-49D1-B40E-FA4708BF03AA}">
      <dsp:nvSpPr>
        <dsp:cNvPr id="0" name=""/>
        <dsp:cNvSpPr/>
      </dsp:nvSpPr>
      <dsp:spPr>
        <a:xfrm>
          <a:off x="1909100" y="855812"/>
          <a:ext cx="2062057" cy="2059962"/>
        </a:xfrm>
        <a:custGeom>
          <a:avLst/>
          <a:gdLst/>
          <a:ahLst/>
          <a:cxnLst/>
          <a:rect l="0" t="0" r="0" b="0"/>
          <a:pathLst>
            <a:path>
              <a:moveTo>
                <a:pt x="0" y="2059962"/>
              </a:moveTo>
              <a:lnTo>
                <a:pt x="1031028" y="2059962"/>
              </a:lnTo>
              <a:lnTo>
                <a:pt x="1031028" y="0"/>
              </a:lnTo>
              <a:lnTo>
                <a:pt x="2062057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867261" y="1812926"/>
        <a:ext cx="145735" cy="145735"/>
      </dsp:txXfrm>
    </dsp:sp>
    <dsp:sp modelId="{EB8A05FB-C50B-4AD6-9A41-87A85BB06B52}">
      <dsp:nvSpPr>
        <dsp:cNvPr id="0" name=""/>
        <dsp:cNvSpPr/>
      </dsp:nvSpPr>
      <dsp:spPr>
        <a:xfrm>
          <a:off x="0" y="2663196"/>
          <a:ext cx="3313044" cy="5051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4 сегмент</a:t>
          </a:r>
          <a:endParaRPr lang="ru-RU" sz="3500" kern="1200" dirty="0"/>
        </a:p>
      </dsp:txBody>
      <dsp:txXfrm>
        <a:off x="0" y="2663196"/>
        <a:ext cx="3313044" cy="505156"/>
      </dsp:txXfrm>
    </dsp:sp>
    <dsp:sp modelId="{8F3ED8EB-6DD8-4D78-9257-F8151AB57373}">
      <dsp:nvSpPr>
        <dsp:cNvPr id="0" name=""/>
        <dsp:cNvSpPr/>
      </dsp:nvSpPr>
      <dsp:spPr>
        <a:xfrm>
          <a:off x="3971157" y="288029"/>
          <a:ext cx="3602115" cy="1135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Объекты торговли</a:t>
          </a:r>
        </a:p>
      </dsp:txBody>
      <dsp:txXfrm>
        <a:off x="3971157" y="288029"/>
        <a:ext cx="3602115" cy="1135566"/>
      </dsp:txXfrm>
    </dsp:sp>
    <dsp:sp modelId="{138F353D-5B27-45B8-A76C-4B55E5A97475}">
      <dsp:nvSpPr>
        <dsp:cNvPr id="0" name=""/>
        <dsp:cNvSpPr/>
      </dsp:nvSpPr>
      <dsp:spPr>
        <a:xfrm>
          <a:off x="3953093" y="1656182"/>
          <a:ext cx="3620180" cy="1135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Банковская и страховая деятельность</a:t>
          </a:r>
        </a:p>
      </dsp:txBody>
      <dsp:txXfrm>
        <a:off x="3953093" y="1656182"/>
        <a:ext cx="3620180" cy="1135566"/>
      </dsp:txXfrm>
    </dsp:sp>
    <dsp:sp modelId="{EC884D3D-721D-4D7A-B4DB-D1EFC47F56DB}">
      <dsp:nvSpPr>
        <dsp:cNvPr id="0" name=""/>
        <dsp:cNvSpPr/>
      </dsp:nvSpPr>
      <dsp:spPr>
        <a:xfrm>
          <a:off x="3953093" y="3096341"/>
          <a:ext cx="3620180" cy="7366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Деловое управление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3093" y="3096341"/>
        <a:ext cx="3620180" cy="736653"/>
      </dsp:txXfrm>
    </dsp:sp>
    <dsp:sp modelId="{3FACB778-3687-41C9-9174-8DDB35496CC5}">
      <dsp:nvSpPr>
        <dsp:cNvPr id="0" name=""/>
        <dsp:cNvSpPr/>
      </dsp:nvSpPr>
      <dsp:spPr>
        <a:xfrm>
          <a:off x="3979016" y="4104451"/>
          <a:ext cx="3570083" cy="1135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Общественное питание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9016" y="4104451"/>
        <a:ext cx="3570083" cy="1135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EEA00-9DC6-455A-9D87-C52B16E58614}">
      <dsp:nvSpPr>
        <dsp:cNvPr id="0" name=""/>
        <dsp:cNvSpPr/>
      </dsp:nvSpPr>
      <dsp:spPr>
        <a:xfrm>
          <a:off x="4187713" y="2304257"/>
          <a:ext cx="91440" cy="738408"/>
        </a:xfrm>
        <a:custGeom>
          <a:avLst/>
          <a:gdLst/>
          <a:ahLst/>
          <a:cxnLst/>
          <a:rect l="0" t="0" r="0" b="0"/>
          <a:pathLst>
            <a:path>
              <a:moveTo>
                <a:pt x="49823" y="0"/>
              </a:moveTo>
              <a:lnTo>
                <a:pt x="49823" y="510469"/>
              </a:lnTo>
              <a:lnTo>
                <a:pt x="45720" y="510469"/>
              </a:lnTo>
              <a:lnTo>
                <a:pt x="45720" y="7384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51F4D-D51D-4897-8019-2AA535CB607F}">
      <dsp:nvSpPr>
        <dsp:cNvPr id="0" name=""/>
        <dsp:cNvSpPr/>
      </dsp:nvSpPr>
      <dsp:spPr>
        <a:xfrm>
          <a:off x="4237537" y="2304257"/>
          <a:ext cx="2997240" cy="738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469"/>
              </a:lnTo>
              <a:lnTo>
                <a:pt x="2997240" y="510469"/>
              </a:lnTo>
              <a:lnTo>
                <a:pt x="2997240" y="7384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A3228-7294-4A0C-987D-940FEC6775DC}">
      <dsp:nvSpPr>
        <dsp:cNvPr id="0" name=""/>
        <dsp:cNvSpPr/>
      </dsp:nvSpPr>
      <dsp:spPr>
        <a:xfrm>
          <a:off x="1230252" y="2304257"/>
          <a:ext cx="3007284" cy="715597"/>
        </a:xfrm>
        <a:custGeom>
          <a:avLst/>
          <a:gdLst/>
          <a:ahLst/>
          <a:cxnLst/>
          <a:rect l="0" t="0" r="0" b="0"/>
          <a:pathLst>
            <a:path>
              <a:moveTo>
                <a:pt x="3007284" y="0"/>
              </a:moveTo>
              <a:lnTo>
                <a:pt x="3007284" y="487658"/>
              </a:lnTo>
              <a:lnTo>
                <a:pt x="0" y="487658"/>
              </a:lnTo>
              <a:lnTo>
                <a:pt x="0" y="71559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F7E70-E612-43A3-B5AF-E78446F99EF9}">
      <dsp:nvSpPr>
        <dsp:cNvPr id="0" name=""/>
        <dsp:cNvSpPr/>
      </dsp:nvSpPr>
      <dsp:spPr>
        <a:xfrm>
          <a:off x="1427049" y="1278684"/>
          <a:ext cx="5620975" cy="1025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68DBB-1BDB-41B9-9436-7EB3F8AAEECD}">
      <dsp:nvSpPr>
        <dsp:cNvPr id="0" name=""/>
        <dsp:cNvSpPr/>
      </dsp:nvSpPr>
      <dsp:spPr>
        <a:xfrm>
          <a:off x="1700438" y="1538404"/>
          <a:ext cx="5620975" cy="1025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сегмент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«Производственная деятельность»</a:t>
          </a:r>
          <a:endParaRPr lang="ru-RU" sz="1700" kern="1200" dirty="0"/>
        </a:p>
      </dsp:txBody>
      <dsp:txXfrm>
        <a:off x="1730476" y="1568442"/>
        <a:ext cx="5560899" cy="965497"/>
      </dsp:txXfrm>
    </dsp:sp>
    <dsp:sp modelId="{30EA0D41-8645-4C74-ADAD-8873FE941FAC}">
      <dsp:nvSpPr>
        <dsp:cNvPr id="0" name=""/>
        <dsp:cNvSpPr/>
      </dsp:nvSpPr>
      <dsp:spPr>
        <a:xfrm>
          <a:off x="0" y="3019854"/>
          <a:ext cx="2460505" cy="1562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A5953-18DD-4377-A9EA-A27BA21B88E7}">
      <dsp:nvSpPr>
        <dsp:cNvPr id="0" name=""/>
        <dsp:cNvSpPr/>
      </dsp:nvSpPr>
      <dsp:spPr>
        <a:xfrm>
          <a:off x="273389" y="3279574"/>
          <a:ext cx="2460505" cy="1562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Объекты придорожного сервиса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(группа 04-099)</a:t>
          </a:r>
          <a:endParaRPr lang="ru-RU" sz="1700" kern="1200" dirty="0"/>
        </a:p>
      </dsp:txBody>
      <dsp:txXfrm>
        <a:off x="319151" y="3325336"/>
        <a:ext cx="2368981" cy="1470896"/>
      </dsp:txXfrm>
    </dsp:sp>
    <dsp:sp modelId="{9C17BC79-C712-4214-A806-9D9E9BD2EA9A}">
      <dsp:nvSpPr>
        <dsp:cNvPr id="0" name=""/>
        <dsp:cNvSpPr/>
      </dsp:nvSpPr>
      <dsp:spPr>
        <a:xfrm>
          <a:off x="6004524" y="3042665"/>
          <a:ext cx="2460505" cy="1562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3FE02-5944-4B89-B1B1-DD6C23A91F1F}">
      <dsp:nvSpPr>
        <dsp:cNvPr id="0" name=""/>
        <dsp:cNvSpPr/>
      </dsp:nvSpPr>
      <dsp:spPr>
        <a:xfrm>
          <a:off x="6277914" y="3302385"/>
          <a:ext cx="2460505" cy="1562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Линейные объекты, объекты коммунального хозяйства, ж/д транспорта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(группа 06-000)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3676" y="3348147"/>
        <a:ext cx="2368981" cy="1470896"/>
      </dsp:txXfrm>
    </dsp:sp>
    <dsp:sp modelId="{80D2D8BA-013C-4853-A567-EC76259FF46A}">
      <dsp:nvSpPr>
        <dsp:cNvPr id="0" name=""/>
        <dsp:cNvSpPr/>
      </dsp:nvSpPr>
      <dsp:spPr>
        <a:xfrm>
          <a:off x="3003180" y="3042665"/>
          <a:ext cx="2460505" cy="1562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F3ED7-FCF7-4A96-9BBE-66713B51911F}">
      <dsp:nvSpPr>
        <dsp:cNvPr id="0" name=""/>
        <dsp:cNvSpPr/>
      </dsp:nvSpPr>
      <dsp:spPr>
        <a:xfrm>
          <a:off x="3276570" y="3302385"/>
          <a:ext cx="2460505" cy="1562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Производственные объекты различных отраслей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(группа 06-090);</a:t>
          </a:r>
          <a:endParaRPr lang="ru-RU" sz="1700" kern="1200" dirty="0"/>
        </a:p>
      </dsp:txBody>
      <dsp:txXfrm>
        <a:off x="3322332" y="3348147"/>
        <a:ext cx="2368981" cy="14708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D712D-0D93-43B9-A08A-866F27D74D87}">
      <dsp:nvSpPr>
        <dsp:cNvPr id="0" name=""/>
        <dsp:cNvSpPr/>
      </dsp:nvSpPr>
      <dsp:spPr>
        <a:xfrm>
          <a:off x="4261458" y="2385031"/>
          <a:ext cx="3068315" cy="590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318"/>
              </a:lnTo>
              <a:lnTo>
                <a:pt x="3068315" y="402318"/>
              </a:lnTo>
              <a:lnTo>
                <a:pt x="3068315" y="5903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959D0-B840-46EC-BAB5-390867EFF2D9}">
      <dsp:nvSpPr>
        <dsp:cNvPr id="0" name=""/>
        <dsp:cNvSpPr/>
      </dsp:nvSpPr>
      <dsp:spPr>
        <a:xfrm>
          <a:off x="4261458" y="2385031"/>
          <a:ext cx="253394" cy="590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318"/>
              </a:lnTo>
              <a:lnTo>
                <a:pt x="253394" y="402318"/>
              </a:lnTo>
              <a:lnTo>
                <a:pt x="253394" y="5903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C004C-93CB-4EFF-B897-21EBC83F4692}">
      <dsp:nvSpPr>
        <dsp:cNvPr id="0" name=""/>
        <dsp:cNvSpPr/>
      </dsp:nvSpPr>
      <dsp:spPr>
        <a:xfrm>
          <a:off x="1446537" y="2385031"/>
          <a:ext cx="2814920" cy="590367"/>
        </a:xfrm>
        <a:custGeom>
          <a:avLst/>
          <a:gdLst/>
          <a:ahLst/>
          <a:cxnLst/>
          <a:rect l="0" t="0" r="0" b="0"/>
          <a:pathLst>
            <a:path>
              <a:moveTo>
                <a:pt x="2814920" y="0"/>
              </a:moveTo>
              <a:lnTo>
                <a:pt x="2814920" y="402318"/>
              </a:lnTo>
              <a:lnTo>
                <a:pt x="0" y="402318"/>
              </a:lnTo>
              <a:lnTo>
                <a:pt x="0" y="5903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B362E-3212-4A04-9B3B-B01955F0654B}">
      <dsp:nvSpPr>
        <dsp:cNvPr id="0" name=""/>
        <dsp:cNvSpPr/>
      </dsp:nvSpPr>
      <dsp:spPr>
        <a:xfrm>
          <a:off x="194976" y="914775"/>
          <a:ext cx="8132964" cy="1470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4FCEA-33E0-46F4-87DE-E19AF1D2CE86}">
      <dsp:nvSpPr>
        <dsp:cNvPr id="0" name=""/>
        <dsp:cNvSpPr/>
      </dsp:nvSpPr>
      <dsp:spPr>
        <a:xfrm>
          <a:off x="420523" y="1129044"/>
          <a:ext cx="8132964" cy="14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сегмент </a:t>
          </a:r>
          <a:br>
            <a:rPr lang="ru-RU" sz="2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«Садоводство, огородничество, малоэтажная жилая застройка» </a:t>
          </a:r>
          <a:endParaRPr lang="ru-RU" sz="2400" kern="1200" dirty="0"/>
        </a:p>
      </dsp:txBody>
      <dsp:txXfrm>
        <a:off x="463585" y="1172106"/>
        <a:ext cx="8046840" cy="1384132"/>
      </dsp:txXfrm>
    </dsp:sp>
    <dsp:sp modelId="{5868A024-D878-4D46-A10C-EFE2C94FC38D}">
      <dsp:nvSpPr>
        <dsp:cNvPr id="0" name=""/>
        <dsp:cNvSpPr/>
      </dsp:nvSpPr>
      <dsp:spPr>
        <a:xfrm>
          <a:off x="7377" y="2975398"/>
          <a:ext cx="2878320" cy="1683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B38E7-5CAC-4CF4-8ECA-88FC11E8E5AA}">
      <dsp:nvSpPr>
        <dsp:cNvPr id="0" name=""/>
        <dsp:cNvSpPr/>
      </dsp:nvSpPr>
      <dsp:spPr>
        <a:xfrm>
          <a:off x="232923" y="3189667"/>
          <a:ext cx="2878320" cy="1683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Индивидуальное жилищное строительство, ведение личного подсобного хозяйства, малоэтажная жилая застройка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(02-010)</a:t>
          </a:r>
          <a:endParaRPr lang="ru-RU" sz="1700" kern="1200" dirty="0"/>
        </a:p>
      </dsp:txBody>
      <dsp:txXfrm>
        <a:off x="282227" y="3238971"/>
        <a:ext cx="2779712" cy="1584770"/>
      </dsp:txXfrm>
    </dsp:sp>
    <dsp:sp modelId="{FA4BA8CE-3EAB-4593-A053-98DA4C43A3AA}">
      <dsp:nvSpPr>
        <dsp:cNvPr id="0" name=""/>
        <dsp:cNvSpPr/>
      </dsp:nvSpPr>
      <dsp:spPr>
        <a:xfrm>
          <a:off x="3336791" y="2975398"/>
          <a:ext cx="2356124" cy="1603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C92BA-0951-41D4-9871-8457929AFE11}">
      <dsp:nvSpPr>
        <dsp:cNvPr id="0" name=""/>
        <dsp:cNvSpPr/>
      </dsp:nvSpPr>
      <dsp:spPr>
        <a:xfrm>
          <a:off x="3562337" y="3189667"/>
          <a:ext cx="2356124" cy="1603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Ведение огородничества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(13-011)</a:t>
          </a:r>
          <a:endParaRPr lang="ru-RU" sz="1700" kern="1200" dirty="0"/>
        </a:p>
      </dsp:txBody>
      <dsp:txXfrm>
        <a:off x="3609303" y="3236633"/>
        <a:ext cx="2262192" cy="1509606"/>
      </dsp:txXfrm>
    </dsp:sp>
    <dsp:sp modelId="{C1FFF743-1C58-4AFD-8FC2-911E66CFFAC9}">
      <dsp:nvSpPr>
        <dsp:cNvPr id="0" name=""/>
        <dsp:cNvSpPr/>
      </dsp:nvSpPr>
      <dsp:spPr>
        <a:xfrm>
          <a:off x="6144008" y="2975398"/>
          <a:ext cx="2371531" cy="1603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69767-2F75-4000-A0A6-3E1007D40ED7}">
      <dsp:nvSpPr>
        <dsp:cNvPr id="0" name=""/>
        <dsp:cNvSpPr/>
      </dsp:nvSpPr>
      <dsp:spPr>
        <a:xfrm>
          <a:off x="6369554" y="3189667"/>
          <a:ext cx="2371531" cy="1603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Ведение садоводства (13-020)</a:t>
          </a:r>
          <a:endParaRPr lang="ru-RU" sz="1700" kern="1200" dirty="0"/>
        </a:p>
      </dsp:txBody>
      <dsp:txXfrm>
        <a:off x="6416520" y="3236633"/>
        <a:ext cx="2277599" cy="1509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D3319-F576-46E7-9844-3263E473AA8F}">
      <dsp:nvSpPr>
        <dsp:cNvPr id="0" name=""/>
        <dsp:cNvSpPr/>
      </dsp:nvSpPr>
      <dsp:spPr>
        <a:xfrm>
          <a:off x="1778215" y="0"/>
          <a:ext cx="2374912" cy="237527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94C88F-26EC-4CFF-AF57-DC8C7C27D7BA}">
      <dsp:nvSpPr>
        <dsp:cNvPr id="0" name=""/>
        <dsp:cNvSpPr/>
      </dsp:nvSpPr>
      <dsp:spPr>
        <a:xfrm>
          <a:off x="2303149" y="857545"/>
          <a:ext cx="1319693" cy="659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20.08.2019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303149" y="857545"/>
        <a:ext cx="1319693" cy="659688"/>
      </dsp:txXfrm>
    </dsp:sp>
    <dsp:sp modelId="{3F2296DB-72D5-4E71-A744-B050486035CC}">
      <dsp:nvSpPr>
        <dsp:cNvPr id="0" name=""/>
        <dsp:cNvSpPr/>
      </dsp:nvSpPr>
      <dsp:spPr>
        <a:xfrm>
          <a:off x="1118592" y="1364770"/>
          <a:ext cx="2374912" cy="237527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17275A-4443-4BF8-A1D1-AA9C05CAD948}">
      <dsp:nvSpPr>
        <dsp:cNvPr id="0" name=""/>
        <dsp:cNvSpPr/>
      </dsp:nvSpPr>
      <dsp:spPr>
        <a:xfrm>
          <a:off x="1646201" y="2230211"/>
          <a:ext cx="1319693" cy="659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20.08.2019</a:t>
          </a:r>
          <a:r>
            <a:rPr lang="ru-RU" sz="1200" kern="1200" dirty="0" smtClean="0"/>
            <a:t> – </a:t>
          </a:r>
          <a:r>
            <a:rPr lang="ru-RU" sz="1600" b="1" kern="1200" dirty="0" smtClean="0">
              <a:solidFill>
                <a:schemeClr val="tx1"/>
              </a:solidFill>
            </a:rPr>
            <a:t>18.10.2019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646201" y="2230211"/>
        <a:ext cx="1319693" cy="659688"/>
      </dsp:txXfrm>
    </dsp:sp>
    <dsp:sp modelId="{73E0BAA6-CFBD-48AC-82FB-891DFFDCA91C}">
      <dsp:nvSpPr>
        <dsp:cNvPr id="0" name=""/>
        <dsp:cNvSpPr/>
      </dsp:nvSpPr>
      <dsp:spPr>
        <a:xfrm>
          <a:off x="1947246" y="2892860"/>
          <a:ext cx="2040417" cy="204123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C6EB7B-C4F4-4DCA-A50B-1AD47EFB8527}">
      <dsp:nvSpPr>
        <dsp:cNvPr id="0" name=""/>
        <dsp:cNvSpPr/>
      </dsp:nvSpPr>
      <dsp:spPr>
        <a:xfrm>
          <a:off x="2306271" y="3604850"/>
          <a:ext cx="1319693" cy="659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20.08.2019</a:t>
          </a:r>
          <a:r>
            <a:rPr lang="ru-RU" sz="1700" kern="1200" dirty="0" smtClean="0"/>
            <a:t> – </a:t>
          </a:r>
          <a:r>
            <a:rPr lang="ru-RU" sz="1700" b="1" kern="1200" dirty="0" smtClean="0">
              <a:solidFill>
                <a:schemeClr val="tx1"/>
              </a:solidFill>
            </a:rPr>
            <a:t>08.10.2019</a:t>
          </a:r>
          <a:endParaRPr lang="ru-RU" sz="1700" kern="1200" dirty="0"/>
        </a:p>
      </dsp:txBody>
      <dsp:txXfrm>
        <a:off x="2306271" y="3604850"/>
        <a:ext cx="1319693" cy="659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18317-825F-4B9F-B89B-70D27652365B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70DA6-564F-4F87-871F-DF71A7C23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47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CE761-66E6-40AE-93AD-56257C9F9FE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07CBF-9A98-4CF5-B80D-3D0C44598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1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5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2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4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5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1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0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5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92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7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7C43714-D6C4-4837-B038-68C4BF776F37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AF66-1042-4240-8FAF-0B2352F0AA21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3963-51FE-43B4-A574-9F8E66489F7F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310-36D4-4585-8C8C-8D815CD76236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3956-B602-4FB6-A911-0BF982A04E72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53A4-B4F3-407A-9E65-57EDA665A51F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293FAC-8B7A-46FF-8472-CA6B4CD4BA86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07B0B22-FFC8-4BBB-8251-E959E3A919B8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CC92-491E-4EF0-94BA-D2286606D0EC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794A-5E98-4490-A0B2-488A74B9CF76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135F-FDE1-444E-9D90-F5E121385449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7391FB9-B3E6-4A68-A8CE-941EDD6D16B7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предварительных результатах государственной кадастровой оценки земельных участков земель населенных пунктов и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сельхозназначения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на территории Холмогорского района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8605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 по землям СХ назначения (1 сегмент)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40925"/>
              </p:ext>
            </p:extLst>
          </p:nvPr>
        </p:nvGraphicFramePr>
        <p:xfrm>
          <a:off x="555337" y="1772816"/>
          <a:ext cx="8064897" cy="35280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92006"/>
                <a:gridCol w="2448355"/>
                <a:gridCol w="2376264"/>
                <a:gridCol w="2448272"/>
              </a:tblGrid>
              <a:tr h="63463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значение, руб./</a:t>
                      </a:r>
                      <a:r>
                        <a:rPr kumimoji="0" lang="ru-RU" sz="16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значение, руб./</a:t>
                      </a:r>
                      <a:r>
                        <a:rPr kumimoji="0" lang="ru-RU" sz="16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774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Белогорское</a:t>
                      </a:r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774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Емецкое</a:t>
                      </a:r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</a:p>
                  </a:txBody>
                  <a:tcPr marL="9525" marR="9525" marT="9525" marB="0" anchor="b"/>
                </a:tc>
              </a:tr>
              <a:tr h="21774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Кехотское</a:t>
                      </a:r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774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Койдокурское</a:t>
                      </a:r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774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Луковецкое</a:t>
                      </a:r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774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Матигорское</a:t>
                      </a:r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774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Ракульское</a:t>
                      </a:r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774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Светлозерское</a:t>
                      </a:r>
                      <a:r>
                        <a:rPr kumimoji="0"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774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Ухтостровское</a:t>
                      </a:r>
                      <a:r>
                        <a:rPr kumimoji="0"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774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Хаврогорское</a:t>
                      </a:r>
                      <a:r>
                        <a:rPr kumimoji="0"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0,65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014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«Холмогорское»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0,31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5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 кадастровой стоимости по земельным участкам 2 сегмента «Жилая застройка» (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среднеэтажная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многоэтажная) (руб./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67231"/>
              </p:ext>
            </p:extLst>
          </p:nvPr>
        </p:nvGraphicFramePr>
        <p:xfrm>
          <a:off x="539552" y="1772816"/>
          <a:ext cx="8003234" cy="189424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85992"/>
                <a:gridCol w="3335802"/>
                <a:gridCol w="1990720"/>
                <a:gridCol w="1990720"/>
              </a:tblGrid>
              <a:tr h="7008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значение, руб./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значение, руб./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3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Луковецкое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3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Матигорское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69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Светлозерское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355,39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355,39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3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«Холмогорское»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596,62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67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98015170"/>
              </p:ext>
            </p:extLst>
          </p:nvPr>
        </p:nvGraphicFramePr>
        <p:xfrm>
          <a:off x="598858" y="692696"/>
          <a:ext cx="792088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182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 кадастровой стоимости по земельным участкам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«Общественное использование»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(руб./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32690"/>
              </p:ext>
            </p:extLst>
          </p:nvPr>
        </p:nvGraphicFramePr>
        <p:xfrm>
          <a:off x="611561" y="1772819"/>
          <a:ext cx="7920879" cy="40347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97792"/>
                <a:gridCol w="3115965"/>
                <a:gridCol w="2053561"/>
                <a:gridCol w="2053561"/>
              </a:tblGrid>
              <a:tr h="73660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Минимальное значение, руб./кв.м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Максимальное значение, руб./</a:t>
                      </a:r>
                      <a:r>
                        <a:rPr kumimoji="0"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7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Белогорское</a:t>
                      </a:r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389,71</a:t>
                      </a:r>
                    </a:p>
                  </a:txBody>
                  <a:tcPr marL="9525" marR="9525" marT="9525" marB="0" anchor="ctr"/>
                </a:tc>
              </a:tr>
              <a:tr h="247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«Двинское»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135,49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193,15</a:t>
                      </a:r>
                    </a:p>
                  </a:txBody>
                  <a:tcPr marL="9525" marR="9525" marT="9525" marB="0" anchor="ctr"/>
                </a:tc>
              </a:tr>
              <a:tr h="247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«Емецкое»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357,79</a:t>
                      </a:r>
                    </a:p>
                  </a:txBody>
                  <a:tcPr marL="9525" marR="9525" marT="9525" marB="0" anchor="ctr"/>
                </a:tc>
              </a:tr>
              <a:tr h="247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Кехотское</a:t>
                      </a:r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357,79</a:t>
                      </a:r>
                    </a:p>
                  </a:txBody>
                  <a:tcPr marL="9525" marR="9525" marT="9525" marB="0" anchor="ctr"/>
                </a:tc>
              </a:tr>
              <a:tr h="247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Койдокурское</a:t>
                      </a:r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364,66</a:t>
                      </a:r>
                    </a:p>
                  </a:txBody>
                  <a:tcPr marL="9525" marR="9525" marT="9525" marB="0" anchor="ctr"/>
                </a:tc>
              </a:tr>
              <a:tr h="247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«Луковецкое»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253,65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361,59</a:t>
                      </a:r>
                    </a:p>
                  </a:txBody>
                  <a:tcPr marL="9525" marR="9525" marT="9525" marB="0" anchor="ctr"/>
                </a:tc>
              </a:tr>
              <a:tr h="247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«Матигорское»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183,57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413,31</a:t>
                      </a:r>
                    </a:p>
                  </a:txBody>
                  <a:tcPr marL="9525" marR="9525" marT="9525" marB="0" anchor="ctr"/>
                </a:tc>
              </a:tr>
              <a:tr h="247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«Ракульское»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325,66</a:t>
                      </a:r>
                    </a:p>
                  </a:txBody>
                  <a:tcPr marL="9525" marR="9525" marT="9525" marB="0" anchor="ctr"/>
                </a:tc>
              </a:tr>
              <a:tr h="247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«Светлозерское»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273,14</a:t>
                      </a:r>
                    </a:p>
                  </a:txBody>
                  <a:tcPr marL="9525" marR="9525" marT="9525" marB="0" anchor="ctr"/>
                </a:tc>
              </a:tr>
              <a:tr h="247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«Усть-Пинежское»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357,79</a:t>
                      </a:r>
                    </a:p>
                  </a:txBody>
                  <a:tcPr marL="9525" marR="9525" marT="9525" marB="0" anchor="ctr"/>
                </a:tc>
              </a:tr>
              <a:tr h="247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«Ухтостровское»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357,79</a:t>
                      </a:r>
                    </a:p>
                  </a:txBody>
                  <a:tcPr marL="9525" marR="9525" marT="9525" marB="0" anchor="ctr"/>
                </a:tc>
              </a:tr>
              <a:tr h="247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«Хаврогорское»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141,61</a:t>
                      </a:r>
                    </a:p>
                  </a:txBody>
                  <a:tcPr marL="9525" marR="9525" marT="9525" marB="0" anchor="ctr"/>
                </a:tc>
              </a:tr>
              <a:tr h="247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«Холмогорское»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458,54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94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45985762"/>
              </p:ext>
            </p:extLst>
          </p:nvPr>
        </p:nvGraphicFramePr>
        <p:xfrm>
          <a:off x="601455" y="620688"/>
          <a:ext cx="792088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29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 кадастровой стоимости по земельным участкам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«Предпринимательство»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(руб./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28781"/>
              </p:ext>
            </p:extLst>
          </p:nvPr>
        </p:nvGraphicFramePr>
        <p:xfrm>
          <a:off x="683569" y="1484784"/>
          <a:ext cx="7920880" cy="40347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78933"/>
                <a:gridCol w="3301477"/>
                <a:gridCol w="1970235"/>
                <a:gridCol w="1970235"/>
              </a:tblGrid>
              <a:tr h="709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значение, руб./кв.м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значение, руб./кв.м.</a:t>
                      </a:r>
                      <a:b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8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Белогорское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448,38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581,66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8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«Двинское»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288,28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288,28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8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Емецкое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8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Кехотское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671,66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8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«Койдокурское»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628,73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8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«Луковецкое»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445,64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539,68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8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«Матигорское»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682,68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8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«Ракульское»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561,49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8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«Светлозерское»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8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«Усть-Пинежское»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509,71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8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«Ухтостровское»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486,37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8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«Хаврогорское»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235,89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8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«Холмогорское»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7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54113832"/>
              </p:ext>
            </p:extLst>
          </p:nvPr>
        </p:nvGraphicFramePr>
        <p:xfrm>
          <a:off x="188272" y="548680"/>
          <a:ext cx="874846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220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372081"/>
              </p:ext>
            </p:extLst>
          </p:nvPr>
        </p:nvGraphicFramePr>
        <p:xfrm>
          <a:off x="539552" y="1844824"/>
          <a:ext cx="8075238" cy="228278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92164"/>
                <a:gridCol w="3365814"/>
                <a:gridCol w="2008630"/>
                <a:gridCol w="2008630"/>
              </a:tblGrid>
              <a:tr h="7920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значение, руб./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значение, руб./кв.м.</a:t>
                      </a:r>
                      <a:b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Емецкое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Матигорское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801,11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801,11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«Ракульское»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449,71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«Усть-Пинежское»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633,02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633,02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«Холмогорское»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574,76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57200" y="620688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 кадастровой стоимости по земельным участкам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04-099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 6 «Производственная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(руб./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620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26136" y="2132856"/>
            <a:ext cx="8229600" cy="432511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Тяжелая промышленность</a:t>
            </a:r>
          </a:p>
          <a:p>
            <a:r>
              <a:rPr lang="ru-RU" smtClean="0"/>
              <a:t>Легкая промышленность</a:t>
            </a:r>
          </a:p>
          <a:p>
            <a:r>
              <a:rPr lang="ru-RU" smtClean="0"/>
              <a:t>Пищевая промышленность</a:t>
            </a:r>
          </a:p>
          <a:p>
            <a:r>
              <a:rPr lang="ru-RU" smtClean="0"/>
              <a:t>Склады</a:t>
            </a:r>
          </a:p>
          <a:p>
            <a:r>
              <a:rPr lang="ru-RU" smtClean="0"/>
              <a:t>Целлюлозно-бумажная промышленность</a:t>
            </a:r>
          </a:p>
          <a:p>
            <a:r>
              <a:rPr lang="ru-RU" smtClean="0"/>
              <a:t>Заготовка древесины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980728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Группа 06-090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727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63093" y="2204864"/>
            <a:ext cx="8229600" cy="43251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Расстояние до ближайшей к населенному пункту дороги федерального значения</a:t>
            </a:r>
          </a:p>
          <a:p>
            <a:r>
              <a:rPr lang="ru-RU" smtClean="0"/>
              <a:t>Численность населения в населенном пункте</a:t>
            </a:r>
          </a:p>
          <a:p>
            <a:r>
              <a:rPr lang="ru-RU" smtClean="0"/>
              <a:t>Расстояние до центра населенного пункта</a:t>
            </a:r>
          </a:p>
          <a:p>
            <a:r>
              <a:rPr lang="ru-RU" smtClean="0"/>
              <a:t>Наличие теплоснабжения</a:t>
            </a:r>
          </a:p>
          <a:p>
            <a:r>
              <a:rPr lang="ru-RU" smtClean="0"/>
              <a:t>Площадь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8830" y="912462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Группа 06-090. Факторы, влияющие на КС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2323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Нормативно-методическое регулирование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325112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2016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              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237-ФЗ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кадастровой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оценке»</a:t>
            </a:r>
          </a:p>
          <a:p>
            <a:pPr marL="109728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о государственной кадастровой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оценке», утвержденные приказом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Минэкономразвития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12 мая 2017 года 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32103"/>
              </p:ext>
            </p:extLst>
          </p:nvPr>
        </p:nvGraphicFramePr>
        <p:xfrm>
          <a:off x="611561" y="1687487"/>
          <a:ext cx="8075239" cy="40347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92164"/>
                <a:gridCol w="3365815"/>
                <a:gridCol w="2008630"/>
                <a:gridCol w="2008630"/>
              </a:tblGrid>
              <a:tr h="672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значение, руб./кв.м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значение, руб./кв.м.</a:t>
                      </a:r>
                      <a:b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Белогорское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«Двинское»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Емецкое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Кехотское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Койдокурское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Луковецкое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«Матигорское»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«Ракульское»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«Светлозерское»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«Усть-Пинежское»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«Ухтостровское»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65,86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«Хаврогорское»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«Холмогорское»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57200" y="620688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 кадастровой стоимости по земельным участкам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06-090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 6 «Производственная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(руб./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2088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914400" y="2060848"/>
            <a:ext cx="8022336" cy="3240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Железнодорожный транспорт</a:t>
            </a:r>
          </a:p>
          <a:p>
            <a:r>
              <a:rPr lang="ru-RU" dirty="0" smtClean="0"/>
              <a:t>Энергетика.</a:t>
            </a:r>
          </a:p>
          <a:p>
            <a:r>
              <a:rPr lang="ru-RU" dirty="0" smtClean="0"/>
              <a:t>Коммунальное обслуживание</a:t>
            </a:r>
          </a:p>
          <a:p>
            <a:r>
              <a:rPr lang="ru-RU" dirty="0" smtClean="0"/>
              <a:t>Линейные объекты (дороги, подъезды)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4400" y="836712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Группа 06-000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1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93901"/>
              </p:ext>
            </p:extLst>
          </p:nvPr>
        </p:nvGraphicFramePr>
        <p:xfrm>
          <a:off x="611559" y="1687482"/>
          <a:ext cx="7992889" cy="40347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85105"/>
                <a:gridCol w="3331490"/>
                <a:gridCol w="1988147"/>
                <a:gridCol w="1988147"/>
              </a:tblGrid>
              <a:tr h="658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значение, руб./кв.м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значение, руб./кв.м.</a:t>
                      </a:r>
                      <a:b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1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Белогорское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193,79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294,18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1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«Двинское»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1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Емецкое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287,76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1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Кехотское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326,05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1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Койдокурское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283,72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1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Луковецкое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438,34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1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«Матигорское»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399,91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1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«Ракульское»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359,26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1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«Светлозерское»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1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«Усть-Пинежское»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1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«Ухтостровское»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1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«Хаврогорское»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131,93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1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«Холмогорское»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767,51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57200" y="620688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 кадастровой стоимости по земельным участкам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06-000 сегмента 6 «Производственная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(руб./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44621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27584" y="980728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7 сегмент «Транспорт»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600" y="1844824"/>
            <a:ext cx="8229600" cy="18002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Автостоянки</a:t>
            </a:r>
          </a:p>
          <a:p>
            <a:r>
              <a:rPr lang="ru-RU" dirty="0" smtClean="0"/>
              <a:t>Объекты гаражного назначения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564650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320945"/>
              </p:ext>
            </p:extLst>
          </p:nvPr>
        </p:nvGraphicFramePr>
        <p:xfrm>
          <a:off x="683568" y="1484784"/>
          <a:ext cx="7776863" cy="35280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66588"/>
                <a:gridCol w="3241449"/>
                <a:gridCol w="1934413"/>
                <a:gridCol w="1934413"/>
              </a:tblGrid>
              <a:tr h="71957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Минимальное значение, руб./</a:t>
                      </a:r>
                      <a:r>
                        <a:rPr kumimoji="0"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Максимальное значение, руб./кв.м.</a:t>
                      </a:r>
                      <a:b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kumimoji="0" lang="ru-RU" sz="16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225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Белогорское</a:t>
                      </a:r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225,89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225,89</a:t>
                      </a:r>
                    </a:p>
                  </a:txBody>
                  <a:tcPr marL="9525" marR="9525" marT="9525" marB="0" anchor="ctr"/>
                </a:tc>
              </a:tr>
              <a:tr h="24225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«Двинское»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111,95</a:t>
                      </a:r>
                    </a:p>
                  </a:txBody>
                  <a:tcPr marL="9525" marR="9525" marT="9525" marB="0" anchor="ctr"/>
                </a:tc>
              </a:tr>
              <a:tr h="24225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Емецкое</a:t>
                      </a:r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175,58</a:t>
                      </a:r>
                    </a:p>
                  </a:txBody>
                  <a:tcPr marL="9525" marR="9525" marT="9525" marB="0" anchor="ctr"/>
                </a:tc>
              </a:tr>
              <a:tr h="24225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Кехотское</a:t>
                      </a:r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206,59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260,84</a:t>
                      </a:r>
                    </a:p>
                  </a:txBody>
                  <a:tcPr marL="9525" marR="9525" marT="9525" marB="0" anchor="ctr"/>
                </a:tc>
              </a:tr>
              <a:tr h="24225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kumimoji="0"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Луковецкое</a:t>
                      </a:r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209,58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209,58</a:t>
                      </a:r>
                    </a:p>
                  </a:txBody>
                  <a:tcPr marL="9525" marR="9525" marT="9525" marB="0" anchor="ctr"/>
                </a:tc>
              </a:tr>
              <a:tr h="24225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«Матигорское»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207,65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265,12</a:t>
                      </a:r>
                    </a:p>
                  </a:txBody>
                  <a:tcPr marL="9525" marR="9525" marT="9525" marB="0" anchor="ctr"/>
                </a:tc>
              </a:tr>
              <a:tr h="24225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«Ракульское»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207,96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218,06</a:t>
                      </a:r>
                    </a:p>
                  </a:txBody>
                  <a:tcPr marL="9525" marR="9525" marT="9525" marB="0" anchor="ctr"/>
                </a:tc>
              </a:tr>
              <a:tr h="24225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«Светлозерское»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158,32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158,32</a:t>
                      </a:r>
                    </a:p>
                  </a:txBody>
                  <a:tcPr marL="9525" marR="9525" marT="9525" marB="0" anchor="ctr"/>
                </a:tc>
              </a:tr>
              <a:tr h="24225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«Усть-Пинежское»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177,59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194,78</a:t>
                      </a:r>
                    </a:p>
                  </a:txBody>
                  <a:tcPr marL="9525" marR="9525" marT="9525" marB="0" anchor="ctr"/>
                </a:tc>
              </a:tr>
              <a:tr h="24225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«Хаврогорское»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98,08</a:t>
                      </a:r>
                    </a:p>
                  </a:txBody>
                  <a:tcPr marL="9525" marR="9525" marT="9525" marB="0" anchor="ctr"/>
                </a:tc>
              </a:tr>
              <a:tr h="24225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«Холмогорское»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265,78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620688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 кадастровой стоимости по земельным участкам 7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 «Транспорт» (руб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9683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34432"/>
              </p:ext>
            </p:extLst>
          </p:nvPr>
        </p:nvGraphicFramePr>
        <p:xfrm>
          <a:off x="0" y="476672"/>
          <a:ext cx="8748464" cy="5787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966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1520" y="1916832"/>
            <a:ext cx="8496944" cy="55218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населенного пункта до ближайших ж/д вокзала, станции, платформы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населенного пункта до столицы ближайшего субъекта РФ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населенного пункта до центра муниципального района, городского округа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ближайшей к населенному пункту дороги федерального значения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от населенного пункта до центра массового тяготения населения с учетом качества и наличия автомобильных дорог (1-6)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 сообщение с центром МР (ГО) (1 - воздушное, железнодорожное или водное транспортное сообщение; 2- сообщение автомобильным транспортом)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населенном пункте общеобразовательной школы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6659" y="609032"/>
            <a:ext cx="8229600" cy="1066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Факторы, влияющие на КС</a:t>
            </a:r>
            <a:br>
              <a:rPr lang="ru-RU" smtClean="0"/>
            </a:br>
            <a:r>
              <a:rPr lang="ru-RU" smtClean="0"/>
              <a:t>Сельские населенные пункты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588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909610"/>
              </p:ext>
            </p:extLst>
          </p:nvPr>
        </p:nvGraphicFramePr>
        <p:xfrm>
          <a:off x="755576" y="836712"/>
          <a:ext cx="79928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4185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9042"/>
              </p:ext>
            </p:extLst>
          </p:nvPr>
        </p:nvGraphicFramePr>
        <p:xfrm>
          <a:off x="683569" y="1772815"/>
          <a:ext cx="7848872" cy="40347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72761"/>
                <a:gridCol w="3271463"/>
                <a:gridCol w="1952324"/>
                <a:gridCol w="1952324"/>
              </a:tblGrid>
              <a:tr h="5783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значение, руб./кв.м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значение, руб./кв.м.</a:t>
                      </a:r>
                      <a:b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«Белогорское»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118,78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282,36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«Двинское»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129,98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139,94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«Емецкое»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Кехотское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242,97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326,05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Койдокурское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184,75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Луковецкое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«Матигорское»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118,78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«Ракульское»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«Светлозерское»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«Усть-Пинежское»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247,43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«Ухтостровское»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«Хаврогорское»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«Холмогорское»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138,64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620688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 кадастровой стоимости по земельным участкам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02-010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 13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«Садоводство, огородничество, малоэтажная жилая застройка» (руб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33379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878170"/>
              </p:ext>
            </p:extLst>
          </p:nvPr>
        </p:nvGraphicFramePr>
        <p:xfrm>
          <a:off x="899592" y="908720"/>
          <a:ext cx="777686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656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8605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проведении ГКО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68052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534005"/>
              </p:ext>
            </p:extLst>
          </p:nvPr>
        </p:nvGraphicFramePr>
        <p:xfrm>
          <a:off x="683568" y="1397000"/>
          <a:ext cx="813690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135-ФЗ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оценочной деятельности»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237-ФЗ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государственной кадастровой оценке»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Исполнитель работ по оценке определялся на конкурсной основе в соответствии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44-ФЗ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Полномочия по определению кадастровой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стоимости постоянно (в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том числе и вновь учтенных объектов недвижимости) у бюджетных учреждений (в Архангельской области – ГБУ АО «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АрхОблКадастр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») 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информации, необходимой для определения кадастровой стоимости, проводился Исполнителем работ после заключения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контракта на выполнение оценочных работ и в год проведения оценки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год, предшествующий проведению кадастровой оценки, проводится подготовка, включающая в себя в т. ч. сбор и обработку информации, необходимой для определения кадастровой стоимости </a:t>
                      </a:r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360261"/>
              </p:ext>
            </p:extLst>
          </p:nvPr>
        </p:nvGraphicFramePr>
        <p:xfrm>
          <a:off x="683569" y="1844824"/>
          <a:ext cx="7776862" cy="40347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66589"/>
                <a:gridCol w="3241449"/>
                <a:gridCol w="1934412"/>
                <a:gridCol w="1934412"/>
              </a:tblGrid>
              <a:tr h="5826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значение, руб./кв.м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значение, руб./кв.м.</a:t>
                      </a:r>
                      <a:b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Белогорское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«Двинское»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Емецкое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Кехотское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«Койдокурское»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«Луковецкое»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«Матигорское»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«Ракульское»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«Светлозерское»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«Усть-Пинежское»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«Ухтостровское»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«Хаврогорское»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«Холмогорское»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620688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 кадастровой стоимости по земельным участкам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13-011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 13 «Садоводство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огородничество, малоэтажная жилая застройка» (руб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88420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2821" y="1844824"/>
            <a:ext cx="8229600" cy="38210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столицы ближайшего субъекта РФ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на побережье Онежского залива Белого Моря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электроснабжения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ближайшего населенного пункта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ближайшей к объединению дороги регионального и межмуниципального значения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ближайшей к объединению дороги федерального значения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ближайшей остановки общественного транспорта (автобус)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6659" y="609032"/>
            <a:ext cx="8229600" cy="10668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Факторы, влияющие на КС СНТ (СХ)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356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908720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 кадастровой стоимости по земельным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участкам группы </a:t>
            </a:r>
            <a:r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13-021 сегмента 13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«Садоводство, огородничество, малоэтажная жилая застройка» (руб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./кв.м)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1407"/>
              </p:ext>
            </p:extLst>
          </p:nvPr>
        </p:nvGraphicFramePr>
        <p:xfrm>
          <a:off x="683568" y="2060848"/>
          <a:ext cx="7992888" cy="428815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88032"/>
                <a:gridCol w="2160240"/>
                <a:gridCol w="1296144"/>
                <a:gridCol w="2016224"/>
                <a:gridCol w="1368927"/>
                <a:gridCol w="863321"/>
              </a:tblGrid>
              <a:tr h="485775">
                <a:tc rowSpan="15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земель 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СОТ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УПКС СХ 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УПКС ЗНП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"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Луковецкое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ЗСХ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ДНП "Лесозаготовитель"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104,89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"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Ракульское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ЗСХ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СНТ "Ваймуга"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"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Матигорское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ЗСХ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 "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Брусовица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74,22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"Матигорское"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ЗСХ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 "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Кехта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59,73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"Матигорское"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ЗСХ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 "Листок"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63,94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"Матигорское"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ЗСХ (ЗНП)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 "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Матигорец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121,53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"Матигорское"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ЗНП (ЗСХ)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 "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Матигорец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122,6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"Матигорское"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ЗСХ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 "Отрадное"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"Матигорское"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ЗСХ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 "Ручеек"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"Матигорское"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ЗСХ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 "Сирена"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76,86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"Матигорское"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ЗСХ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 "Слобода"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"Матигорское"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ЗСХ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 "Слободское"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"Матигорское"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ЗСХ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 "Солнечный"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"Матигорское"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ЗСХ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 "Эхо"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85,09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623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620688"/>
            <a:ext cx="8219256" cy="5760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Суммарные предварительные результаты кадастровой стоимости по всем сегментам в разрезе муниципальных образований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98698"/>
              </p:ext>
            </p:extLst>
          </p:nvPr>
        </p:nvGraphicFramePr>
        <p:xfrm>
          <a:off x="457200" y="1444625"/>
          <a:ext cx="8229600" cy="450050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08661"/>
                <a:gridCol w="2548767"/>
                <a:gridCol w="2003508"/>
                <a:gridCol w="1534332"/>
                <a:gridCol w="1534332"/>
              </a:tblGrid>
              <a:tr h="832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Суммарная КС предыдущего </a:t>
                      </a: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 </a:t>
                      </a:r>
                      <a:r>
                        <a:rPr lang="ru-RU" sz="1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Суммарная КС 2019</a:t>
                      </a:r>
                      <a:b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КС, %</a:t>
                      </a:r>
                      <a:b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</a:tr>
              <a:tr h="199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Белогорское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185260216,6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164781145,7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-11,05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</a:tr>
              <a:tr h="199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«Двинское»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44548167,19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31673208,9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-28,90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</a:tr>
              <a:tr h="199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Емецкое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1105625124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995989862,2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-9,92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</a:tr>
              <a:tr h="199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Кехотское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269773739,6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270955724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</a:tr>
              <a:tr h="199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«Койдокурское»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249709007,9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259857317,7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</a:tr>
              <a:tr h="199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Луковецкое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378394073,8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288722834,4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-23,70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</a:tr>
              <a:tr h="199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Матигорское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924085699,3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1034862539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</a:tr>
              <a:tr h="199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Ракульское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288979755,1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259710872,4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</a:tr>
              <a:tr h="199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Светлозерское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78689279,96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41591059,92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-47,15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</a:tr>
              <a:tr h="199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Усть-Пинежское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252649369,2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200020712,4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-20,83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</a:tr>
              <a:tr h="199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Ухтостровское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377497408,5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271272294,4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-28,14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</a:tr>
              <a:tr h="199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Хаврогорское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250519328,3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166234769,7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-33,64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</a:tr>
              <a:tr h="199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«Холмогорское»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870231214,2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812539403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</a:tr>
              <a:tr h="374707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5 275 962 384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4 798 211 743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-9,06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0" marR="9510" marT="951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791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7422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Рассмотрение замечаний к определению кадастровой стоимости  </a:t>
            </a:r>
            <a:endParaRPr lang="ru-RU" sz="2800" b="1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-1116632" y="1087192"/>
          <a:ext cx="5271720" cy="493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0111" y="1607508"/>
            <a:ext cx="59138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Дата размещения промежуточных отчетных документов в фонде данных государственной кадастровой оценки на сайте </a:t>
            </a:r>
            <a:r>
              <a:rPr lang="ru-RU" sz="1600" b="1" dirty="0" err="1" smtClean="0">
                <a:solidFill>
                  <a:schemeClr val="tx2"/>
                </a:solidFill>
              </a:rPr>
              <a:t>Росреестра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и на сайте ГБУ АО «</a:t>
            </a:r>
            <a:r>
              <a:rPr lang="ru-RU" sz="1600" b="1" dirty="0" err="1" smtClean="0">
                <a:solidFill>
                  <a:schemeClr val="tx2"/>
                </a:solidFill>
              </a:rPr>
              <a:t>АрхОблКадастр</a:t>
            </a:r>
            <a:r>
              <a:rPr lang="ru-RU" sz="1600" b="1" dirty="0" smtClean="0">
                <a:solidFill>
                  <a:schemeClr val="tx2"/>
                </a:solidFill>
              </a:rPr>
              <a:t>»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9590" y="3326406"/>
            <a:ext cx="5913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</a:rPr>
              <a:t>Период ознакомления с промежуточными отчетными документами – 60 дней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3956" y="4799083"/>
            <a:ext cx="5913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Период приема замечаний к промежуточным отчетным документам – 50 дней</a:t>
            </a:r>
          </a:p>
        </p:txBody>
      </p:sp>
    </p:spTree>
    <p:extLst>
      <p:ext uri="{BB962C8B-B14F-4D97-AF65-F5344CB8AC3E}">
        <p14:creationId xmlns:p14="http://schemas.microsoft.com/office/powerpoint/2010/main" val="19897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отчетные документы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39" t="4995" r="4186" b="5085"/>
          <a:stretch/>
        </p:blipFill>
        <p:spPr>
          <a:xfrm>
            <a:off x="433156" y="1268402"/>
            <a:ext cx="8577589" cy="482489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84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8032"/>
            <a:ext cx="8229600" cy="756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отчетные документы</a:t>
            </a:r>
            <a:endParaRPr lang="ru-RU"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77" t="12509" r="31085" b="9634"/>
          <a:stretch/>
        </p:blipFill>
        <p:spPr>
          <a:xfrm>
            <a:off x="457200" y="908720"/>
            <a:ext cx="8330595" cy="573920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1920" y="1716149"/>
            <a:ext cx="2376264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9065" y="2715113"/>
            <a:ext cx="2376264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76089" y="4353744"/>
            <a:ext cx="2376264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76089" y="5356818"/>
            <a:ext cx="2376264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4706693"/>
            <a:ext cx="2376264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97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отчетные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 1 – земли сельскохозяйственного назначения;</a:t>
            </a: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 2 – земли населенных пунктов.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84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3"/>
          <a:stretch/>
        </p:blipFill>
        <p:spPr>
          <a:xfrm>
            <a:off x="34834" y="620688"/>
            <a:ext cx="8229600" cy="122993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3" r="1875" b="10111"/>
          <a:stretch/>
        </p:blipFill>
        <p:spPr>
          <a:xfrm>
            <a:off x="259221" y="1881009"/>
            <a:ext cx="8280920" cy="1944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24010" y="3855613"/>
            <a:ext cx="8429625" cy="1357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0" b="31840"/>
          <a:stretch/>
        </p:blipFill>
        <p:spPr>
          <a:xfrm>
            <a:off x="718429" y="5212925"/>
            <a:ext cx="8267700" cy="147598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635896" y="620688"/>
            <a:ext cx="1656184" cy="28803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4010" y="1412258"/>
            <a:ext cx="951646" cy="28855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1990" y="3381060"/>
            <a:ext cx="1973825" cy="33597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9632" y="4660515"/>
            <a:ext cx="2160240" cy="33597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5832" y="6017827"/>
            <a:ext cx="4172272" cy="33597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475656" y="890344"/>
            <a:ext cx="2160240" cy="52191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187624" y="1700808"/>
            <a:ext cx="864096" cy="168025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483768" y="3717031"/>
            <a:ext cx="432047" cy="943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203848" y="4996486"/>
            <a:ext cx="720080" cy="102134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9" y="1676400"/>
            <a:ext cx="8517562" cy="271804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9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8605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проведении ГКО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83568" y="1397000"/>
          <a:ext cx="813690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248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135-ФЗ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оценочной деятельности»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237-ФЗ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государственной кадастровой оценке»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Отсутствовало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Предусмотрена возможность ознакомления с результатами обработки Перечня объектов оценки на сайте министерства имущественных отношений Архангельской области до утверждении результатов ГКО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Отсутствовало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Предусмотрена возможность ознакомления с промежуточными отчетными документами (проектом отчета) до утверждения результатов ГКО, а также возможность подачи любыми заинтересованными лицами замечаний на промежуточный отчет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Отсутствовало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целях сбора и обработки информации, необходимой для определения кадастровой стоимости, правообладатели объектов недвижимости вправе предоставить в Учреждение декларации о характеристиках соответствующих объектов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969" y="54868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отчетные документы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90" t="3179" r="5443" b="5141"/>
          <a:stretch/>
        </p:blipFill>
        <p:spPr>
          <a:xfrm>
            <a:off x="129440" y="1161376"/>
            <a:ext cx="9014560" cy="504039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060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034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отчетные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подачи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 к промежуточным отчетным документам могут быть представлены в ГБУ АО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АрхОблКадастр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любыми заинтересованными лицами с использованием следующих способов подачи: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электронного документа, заверенного электронной цифровой подписью заявителя на адрес электронной почты: info@29bti.ru;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почтовым отправлением на адрес - 163000, г. Архангельск, пл. В.И. Ленина, д. 4;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по адресу - г. Архангельск, пл. В.И. Ленина, д. 4, оф. 1402. Прием документов с 8:30 до 17:00 в понедельник-четверг, с 8:30 до 15:30 в пятницу, перерыв на обед 12:30-13:30. В выходные дни (суббота-воскресенье) прием документов не осуществляется;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обращения в отделения МФЦ.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29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48" y="350133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отчетные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6933"/>
            <a:ext cx="8229600" cy="5157603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dirty="0" smtClean="0"/>
              <a:t>	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промежуточным отчетным документам </a:t>
            </a:r>
            <a:r>
              <a:rPr lang="ru-RU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изложением его сути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содержать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>
              <a:buNone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фамилию, имя и отчество (последнее - при наличии) для физического лица, полное наименование - для юридического лица, номер контактного телефона, адрес электронной почты (при наличии) лица, представившего замечания к промежуточным отчетным документам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 и (или) адрес объекта недвижимости, в отношении определения кадастровой стоимости которого предоставляется замечание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на номера страниц промежуточных отчетных документов и (при наличии) приложения, к которым имеются замечания (по желанию).</a:t>
            </a:r>
          </a:p>
          <a:p>
            <a:pPr marL="109728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отчетные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7400"/>
            <a:ext cx="8229600" cy="5197136"/>
          </a:xfrm>
        </p:spPr>
        <p:txBody>
          <a:bodyPr>
            <a:normAutofit lnSpcReduction="10000"/>
          </a:bodyPr>
          <a:lstStyle/>
          <a:p>
            <a:pPr marL="0" indent="0" algn="just" defTabSz="540000">
              <a:spcBef>
                <a:spcPts val="12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 замечанию могут быть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приложены документы, подтверждающие наличие ошибок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допущенных при определении кадастровой стоимости, а также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о характеристиках объекта недвижимости.</a:t>
            </a:r>
          </a:p>
          <a:p>
            <a:pPr marL="0" indent="0" algn="just" defTabSz="540000">
              <a:spcBef>
                <a:spcPts val="120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ГБУ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АрхОблКадастр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http://www.29bti.ru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 «Прием деклараций» можно найти сам приказ, скачать форму декларации для заполнения, посмотреть примеры заполнения деклараций по различным типам недвижимости. Также размещены основные рекомендации по заполнению декларации и способы ее подачи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540000">
              <a:spcBef>
                <a:spcPts val="120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81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59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отчетные документы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084"/>
          <a:stretch/>
        </p:blipFill>
        <p:spPr>
          <a:xfrm>
            <a:off x="281891" y="1196752"/>
            <a:ext cx="8846112" cy="496855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5157192"/>
            <a:ext cx="2160240" cy="36004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28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Архангельской области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кадастровой оценки и технической инвентаризации»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492896"/>
            <a:ext cx="3909120" cy="417646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Худошубина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Евгеньевна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кадастровой оценке  </a:t>
            </a:r>
          </a:p>
          <a:p>
            <a:pPr marL="109728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8182) 285205</a:t>
            </a:r>
          </a:p>
          <a:p>
            <a:pPr marL="109728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oko29@yandex.ru</a:t>
            </a:r>
          </a:p>
          <a:p>
            <a:pPr marL="109728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Никитична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отдела кадастровой оценки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(8182)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285205</a:t>
            </a:r>
          </a:p>
          <a:p>
            <a:pPr marL="109728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oko29@yandex.ru</a:t>
            </a:r>
          </a:p>
          <a:p>
            <a:pPr marL="109728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Ожегова Ирина Николаевна</a:t>
            </a:r>
          </a:p>
          <a:p>
            <a:pPr marL="109728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отдела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аналитики и мониторинга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</a:t>
            </a:r>
          </a:p>
          <a:p>
            <a:pPr marL="109728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(8182) 285205</a:t>
            </a:r>
          </a:p>
          <a:p>
            <a:pPr marL="109728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oko29@yandex.ru</a:t>
            </a:r>
          </a:p>
          <a:p>
            <a:pPr marL="109728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221088"/>
            <a:ext cx="3456384" cy="129614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163000, г. Архангельск,          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В.И. Ленина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4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(8182) 65-73-12, </a:t>
            </a:r>
            <a:r>
              <a:rPr 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www.29bti.ru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info@29bti.ru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057951"/>
            <a:ext cx="3744416" cy="59808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Максимов Юрий Александрович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8605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проведении ГКО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31464"/>
              </p:ext>
            </p:extLst>
          </p:nvPr>
        </p:nvGraphicFramePr>
        <p:xfrm>
          <a:off x="683568" y="1397000"/>
          <a:ext cx="777686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135-ФЗ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оценочной деятельности»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237-ФЗ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государственной кадастровой оценке»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Предоставление разъяснений относительно определения КС делает МИО или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Росреестр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Предоставление разъяснений относительно определения КС делает Учреждение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о пересчете КС в случае кадастровой ошибки принимает комиссия или суд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о пересчете КС в случае кадастровой ошибки принимает Учреждение. В случае обнаружения ошибки пересчет КС в Учреждение может осуществляться по группе объектов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Пересчет КС в случае кадастровой ошибки производится оценщиком, выполнившим ГКО в рамках гарантийных обязательств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Пересчет КС в случае кадастровой ошибки производит ГБУ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7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70" y="332656"/>
            <a:ext cx="8712968" cy="85647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проведении ГКО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3966" y="1112183"/>
            <a:ext cx="8784976" cy="432048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видов использования земель методик 2007 и 2019 годов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721" y="5859421"/>
            <a:ext cx="8352928" cy="7200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1400" i="1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 год – сразу рыночно ориентированные группы</a:t>
            </a:r>
          </a:p>
          <a:p>
            <a:pPr algn="ctr"/>
            <a:r>
              <a:rPr lang="ru-RU" sz="1400" i="1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основан на классификаторе земель (Приказ МЭР РФ от 01.09.2014 № 540), но дается свобода в формировании подгрупп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92320" y="1675321"/>
            <a:ext cx="374441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Сельскохозяйственное использование 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Жилая застройка 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использование  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 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 (рекреация) 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деятельность 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обороны и безопасности 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Охраняемые природные территории и благоустройство 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лесов 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объекты 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Специальное, ритуальное использование, запас 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Садоводство</a:t>
            </a: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огородничество, малоэтажная жилая застройка </a:t>
            </a:r>
            <a:endParaRPr lang="ru-RU" sz="1300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Иное использование </a:t>
            </a:r>
          </a:p>
          <a:p>
            <a:pPr marL="342900" indent="-342900">
              <a:buAutoNum type="arabicPeriod"/>
            </a:pPr>
            <a:endParaRPr lang="ru-RU" sz="13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277 видов разрешенного использования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7108" y="1387329"/>
            <a:ext cx="2354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0" lvl="2" indent="-258763">
              <a:spcAft>
                <a:spcPts val="1800"/>
              </a:spcAft>
            </a:pPr>
            <a:r>
              <a:rPr lang="ru-RU" sz="1600" b="1" i="1" spc="1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2007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1920" y="1725883"/>
            <a:ext cx="45365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Многоэтажная жилая застройка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жилая застройка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Гаражи и автостоянки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Дачные, садоводческие и огороднические объединения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Торговля, общ. питание и быт. обслуживание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Гостиницы 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Офисные здания делового назначения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Рекреационное и лечебно-оздоровительное назначение</a:t>
            </a:r>
          </a:p>
          <a:p>
            <a:pPr marL="342900" indent="-342900">
              <a:buAutoNum type="arabicPeriod"/>
            </a:pPr>
            <a:r>
              <a:rPr lang="ru-RU" sz="13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</a:t>
            </a: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13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</a:t>
            </a: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здания и сооружения промышленности, коммун. хозяйства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Электростанции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Порты, водные, ж/</a:t>
            </a:r>
            <a:r>
              <a:rPr lang="ru-RU" sz="13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авто вокзалы, аэропорты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объекты в обороте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ископаемые, ж/</a:t>
            </a:r>
            <a:r>
              <a:rPr lang="ru-RU" sz="13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пути, автодороги, ЛЭП, спутниковая связь, космическая деятельность, оборона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охраняемые территории и объекты, в том числе городские леса парки, сады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Сельскохозяйственное использование</a:t>
            </a:r>
          </a:p>
          <a:p>
            <a:pPr marL="342900" indent="-342900">
              <a:buAutoNum type="arabicPeriod"/>
            </a:pPr>
            <a:r>
              <a:rPr lang="ru-RU" sz="13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Геонимы</a:t>
            </a: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земли резерва; водные объекты вне оборота</a:t>
            </a:r>
          </a:p>
          <a:p>
            <a:pPr marL="342900" indent="-342900">
              <a:buAutoNum type="arabicPeriod"/>
            </a:pPr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объекты, культура и религия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1387329"/>
            <a:ext cx="2354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0" lvl="2" indent="-258763">
              <a:spcAft>
                <a:spcPts val="1800"/>
              </a:spcAft>
            </a:pPr>
            <a:r>
              <a:rPr lang="ru-RU" sz="1600" b="1" i="1" spc="1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2019 года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7422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Этапы работы по государственной кадастровой оценки земель населенных пунктов и сельскохозяйственного назначения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-1116632" y="1087192"/>
          <a:ext cx="5271720" cy="493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94926" y="1858705"/>
            <a:ext cx="59138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Сбор и обработка информации, необходимой для определения кадастровой стоимости, осуществляются бюджетным учреждением в соответствии с методическими указаниями о государственной кадастровой оценке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03955" y="3284984"/>
            <a:ext cx="59138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2"/>
                </a:solidFill>
              </a:rPr>
              <a:t>Обработка перечня ОН</a:t>
            </a:r>
            <a:r>
              <a:rPr lang="en-US" sz="1600" dirty="0" smtClean="0">
                <a:solidFill>
                  <a:schemeClr val="accent2"/>
                </a:solidFill>
              </a:rPr>
              <a:t>;</a:t>
            </a:r>
            <a:endParaRPr lang="ru-RU" sz="1600" dirty="0" smtClean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2"/>
                </a:solidFill>
              </a:rPr>
              <a:t>Определение КС</a:t>
            </a:r>
            <a:r>
              <a:rPr lang="en-US" sz="1600" dirty="0" smtClean="0">
                <a:solidFill>
                  <a:schemeClr val="accent2"/>
                </a:solidFill>
              </a:rPr>
              <a:t>;</a:t>
            </a:r>
            <a:endParaRPr lang="ru-RU" sz="1600" dirty="0" smtClean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2"/>
                </a:solidFill>
              </a:rPr>
              <a:t>Формирование проекта отчета</a:t>
            </a:r>
            <a:r>
              <a:rPr lang="en-US" sz="1600" dirty="0" smtClean="0">
                <a:solidFill>
                  <a:schemeClr val="accent2"/>
                </a:solidFill>
              </a:rPr>
              <a:t>;</a:t>
            </a:r>
            <a:endParaRPr lang="ru-RU" sz="1600" dirty="0" smtClean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2"/>
                </a:solidFill>
              </a:rPr>
              <a:t>Проверка </a:t>
            </a:r>
            <a:r>
              <a:rPr lang="ru-RU" sz="1600" dirty="0" smtClean="0">
                <a:solidFill>
                  <a:schemeClr val="accent2"/>
                </a:solidFill>
              </a:rPr>
              <a:t>проекта отчета</a:t>
            </a:r>
            <a:r>
              <a:rPr lang="en-US" sz="1600" dirty="0" smtClean="0">
                <a:solidFill>
                  <a:schemeClr val="accent2"/>
                </a:solidFill>
              </a:rPr>
              <a:t>;</a:t>
            </a:r>
            <a:endParaRPr lang="ru-RU" sz="1600" dirty="0" smtClean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2"/>
                </a:solidFill>
              </a:rPr>
              <a:t>Прием замечаний к проекту отчета</a:t>
            </a:r>
            <a:r>
              <a:rPr lang="en-US" sz="1600" dirty="0" smtClean="0">
                <a:solidFill>
                  <a:schemeClr val="accent2"/>
                </a:solidFill>
              </a:rPr>
              <a:t>;</a:t>
            </a:r>
            <a:endParaRPr lang="ru-RU" sz="1600" dirty="0" smtClean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2"/>
                </a:solidFill>
              </a:rPr>
              <a:t>Утверждение результатов ГКО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3956" y="5085184"/>
            <a:ext cx="5913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Определение КС вновь учтенных ОН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Предоставление разъяснений и рассмотрение обращений по итогам ГКО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исправление ошибок</a:t>
            </a:r>
          </a:p>
        </p:txBody>
      </p:sp>
    </p:spTree>
    <p:extLst>
      <p:ext uri="{BB962C8B-B14F-4D97-AF65-F5344CB8AC3E}">
        <p14:creationId xmlns:p14="http://schemas.microsoft.com/office/powerpoint/2010/main" val="20720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сегментации объектов оценки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Холмогорского района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сегментов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914338"/>
              </p:ext>
            </p:extLst>
          </p:nvPr>
        </p:nvGraphicFramePr>
        <p:xfrm>
          <a:off x="827585" y="1484785"/>
          <a:ext cx="7560840" cy="5168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5"/>
                <a:gridCol w="3638743"/>
                <a:gridCol w="1529001"/>
                <a:gridCol w="1529001"/>
              </a:tblGrid>
              <a:tr h="460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Сегмент</a:t>
                      </a:r>
                      <a:endParaRPr lang="ru-RU" sz="11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сегмента</a:t>
                      </a:r>
                      <a:endParaRPr lang="ru-RU" sz="11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ЗУ СХ</a:t>
                      </a:r>
                      <a:endParaRPr lang="ru-RU" sz="11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ЗУ НП</a:t>
                      </a:r>
                      <a:endParaRPr lang="ru-RU" sz="11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0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«Сельскохозяйственное использование»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</a:tr>
              <a:tr h="450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«Жилая застройка (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среднеэтажная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многоэтажная)»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</a:tr>
              <a:tr h="299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«Общественное использование»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</a:tr>
              <a:tr h="191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«Предпринимательство»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</a:tr>
              <a:tr h="191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«Отдых (рекреация)»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</a:tr>
              <a:tr h="300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«Производственная деятельность»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</a:tr>
              <a:tr h="191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«Транспорт»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</a:tr>
              <a:tr h="450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обороны и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</a:tr>
              <a:tr h="450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«Охраняемые природные территории и благоустройство»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</a:tr>
              <a:tr h="191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«Использование лесов»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</a:tr>
              <a:tr h="191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«Водные объекты»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</a:tr>
              <a:tr h="450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«Специальное, ритуальное использование, запас»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</a:tr>
              <a:tr h="525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«Садоводство и огородничество, малоэтажная жилая застройка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17409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</a:tr>
              <a:tr h="145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«Иное использование»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</a:tr>
              <a:tr h="1911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оличество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земельных участков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18855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9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4418"/>
            <a:ext cx="8586050" cy="10743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 по землям СХ назначения (1 сегмент)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780928"/>
            <a:ext cx="1847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328767"/>
            <a:ext cx="6696744" cy="494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4606</TotalTime>
  <Words>2835</Words>
  <Application>Microsoft Office PowerPoint</Application>
  <PresentationFormat>Экран (4:3)</PresentationFormat>
  <Paragraphs>980</Paragraphs>
  <Slides>45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Calibri</vt:lpstr>
      <vt:lpstr>Georgia</vt:lpstr>
      <vt:lpstr>Times New Roman</vt:lpstr>
      <vt:lpstr>Wingdings 2</vt:lpstr>
      <vt:lpstr>Городская</vt:lpstr>
      <vt:lpstr>О предварительных результатах государственной кадастровой оценки земельных участков земель населенных пунктов и сельхозназначения в 2019 году на территории Холмогорского района</vt:lpstr>
      <vt:lpstr>Нормативно-методическое регулирование</vt:lpstr>
      <vt:lpstr>Основные изменения в проведении ГКО</vt:lpstr>
      <vt:lpstr>Основные изменения в проведении ГКО</vt:lpstr>
      <vt:lpstr>Основные изменения в проведении ГКО</vt:lpstr>
      <vt:lpstr>Основные изменения в проведении ГКО</vt:lpstr>
      <vt:lpstr>Этапы работы по государственной кадастровой оценки земель населенных пунктов и сельскохозяйственного назначения</vt:lpstr>
      <vt:lpstr>Результаты сегментации объектов оценки  Холмогорского района в разрезе сегментов</vt:lpstr>
      <vt:lpstr>Предварительные результаты по землям СХ назначения (1 сегмент)</vt:lpstr>
      <vt:lpstr>Предварительные результаты по землям СХ назначения (1 сегмент)</vt:lpstr>
      <vt:lpstr>Предварительные результаты кадастровой стоимости по земельным участкам 2 сегмента «Жилая застройка» (среднеэтажная и многоэтажная) (руб./кв.м)</vt:lpstr>
      <vt:lpstr>Презентация PowerPoint</vt:lpstr>
      <vt:lpstr>Предварительные результаты кадастровой стоимости по земельным участкам 3 сегмента «Общественное использование» (руб./кв.м)</vt:lpstr>
      <vt:lpstr>Презентация PowerPoint</vt:lpstr>
      <vt:lpstr>Предварительные результаты кадастровой стоимости по земельным участкам 4 сегмента «Предпринимательство» (руб./кв.м)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Рассмотрение замечаний к определению кадастровой стоимости  </vt:lpstr>
      <vt:lpstr>Промежуточные отчетные документы</vt:lpstr>
      <vt:lpstr>Промежуточные отчетные документы</vt:lpstr>
      <vt:lpstr>Промежуточные отчетные документы</vt:lpstr>
      <vt:lpstr>Презентация PowerPoint</vt:lpstr>
      <vt:lpstr>Презентация PowerPoint</vt:lpstr>
      <vt:lpstr>Промежуточные отчетные документы</vt:lpstr>
      <vt:lpstr>Промежуточные отчетные документы</vt:lpstr>
      <vt:lpstr>Промежуточные отчетные документы</vt:lpstr>
      <vt:lpstr>Промежуточные отчетные документы</vt:lpstr>
      <vt:lpstr>Промежуточные отчетные документы</vt:lpstr>
      <vt:lpstr>Контактные данные  Государственное бюджетное учреждение Архангельской области  «Центр кадастровой оценки и технической инвентаризации»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кадастровая оценка 2018</dc:title>
  <dc:creator>Kopulov A.S.</dc:creator>
  <cp:lastModifiedBy>User</cp:lastModifiedBy>
  <cp:revision>225</cp:revision>
  <cp:lastPrinted>2019-06-26T10:29:28Z</cp:lastPrinted>
  <dcterms:created xsi:type="dcterms:W3CDTF">2017-09-07T06:07:40Z</dcterms:created>
  <dcterms:modified xsi:type="dcterms:W3CDTF">2019-09-23T10:47:00Z</dcterms:modified>
</cp:coreProperties>
</file>