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9" r:id="rId8"/>
    <p:sldId id="270" r:id="rId9"/>
    <p:sldId id="266" r:id="rId10"/>
    <p:sldId id="267" r:id="rId11"/>
    <p:sldId id="27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7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1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88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0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30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4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5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1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6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5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«Соседский центр» </a:t>
            </a:r>
            <a:br>
              <a:rPr lang="ru-RU" dirty="0" smtClean="0"/>
            </a:br>
            <a:r>
              <a:rPr lang="ru-RU" sz="2400" dirty="0" smtClean="0"/>
              <a:t>создание места отдыха для жителей и гостей деревни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Инициативный проект ТОС «</a:t>
            </a:r>
            <a:r>
              <a:rPr lang="ru-RU" dirty="0" err="1" smtClean="0"/>
              <a:t>Матигоры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26193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2024-2026гг.:</a:t>
            </a:r>
            <a:br>
              <a:rPr lang="ru-RU" sz="2800" dirty="0" smtClean="0"/>
            </a:br>
            <a:r>
              <a:rPr lang="ru-RU" sz="2800" dirty="0" smtClean="0"/>
              <a:t>создание зоны «очага» </a:t>
            </a:r>
            <a:r>
              <a:rPr lang="ru-RU" sz="2800" dirty="0"/>
              <a:t>около </a:t>
            </a:r>
            <a:r>
              <a:rPr lang="ru-RU" sz="2800" dirty="0" smtClean="0"/>
              <a:t>беседок-установка лавочки с цветником и электрическим инфракрасным обогревателем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160587"/>
            <a:ext cx="4392901" cy="38814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52" y="2160588"/>
            <a:ext cx="3974321" cy="3881437"/>
          </a:xfrm>
        </p:spPr>
      </p:pic>
    </p:spTree>
    <p:extLst>
      <p:ext uri="{BB962C8B-B14F-4D97-AF65-F5344CB8AC3E}">
        <p14:creationId xmlns:p14="http://schemas.microsoft.com/office/powerpoint/2010/main" val="21970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2024-2026 гг.:</a:t>
            </a:r>
            <a:br>
              <a:rPr lang="ru-RU" sz="2400" dirty="0" smtClean="0"/>
            </a:br>
            <a:r>
              <a:rPr lang="ru-RU" sz="2400" dirty="0" smtClean="0"/>
              <a:t>создание и установка спортивного комплекса, детской площадки с игровыми элементами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353706"/>
            <a:ext cx="4184650" cy="3495201"/>
          </a:xfrm>
        </p:spPr>
      </p:pic>
    </p:spTree>
    <p:extLst>
      <p:ext uri="{BB962C8B-B14F-4D97-AF65-F5344CB8AC3E}">
        <p14:creationId xmlns:p14="http://schemas.microsoft.com/office/powerpoint/2010/main" val="22710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1" y="692727"/>
            <a:ext cx="9628909" cy="55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8" y="609600"/>
            <a:ext cx="79993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/>
              <a:t>В </a:t>
            </a:r>
            <a:r>
              <a:rPr lang="ru-RU" sz="2200" u="sng" dirty="0"/>
              <a:t>настоящее время данная территория не </a:t>
            </a:r>
            <a:r>
              <a:rPr lang="ru-RU" sz="2200" u="sng" dirty="0" smtClean="0"/>
              <a:t>используется: участок </a:t>
            </a:r>
            <a:r>
              <a:rPr lang="ru-RU" sz="2200" u="sng" dirty="0"/>
              <a:t>начинает зарастать ивняком, присутствует видимость запустения и разрухи: старый дом, покосившиеся заборы</a:t>
            </a:r>
            <a:endParaRPr lang="ru-RU" sz="2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16" y="1930400"/>
            <a:ext cx="8104188" cy="4318000"/>
          </a:xfrm>
        </p:spPr>
      </p:pic>
    </p:spTree>
    <p:extLst>
      <p:ext uri="{BB962C8B-B14F-4D97-AF65-F5344CB8AC3E}">
        <p14:creationId xmlns:p14="http://schemas.microsoft.com/office/powerpoint/2010/main" val="2160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2" y="1149928"/>
            <a:ext cx="10903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/>
                </a:solidFill>
              </a:rPr>
              <a:t>Предложения по благоустройству разработаны в рамках проекта </a:t>
            </a:r>
          </a:p>
          <a:p>
            <a:pPr algn="just"/>
            <a:r>
              <a:rPr lang="ru-RU" sz="2200" dirty="0" smtClean="0">
                <a:solidFill>
                  <a:schemeClr val="accent1"/>
                </a:solidFill>
              </a:rPr>
              <a:t>МРЦ Вектор «Деревня 2.0.» архитекторами г. Санкт-Петербург</a:t>
            </a:r>
          </a:p>
          <a:p>
            <a:pPr algn="just"/>
            <a:r>
              <a:rPr lang="ru-RU" sz="2200" dirty="0" smtClean="0">
                <a:solidFill>
                  <a:schemeClr val="accent1"/>
                </a:solidFill>
              </a:rPr>
              <a:t>с учетом пожеланий жителей деревни </a:t>
            </a:r>
            <a:r>
              <a:rPr lang="ru-RU" sz="2200" dirty="0" err="1" smtClean="0">
                <a:solidFill>
                  <a:schemeClr val="accent1"/>
                </a:solidFill>
              </a:rPr>
              <a:t>Надручей</a:t>
            </a:r>
            <a:r>
              <a:rPr lang="ru-RU" sz="2200" dirty="0" smtClean="0">
                <a:solidFill>
                  <a:schemeClr val="accent1"/>
                </a:solidFill>
              </a:rPr>
              <a:t> и с учетом</a:t>
            </a:r>
          </a:p>
          <a:p>
            <a:pPr algn="just"/>
            <a:r>
              <a:rPr lang="ru-RU" sz="2200" dirty="0" smtClean="0">
                <a:solidFill>
                  <a:schemeClr val="accent1"/>
                </a:solidFill>
              </a:rPr>
              <a:t>социологического исследования.</a:t>
            </a: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596478"/>
            <a:ext cx="4807528" cy="2920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4" y="2596478"/>
            <a:ext cx="4565074" cy="29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"/>
            <a:ext cx="11222038" cy="6388100"/>
          </a:xfrm>
        </p:spPr>
      </p:pic>
    </p:spTree>
    <p:extLst>
      <p:ext uri="{BB962C8B-B14F-4D97-AF65-F5344CB8AC3E}">
        <p14:creationId xmlns:p14="http://schemas.microsoft.com/office/powerpoint/2010/main" val="4480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46364"/>
            <a:ext cx="11166763" cy="59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637308"/>
            <a:ext cx="9241993" cy="1717965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 счет средств данного проекта запланировано создание парковой дорожки </a:t>
            </a:r>
            <a:r>
              <a:rPr lang="ru-RU" sz="2200" dirty="0"/>
              <a:t>в виде ручья, чтобы подчеркнуть название нашей </a:t>
            </a:r>
            <a:r>
              <a:rPr lang="ru-RU" sz="2200" dirty="0" smtClean="0"/>
              <a:t>деревни «</a:t>
            </a:r>
            <a:r>
              <a:rPr lang="ru-RU" sz="2200" dirty="0" err="1" smtClean="0"/>
              <a:t>Надручей</a:t>
            </a:r>
            <a:r>
              <a:rPr lang="ru-RU" sz="2200" dirty="0"/>
              <a:t>». Это будет </a:t>
            </a:r>
            <a:r>
              <a:rPr lang="ru-RU" sz="2200" dirty="0" smtClean="0"/>
              <a:t>достигаться не </a:t>
            </a:r>
            <a:r>
              <a:rPr lang="ru-RU" sz="2200" dirty="0"/>
              <a:t>только формами дорожек, но и растениями голубых и синих оттенков, которые мы совместно с жителями деревни высадим вдоль дорожек.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57062"/>
            <a:ext cx="4183062" cy="26884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12" y="2757061"/>
            <a:ext cx="4016806" cy="2688489"/>
          </a:xfrm>
        </p:spPr>
      </p:pic>
    </p:spTree>
    <p:extLst>
      <p:ext uri="{BB962C8B-B14F-4D97-AF65-F5344CB8AC3E}">
        <p14:creationId xmlns:p14="http://schemas.microsoft.com/office/powerpoint/2010/main" val="23115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1782" y="498475"/>
            <a:ext cx="4959927" cy="251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Запланированные работы на </a:t>
            </a:r>
            <a:r>
              <a:rPr lang="ru-RU" b="1" dirty="0" smtClean="0"/>
              <a:t>2023</a:t>
            </a:r>
            <a:r>
              <a:rPr lang="ru-RU" dirty="0" smtClean="0"/>
              <a:t> год.</a:t>
            </a:r>
            <a:br>
              <a:rPr lang="ru-RU" dirty="0" smtClean="0"/>
            </a:br>
            <a:r>
              <a:rPr lang="ru-RU" dirty="0" smtClean="0"/>
              <a:t>Создание и установка беседок со скамейками- проект ТОС.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15" y="536575"/>
            <a:ext cx="3887739" cy="2476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359438"/>
            <a:ext cx="4149725" cy="25844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15" y="3359438"/>
            <a:ext cx="3887739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Запланированные работы на </a:t>
            </a:r>
            <a:r>
              <a:rPr lang="ru-RU" sz="2200" b="1" dirty="0" smtClean="0"/>
              <a:t>2023</a:t>
            </a:r>
            <a:r>
              <a:rPr lang="ru-RU" sz="2200" dirty="0" smtClean="0"/>
              <a:t> год.</a:t>
            </a:r>
            <a:br>
              <a:rPr lang="ru-RU" sz="2200" dirty="0" smtClean="0"/>
            </a:br>
            <a:r>
              <a:rPr lang="ru-RU" sz="2200" dirty="0" smtClean="0"/>
              <a:t>Акция «Рябиновая аллея» и высадка буферного озеленения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47788"/>
            <a:ext cx="4559684" cy="3527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4" y="1930400"/>
            <a:ext cx="4400839" cy="3545175"/>
          </a:xfrm>
        </p:spPr>
      </p:pic>
    </p:spTree>
    <p:extLst>
      <p:ext uri="{BB962C8B-B14F-4D97-AF65-F5344CB8AC3E}">
        <p14:creationId xmlns:p14="http://schemas.microsoft.com/office/powerpoint/2010/main" val="32445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2024-2026гг. :</a:t>
            </a:r>
            <a:br>
              <a:rPr lang="ru-RU" sz="2400" dirty="0" smtClean="0"/>
            </a:br>
            <a:r>
              <a:rPr lang="ru-RU" sz="2400" dirty="0" smtClean="0"/>
              <a:t>Создание и установка декоративного освещения вдоль дорожек в виде пеньков, установка основного освещения в виде деревьев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9" y="2011363"/>
            <a:ext cx="4411256" cy="34480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60703"/>
            <a:ext cx="3796145" cy="3498710"/>
          </a:xfrm>
        </p:spPr>
      </p:pic>
    </p:spTree>
    <p:extLst>
      <p:ext uri="{BB962C8B-B14F-4D97-AF65-F5344CB8AC3E}">
        <p14:creationId xmlns:p14="http://schemas.microsoft.com/office/powerpoint/2010/main" val="34976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133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«Соседский центр»  создание места отдыха для жителей и гостей деревни</vt:lpstr>
      <vt:lpstr>В настоящее время данная территория не используется: участок начинает зарастать ивняком, присутствует видимость запустения и разрухи: старый дом, покосившиеся заборы</vt:lpstr>
      <vt:lpstr>Презентация PowerPoint</vt:lpstr>
      <vt:lpstr>Презентация PowerPoint</vt:lpstr>
      <vt:lpstr>Презентация PowerPoint</vt:lpstr>
      <vt:lpstr>За счет средств данного проекта запланировано создание парковой дорожки в виде ручья, чтобы подчеркнуть название нашей деревни «Надручей». Это будет достигаться не только формами дорожек, но и растениями голубых и синих оттенков, которые мы совместно с жителями деревни высадим вдоль дорожек. </vt:lpstr>
      <vt:lpstr>Запланированные работы на 2023 год. Создание и установка беседок со скамейками- проект ТОС. </vt:lpstr>
      <vt:lpstr>Запланированные работы на 2023 год. Акция «Рябиновая аллея» и высадка буферного озеленения</vt:lpstr>
      <vt:lpstr>2024-2026гг. : Создание и установка декоративного освещения вдоль дорожек в виде пеньков, установка основного освещения в виде деревьев</vt:lpstr>
      <vt:lpstr>2024-2026гг.: создание зоны «очага» около беседок-установка лавочки с цветником и электрическим инфракрасным обогревателем</vt:lpstr>
      <vt:lpstr>2024-2026 гг.: создание и установка спортивного комплекса, детской площадки с игровыми элементами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вместе в лучшем месте»</dc:title>
  <dc:creator>DELL</dc:creator>
  <cp:lastModifiedBy>DELL</cp:lastModifiedBy>
  <cp:revision>26</cp:revision>
  <dcterms:created xsi:type="dcterms:W3CDTF">2023-05-06T18:45:17Z</dcterms:created>
  <dcterms:modified xsi:type="dcterms:W3CDTF">2023-05-19T21:57:34Z</dcterms:modified>
</cp:coreProperties>
</file>