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AF0D3D1-3A4B-4081-B1DE-BF17468AB65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52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</p:spPr>
      </p:sp>
      <p:sp>
        <p:nvSpPr>
          <p:cNvPr id="9911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440" cy="3907800"/>
          </a:xfrm>
          <a:prstGeom prst="rect">
            <a:avLst/>
          </a:prstGeom>
        </p:spPr>
        <p:txBody>
          <a:bodyPr lIns="91800" rIns="91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912" name="TextShape 3"/>
          <p:cNvSpPr txBox="1"/>
          <p:nvPr/>
        </p:nvSpPr>
        <p:spPr>
          <a:xfrm>
            <a:off x="3849840" y="9430560"/>
            <a:ext cx="2945880" cy="4975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lstStyle/>
          <a:p>
            <a:pPr algn="r">
              <a:lnSpc>
                <a:spcPct val="100000"/>
              </a:lnSpc>
            </a:pPr>
            <a:fld id="{7920F705-0B6E-41FF-9981-389AB36C00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E312185-5E3F-43B7-8624-56AFF3876F1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DBB68F-6735-4420-BBA5-56284AF5FA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0" y="744074"/>
            <a:ext cx="12301086" cy="6176844"/>
          </a:xfrm>
          <a:prstGeom prst="rect">
            <a:avLst/>
          </a:prstGeom>
        </p:spPr>
      </p:pic>
      <p:grpSp>
        <p:nvGrpSpPr>
          <p:cNvPr id="56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6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0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7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92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1" name="CustomShape 367"/>
          <p:cNvSpPr/>
          <p:nvPr/>
        </p:nvSpPr>
        <p:spPr>
          <a:xfrm>
            <a:off x="1871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957" name="Рисунок 470"/>
          <p:cNvPicPr/>
          <p:nvPr/>
        </p:nvPicPr>
        <p:blipFill>
          <a:blip r:embed="rId5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1078" name="CustomShape 511"/>
          <p:cNvSpPr/>
          <p:nvPr/>
        </p:nvSpPr>
        <p:spPr>
          <a:xfrm>
            <a:off x="10500176" y="6139187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grpSp>
        <p:nvGrpSpPr>
          <p:cNvPr id="494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495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498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99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504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509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0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1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2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3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4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15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6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7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9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50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50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50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50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500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1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2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503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497" name="Рисунок 415"/>
            <p:cNvPicPr/>
            <p:nvPr/>
          </p:nvPicPr>
          <p:blipFill>
            <a:blip r:embed="rId6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20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521" name="Овал 52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24" name="Полилиния 523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26" name="Группа 525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527" name="Прямоугольник 526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Равнобедренный треугольник 527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люс 528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0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3" name="CustomShape 496"/>
          <p:cNvSpPr/>
          <p:nvPr/>
        </p:nvSpPr>
        <p:spPr>
          <a:xfrm>
            <a:off x="6365520" y="3588480"/>
            <a:ext cx="165060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497"/>
          <p:cNvSpPr/>
          <p:nvPr/>
        </p:nvSpPr>
        <p:spPr>
          <a:xfrm>
            <a:off x="6365520" y="3588480"/>
            <a:ext cx="165060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404"/>
          <p:cNvSpPr/>
          <p:nvPr/>
        </p:nvSpPr>
        <p:spPr>
          <a:xfrm>
            <a:off x="2905016" y="2582119"/>
            <a:ext cx="652320" cy="124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156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37" name="CustomShape 405"/>
          <p:cNvSpPr/>
          <p:nvPr/>
        </p:nvSpPr>
        <p:spPr>
          <a:xfrm>
            <a:off x="2819336" y="2719279"/>
            <a:ext cx="745920" cy="137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6955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/24938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8" name="CustomShape 406"/>
          <p:cNvSpPr/>
          <p:nvPr/>
        </p:nvSpPr>
        <p:spPr>
          <a:xfrm>
            <a:off x="2658056" y="2590039"/>
            <a:ext cx="222840" cy="109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9" name="CustomShape 407"/>
          <p:cNvSpPr/>
          <p:nvPr/>
        </p:nvSpPr>
        <p:spPr>
          <a:xfrm>
            <a:off x="3112736" y="2319319"/>
            <a:ext cx="49500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0" name="CustomShape 408"/>
          <p:cNvSpPr/>
          <p:nvPr/>
        </p:nvSpPr>
        <p:spPr>
          <a:xfrm>
            <a:off x="2838776" y="2326879"/>
            <a:ext cx="4064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1" name="CustomShape 409"/>
          <p:cNvSpPr/>
          <p:nvPr/>
        </p:nvSpPr>
        <p:spPr>
          <a:xfrm>
            <a:off x="2332256" y="2060839"/>
            <a:ext cx="1514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Приморский МР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42" name="CustomShape 393"/>
          <p:cNvSpPr/>
          <p:nvPr/>
        </p:nvSpPr>
        <p:spPr>
          <a:xfrm>
            <a:off x="4573809" y="1501453"/>
            <a:ext cx="1397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Мезенский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43" name="CustomShape 394"/>
          <p:cNvSpPr/>
          <p:nvPr/>
        </p:nvSpPr>
        <p:spPr>
          <a:xfrm>
            <a:off x="4766478" y="2101693"/>
            <a:ext cx="564840" cy="1425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440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44" name="CustomShape 395"/>
          <p:cNvSpPr/>
          <p:nvPr/>
        </p:nvSpPr>
        <p:spPr>
          <a:xfrm>
            <a:off x="4732998" y="2240293"/>
            <a:ext cx="607680" cy="1342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3259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/7964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5" name="CustomShape 396"/>
          <p:cNvSpPr/>
          <p:nvPr/>
        </p:nvSpPr>
        <p:spPr>
          <a:xfrm>
            <a:off x="4929558" y="1833133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6" name="CustomShape 397"/>
          <p:cNvSpPr/>
          <p:nvPr/>
        </p:nvSpPr>
        <p:spPr>
          <a:xfrm>
            <a:off x="4715718" y="1832053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7" name="CustomShape 398"/>
          <p:cNvSpPr/>
          <p:nvPr/>
        </p:nvSpPr>
        <p:spPr>
          <a:xfrm>
            <a:off x="5362638" y="1998373"/>
            <a:ext cx="242280" cy="15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 dirty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548" name="CustomShape 398"/>
          <p:cNvSpPr/>
          <p:nvPr/>
        </p:nvSpPr>
        <p:spPr>
          <a:xfrm>
            <a:off x="7726329" y="2825837"/>
            <a:ext cx="263880" cy="117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9" name="CustomShape 399"/>
          <p:cNvSpPr/>
          <p:nvPr/>
        </p:nvSpPr>
        <p:spPr>
          <a:xfrm>
            <a:off x="7095609" y="3073559"/>
            <a:ext cx="589680" cy="1353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3294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/5693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0" name="CustomShape 400"/>
          <p:cNvSpPr/>
          <p:nvPr/>
        </p:nvSpPr>
        <p:spPr>
          <a:xfrm>
            <a:off x="7127814" y="2890997"/>
            <a:ext cx="513360" cy="141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450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51" name="CustomShape 401"/>
          <p:cNvSpPr/>
          <p:nvPr/>
        </p:nvSpPr>
        <p:spPr>
          <a:xfrm>
            <a:off x="6985449" y="2341637"/>
            <a:ext cx="16549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Лешуконский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52" name="CustomShape 402"/>
          <p:cNvSpPr/>
          <p:nvPr/>
        </p:nvSpPr>
        <p:spPr>
          <a:xfrm>
            <a:off x="7309449" y="2600477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3" name="CustomShape 403"/>
          <p:cNvSpPr/>
          <p:nvPr/>
        </p:nvSpPr>
        <p:spPr>
          <a:xfrm>
            <a:off x="7095609" y="2599037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4" name="CustomShape 422"/>
          <p:cNvSpPr/>
          <p:nvPr/>
        </p:nvSpPr>
        <p:spPr>
          <a:xfrm>
            <a:off x="4914852" y="2741002"/>
            <a:ext cx="14720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Пинежский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55" name="CustomShape 423"/>
          <p:cNvSpPr/>
          <p:nvPr/>
        </p:nvSpPr>
        <p:spPr>
          <a:xfrm>
            <a:off x="5294272" y="3329280"/>
            <a:ext cx="620280" cy="1231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1707/</a:t>
            </a:r>
            <a:r>
              <a:rPr lang="ru-RU" sz="900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56" name="CustomShape 424"/>
          <p:cNvSpPr/>
          <p:nvPr/>
        </p:nvSpPr>
        <p:spPr>
          <a:xfrm>
            <a:off x="5242712" y="3454920"/>
            <a:ext cx="809280" cy="1231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9826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/19946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7" name="CustomShape 425"/>
          <p:cNvSpPr/>
          <p:nvPr/>
        </p:nvSpPr>
        <p:spPr>
          <a:xfrm>
            <a:off x="5902232" y="3063600"/>
            <a:ext cx="237600" cy="13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8" name="CustomShape 426"/>
          <p:cNvSpPr/>
          <p:nvPr/>
        </p:nvSpPr>
        <p:spPr>
          <a:xfrm>
            <a:off x="5457992" y="3035880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9" name="CustomShape 427"/>
          <p:cNvSpPr/>
          <p:nvPr/>
        </p:nvSpPr>
        <p:spPr>
          <a:xfrm>
            <a:off x="5192672" y="3047400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60" name="CustomShape 464"/>
          <p:cNvSpPr/>
          <p:nvPr/>
        </p:nvSpPr>
        <p:spPr>
          <a:xfrm>
            <a:off x="4472971" y="4330871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988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61" name="CustomShape 465"/>
          <p:cNvSpPr/>
          <p:nvPr/>
        </p:nvSpPr>
        <p:spPr>
          <a:xfrm>
            <a:off x="4445833" y="4479191"/>
            <a:ext cx="620640" cy="1911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9542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/12942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62" name="CustomShape 466"/>
          <p:cNvSpPr/>
          <p:nvPr/>
        </p:nvSpPr>
        <p:spPr>
          <a:xfrm>
            <a:off x="3992765" y="3843829"/>
            <a:ext cx="17996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Виноградовский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63" name="CustomShape 467"/>
          <p:cNvSpPr/>
          <p:nvPr/>
        </p:nvSpPr>
        <p:spPr>
          <a:xfrm>
            <a:off x="4676233" y="4048271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2" name="CustomShape 468"/>
          <p:cNvSpPr/>
          <p:nvPr/>
        </p:nvSpPr>
        <p:spPr>
          <a:xfrm>
            <a:off x="4431571" y="406213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latin typeface="Arial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3" name="CustomShape 469"/>
          <p:cNvSpPr/>
          <p:nvPr/>
        </p:nvSpPr>
        <p:spPr>
          <a:xfrm>
            <a:off x="5116873" y="4119903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34" name="CustomShape 428"/>
          <p:cNvSpPr/>
          <p:nvPr/>
        </p:nvSpPr>
        <p:spPr>
          <a:xfrm>
            <a:off x="1475682" y="5039007"/>
            <a:ext cx="62604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1402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35" name="CustomShape 429"/>
          <p:cNvSpPr/>
          <p:nvPr/>
        </p:nvSpPr>
        <p:spPr>
          <a:xfrm>
            <a:off x="1483480" y="5195155"/>
            <a:ext cx="729720" cy="1756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5679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/36281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6" name="CustomShape 430"/>
          <p:cNvSpPr/>
          <p:nvPr/>
        </p:nvSpPr>
        <p:spPr>
          <a:xfrm>
            <a:off x="2146002" y="5039007"/>
            <a:ext cx="225360" cy="1263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37" name="CustomShape 431"/>
          <p:cNvSpPr/>
          <p:nvPr/>
        </p:nvSpPr>
        <p:spPr>
          <a:xfrm>
            <a:off x="1223142" y="4482056"/>
            <a:ext cx="140976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Плесецкий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38" name="CustomShape 432"/>
          <p:cNvSpPr/>
          <p:nvPr/>
        </p:nvSpPr>
        <p:spPr>
          <a:xfrm>
            <a:off x="1825962" y="4725087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9" name="CustomShape 433"/>
          <p:cNvSpPr/>
          <p:nvPr/>
        </p:nvSpPr>
        <p:spPr>
          <a:xfrm>
            <a:off x="1542282" y="4754607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0" name="CustomShape 434"/>
          <p:cNvSpPr/>
          <p:nvPr/>
        </p:nvSpPr>
        <p:spPr>
          <a:xfrm>
            <a:off x="1425366" y="5987945"/>
            <a:ext cx="603035" cy="1452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1147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41" name="CustomShape 435"/>
          <p:cNvSpPr/>
          <p:nvPr/>
        </p:nvSpPr>
        <p:spPr>
          <a:xfrm>
            <a:off x="1481201" y="6123305"/>
            <a:ext cx="666360" cy="1209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6722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/16227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2" name="CustomShape 436"/>
          <p:cNvSpPr/>
          <p:nvPr/>
        </p:nvSpPr>
        <p:spPr>
          <a:xfrm>
            <a:off x="843787" y="5431917"/>
            <a:ext cx="1848960" cy="3484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Каргопольский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43" name="CustomShape 437"/>
          <p:cNvSpPr/>
          <p:nvPr/>
        </p:nvSpPr>
        <p:spPr>
          <a:xfrm>
            <a:off x="1618361" y="5740205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4" name="CustomShape 438"/>
          <p:cNvSpPr/>
          <p:nvPr/>
        </p:nvSpPr>
        <p:spPr>
          <a:xfrm>
            <a:off x="1404521" y="5739125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5" name="CustomShape 439"/>
          <p:cNvSpPr/>
          <p:nvPr/>
        </p:nvSpPr>
        <p:spPr>
          <a:xfrm>
            <a:off x="2049641" y="5968865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46" name="CustomShape 488"/>
          <p:cNvSpPr/>
          <p:nvPr/>
        </p:nvSpPr>
        <p:spPr>
          <a:xfrm>
            <a:off x="6156051" y="4585995"/>
            <a:ext cx="56700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1493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47" name="CustomShape 489"/>
          <p:cNvSpPr/>
          <p:nvPr/>
        </p:nvSpPr>
        <p:spPr>
          <a:xfrm>
            <a:off x="6144531" y="4735035"/>
            <a:ext cx="684000" cy="12780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8243/11515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8" name="CustomShape 490"/>
          <p:cNvSpPr/>
          <p:nvPr/>
        </p:nvSpPr>
        <p:spPr>
          <a:xfrm>
            <a:off x="6836451" y="4364595"/>
            <a:ext cx="217800" cy="106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49" name="CustomShape 492"/>
          <p:cNvSpPr/>
          <p:nvPr/>
        </p:nvSpPr>
        <p:spPr>
          <a:xfrm>
            <a:off x="6090171" y="4287195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0" name="CustomShape 493"/>
          <p:cNvSpPr/>
          <p:nvPr/>
        </p:nvSpPr>
        <p:spPr>
          <a:xfrm>
            <a:off x="6369891" y="4276755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1" name="CustomShape 491"/>
          <p:cNvSpPr/>
          <p:nvPr/>
        </p:nvSpPr>
        <p:spPr>
          <a:xfrm>
            <a:off x="5699598" y="4059295"/>
            <a:ext cx="17888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Верхнетоемский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52" name="CustomShape 505"/>
          <p:cNvSpPr/>
          <p:nvPr/>
        </p:nvSpPr>
        <p:spPr>
          <a:xfrm>
            <a:off x="7884734" y="4378891"/>
            <a:ext cx="12160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Ленский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53" name="CustomShape 506"/>
          <p:cNvSpPr/>
          <p:nvPr/>
        </p:nvSpPr>
        <p:spPr>
          <a:xfrm>
            <a:off x="7938033" y="4979602"/>
            <a:ext cx="57996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822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/3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54" name="CustomShape 507"/>
          <p:cNvSpPr/>
          <p:nvPr/>
        </p:nvSpPr>
        <p:spPr>
          <a:xfrm>
            <a:off x="7936858" y="5123901"/>
            <a:ext cx="708840" cy="1292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2945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/10321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5" name="CustomShape 508"/>
          <p:cNvSpPr/>
          <p:nvPr/>
        </p:nvSpPr>
        <p:spPr>
          <a:xfrm>
            <a:off x="8687212" y="4738073"/>
            <a:ext cx="343800" cy="118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56" name="CustomShape 509"/>
          <p:cNvSpPr/>
          <p:nvPr/>
        </p:nvSpPr>
        <p:spPr>
          <a:xfrm>
            <a:off x="7986254" y="4644487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8" name="CustomShape 510"/>
          <p:cNvSpPr/>
          <p:nvPr/>
        </p:nvSpPr>
        <p:spPr>
          <a:xfrm>
            <a:off x="8287233" y="4614247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9" name="CustomShape 498"/>
          <p:cNvSpPr/>
          <p:nvPr/>
        </p:nvSpPr>
        <p:spPr>
          <a:xfrm>
            <a:off x="7792951" y="5412340"/>
            <a:ext cx="16538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Вилегодский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60" name="CustomShape 499"/>
          <p:cNvSpPr/>
          <p:nvPr/>
        </p:nvSpPr>
        <p:spPr>
          <a:xfrm>
            <a:off x="8271879" y="5977276"/>
            <a:ext cx="57996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851/7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61" name="CustomShape 500"/>
          <p:cNvSpPr/>
          <p:nvPr/>
        </p:nvSpPr>
        <p:spPr>
          <a:xfrm>
            <a:off x="7978440" y="6110496"/>
            <a:ext cx="687240" cy="1090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5968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/8626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2" name="CustomShape 501"/>
          <p:cNvSpPr/>
          <p:nvPr/>
        </p:nvSpPr>
        <p:spPr>
          <a:xfrm>
            <a:off x="7957272" y="5922770"/>
            <a:ext cx="23364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63" name="CustomShape 502"/>
          <p:cNvSpPr/>
          <p:nvPr/>
        </p:nvSpPr>
        <p:spPr>
          <a:xfrm>
            <a:off x="8000760" y="5676871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4" name="CustomShape 503"/>
          <p:cNvSpPr/>
          <p:nvPr/>
        </p:nvSpPr>
        <p:spPr>
          <a:xfrm>
            <a:off x="8304770" y="5681671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5" name="CustomShape 471"/>
          <p:cNvSpPr/>
          <p:nvPr/>
        </p:nvSpPr>
        <p:spPr>
          <a:xfrm>
            <a:off x="6573573" y="5525518"/>
            <a:ext cx="766800" cy="1346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3538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/10848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6" name="CustomShape 482"/>
          <p:cNvSpPr/>
          <p:nvPr/>
        </p:nvSpPr>
        <p:spPr>
          <a:xfrm>
            <a:off x="6627931" y="5376118"/>
            <a:ext cx="61092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953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67" name="CustomShape 485"/>
          <p:cNvSpPr/>
          <p:nvPr/>
        </p:nvSpPr>
        <p:spPr>
          <a:xfrm>
            <a:off x="6591238" y="507587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8" name="CustomShape 486"/>
          <p:cNvSpPr/>
          <p:nvPr/>
        </p:nvSpPr>
        <p:spPr>
          <a:xfrm>
            <a:off x="6040829" y="4882696"/>
            <a:ext cx="16963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Красноборский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69" name="CustomShape 487"/>
          <p:cNvSpPr/>
          <p:nvPr/>
        </p:nvSpPr>
        <p:spPr>
          <a:xfrm>
            <a:off x="6879598" y="506939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0" name="CustomShape 490"/>
          <p:cNvSpPr/>
          <p:nvPr/>
        </p:nvSpPr>
        <p:spPr>
          <a:xfrm>
            <a:off x="7248916" y="5206558"/>
            <a:ext cx="217800" cy="106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71" name="CustomShape 470"/>
          <p:cNvSpPr/>
          <p:nvPr/>
        </p:nvSpPr>
        <p:spPr>
          <a:xfrm>
            <a:off x="6728947" y="6144102"/>
            <a:ext cx="610920" cy="141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1135/18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72" name="CustomShape 472"/>
          <p:cNvSpPr/>
          <p:nvPr/>
        </p:nvSpPr>
        <p:spPr>
          <a:xfrm>
            <a:off x="6355627" y="6122142"/>
            <a:ext cx="344880" cy="172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73" name="CustomShape 473"/>
          <p:cNvSpPr/>
          <p:nvPr/>
        </p:nvSpPr>
        <p:spPr>
          <a:xfrm>
            <a:off x="6322467" y="5668113"/>
            <a:ext cx="15688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Котласский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74" name="CustomShape 474"/>
          <p:cNvSpPr/>
          <p:nvPr/>
        </p:nvSpPr>
        <p:spPr>
          <a:xfrm>
            <a:off x="6661267" y="5870862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5" name="CustomShape 475"/>
          <p:cNvSpPr/>
          <p:nvPr/>
        </p:nvSpPr>
        <p:spPr>
          <a:xfrm>
            <a:off x="6903907" y="585250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6" name="CustomShape 471"/>
          <p:cNvSpPr/>
          <p:nvPr/>
        </p:nvSpPr>
        <p:spPr>
          <a:xfrm>
            <a:off x="6700507" y="6326836"/>
            <a:ext cx="766800" cy="1346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3393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/18189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7" name="CustomShape 476"/>
          <p:cNvSpPr/>
          <p:nvPr/>
        </p:nvSpPr>
        <p:spPr>
          <a:xfrm>
            <a:off x="4819386" y="5327337"/>
            <a:ext cx="1559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Устьянский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78" name="CustomShape 477"/>
          <p:cNvSpPr/>
          <p:nvPr/>
        </p:nvSpPr>
        <p:spPr>
          <a:xfrm>
            <a:off x="5141724" y="5913298"/>
            <a:ext cx="535884" cy="142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1591/9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79" name="CustomShape 478"/>
          <p:cNvSpPr/>
          <p:nvPr/>
        </p:nvSpPr>
        <p:spPr>
          <a:xfrm>
            <a:off x="5193048" y="6080698"/>
            <a:ext cx="789120" cy="1465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10486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/24591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0" name="CustomShape 479"/>
          <p:cNvSpPr/>
          <p:nvPr/>
        </p:nvSpPr>
        <p:spPr>
          <a:xfrm>
            <a:off x="5729088" y="5921578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81" name="CustomShape 480"/>
          <p:cNvSpPr/>
          <p:nvPr/>
        </p:nvSpPr>
        <p:spPr>
          <a:xfrm>
            <a:off x="5134368" y="559721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2" name="CustomShape 481"/>
          <p:cNvSpPr/>
          <p:nvPr/>
        </p:nvSpPr>
        <p:spPr>
          <a:xfrm>
            <a:off x="5420928" y="557561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3" name="CustomShape 446"/>
          <p:cNvSpPr/>
          <p:nvPr/>
        </p:nvSpPr>
        <p:spPr>
          <a:xfrm>
            <a:off x="3927053" y="6070752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2252/</a:t>
            </a:r>
            <a:r>
              <a:rPr lang="ru-RU" sz="900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84" name="CustomShape 447"/>
          <p:cNvSpPr/>
          <p:nvPr/>
        </p:nvSpPr>
        <p:spPr>
          <a:xfrm>
            <a:off x="3960173" y="6232392"/>
            <a:ext cx="739440" cy="1454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10327/47129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5" name="CustomShape 448"/>
          <p:cNvSpPr/>
          <p:nvPr/>
        </p:nvSpPr>
        <p:spPr>
          <a:xfrm>
            <a:off x="3678532" y="5490534"/>
            <a:ext cx="13093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Вельский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86" name="CustomShape 449"/>
          <p:cNvSpPr/>
          <p:nvPr/>
        </p:nvSpPr>
        <p:spPr>
          <a:xfrm>
            <a:off x="4261853" y="575179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7" name="CustomShape 450"/>
          <p:cNvSpPr/>
          <p:nvPr/>
        </p:nvSpPr>
        <p:spPr>
          <a:xfrm>
            <a:off x="4000493" y="5761152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8" name="CustomShape 451"/>
          <p:cNvSpPr/>
          <p:nvPr/>
        </p:nvSpPr>
        <p:spPr>
          <a:xfrm>
            <a:off x="4509533" y="6080112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89" name="CustomShape 458"/>
          <p:cNvSpPr/>
          <p:nvPr/>
        </p:nvSpPr>
        <p:spPr>
          <a:xfrm>
            <a:off x="4898070" y="4984296"/>
            <a:ext cx="298440" cy="1828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90" name="CustomShape 459"/>
          <p:cNvSpPr/>
          <p:nvPr/>
        </p:nvSpPr>
        <p:spPr>
          <a:xfrm>
            <a:off x="4254750" y="5191656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1124/6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91" name="CustomShape 460"/>
          <p:cNvSpPr/>
          <p:nvPr/>
        </p:nvSpPr>
        <p:spPr>
          <a:xfrm>
            <a:off x="4144950" y="5339976"/>
            <a:ext cx="666360" cy="1382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5218/11727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2" name="CustomShape 461"/>
          <p:cNvSpPr/>
          <p:nvPr/>
        </p:nvSpPr>
        <p:spPr>
          <a:xfrm>
            <a:off x="3895237" y="4649535"/>
            <a:ext cx="15544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Шенкурский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93" name="CustomShape 462"/>
          <p:cNvSpPr/>
          <p:nvPr/>
        </p:nvSpPr>
        <p:spPr>
          <a:xfrm>
            <a:off x="4383990" y="4892496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4" name="CustomShape 463"/>
          <p:cNvSpPr/>
          <p:nvPr/>
        </p:nvSpPr>
        <p:spPr>
          <a:xfrm>
            <a:off x="4144950" y="4892496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5" name="CustomShape 440"/>
          <p:cNvSpPr/>
          <p:nvPr/>
        </p:nvSpPr>
        <p:spPr>
          <a:xfrm>
            <a:off x="2730860" y="6144659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1128/8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96" name="CustomShape 441"/>
          <p:cNvSpPr/>
          <p:nvPr/>
        </p:nvSpPr>
        <p:spPr>
          <a:xfrm>
            <a:off x="2673541" y="6315627"/>
            <a:ext cx="666360" cy="1209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3066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/19979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7" name="CustomShape 442"/>
          <p:cNvSpPr/>
          <p:nvPr/>
        </p:nvSpPr>
        <p:spPr>
          <a:xfrm>
            <a:off x="2447857" y="5617169"/>
            <a:ext cx="1451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Коношский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98" name="CustomShape 443"/>
          <p:cNvSpPr/>
          <p:nvPr/>
        </p:nvSpPr>
        <p:spPr>
          <a:xfrm>
            <a:off x="3014900" y="5866019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9" name="CustomShape 444"/>
          <p:cNvSpPr/>
          <p:nvPr/>
        </p:nvSpPr>
        <p:spPr>
          <a:xfrm>
            <a:off x="2730860" y="5874659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0" name="CustomShape 445"/>
          <p:cNvSpPr/>
          <p:nvPr/>
        </p:nvSpPr>
        <p:spPr>
          <a:xfrm>
            <a:off x="3472100" y="5977259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01" name="CustomShape 452"/>
          <p:cNvSpPr/>
          <p:nvPr/>
        </p:nvSpPr>
        <p:spPr>
          <a:xfrm>
            <a:off x="2917529" y="5365319"/>
            <a:ext cx="596520" cy="1425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866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02" name="CustomShape 453"/>
          <p:cNvSpPr/>
          <p:nvPr/>
        </p:nvSpPr>
        <p:spPr>
          <a:xfrm>
            <a:off x="2850932" y="5544990"/>
            <a:ext cx="702360" cy="1267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3106/24158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3" name="CustomShape 454"/>
          <p:cNvSpPr/>
          <p:nvPr/>
        </p:nvSpPr>
        <p:spPr>
          <a:xfrm>
            <a:off x="3131369" y="5112600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4" name="CustomShape 455"/>
          <p:cNvSpPr/>
          <p:nvPr/>
        </p:nvSpPr>
        <p:spPr>
          <a:xfrm>
            <a:off x="3531329" y="5338680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05" name="CustomShape 456"/>
          <p:cNvSpPr/>
          <p:nvPr/>
        </p:nvSpPr>
        <p:spPr>
          <a:xfrm>
            <a:off x="2577980" y="4881089"/>
            <a:ext cx="15274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Няндомский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06" name="CustomShape 457"/>
          <p:cNvSpPr/>
          <p:nvPr/>
        </p:nvSpPr>
        <p:spPr>
          <a:xfrm>
            <a:off x="2917529" y="5111160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7" name="CustomShape 416"/>
          <p:cNvSpPr/>
          <p:nvPr/>
        </p:nvSpPr>
        <p:spPr>
          <a:xfrm>
            <a:off x="3247998" y="3629724"/>
            <a:ext cx="572400" cy="13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1443/1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08" name="CustomShape 417"/>
          <p:cNvSpPr/>
          <p:nvPr/>
        </p:nvSpPr>
        <p:spPr>
          <a:xfrm>
            <a:off x="3247998" y="3809724"/>
            <a:ext cx="760680" cy="1274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7840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/17788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9" name="CustomShape 418"/>
          <p:cNvSpPr/>
          <p:nvPr/>
        </p:nvSpPr>
        <p:spPr>
          <a:xfrm>
            <a:off x="3873318" y="3618204"/>
            <a:ext cx="231840" cy="133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10" name="CustomShape 419"/>
          <p:cNvSpPr/>
          <p:nvPr/>
        </p:nvSpPr>
        <p:spPr>
          <a:xfrm>
            <a:off x="3091758" y="3091164"/>
            <a:ext cx="16412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11" name="CustomShape 420"/>
          <p:cNvSpPr/>
          <p:nvPr/>
        </p:nvSpPr>
        <p:spPr>
          <a:xfrm>
            <a:off x="3503958" y="3319044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2" name="CustomShape 421"/>
          <p:cNvSpPr/>
          <p:nvPr/>
        </p:nvSpPr>
        <p:spPr>
          <a:xfrm>
            <a:off x="3210558" y="3325884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3" name="CustomShape 410"/>
          <p:cNvSpPr/>
          <p:nvPr/>
        </p:nvSpPr>
        <p:spPr>
          <a:xfrm>
            <a:off x="667712" y="3563367"/>
            <a:ext cx="13316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Онежский МР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014" name="CustomShape 411"/>
          <p:cNvSpPr/>
          <p:nvPr/>
        </p:nvSpPr>
        <p:spPr>
          <a:xfrm>
            <a:off x="1008341" y="4073847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873/9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15" name="CustomShape 412"/>
          <p:cNvSpPr/>
          <p:nvPr/>
        </p:nvSpPr>
        <p:spPr>
          <a:xfrm>
            <a:off x="1010072" y="4217127"/>
            <a:ext cx="666360" cy="1335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7562/27705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6" name="CustomShape 413"/>
          <p:cNvSpPr/>
          <p:nvPr/>
        </p:nvSpPr>
        <p:spPr>
          <a:xfrm>
            <a:off x="1546112" y="4092567"/>
            <a:ext cx="205200" cy="116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17" name="CustomShape 414"/>
          <p:cNvSpPr/>
          <p:nvPr/>
        </p:nvSpPr>
        <p:spPr>
          <a:xfrm>
            <a:off x="1160552" y="3835167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8" name="CustomShape 415"/>
          <p:cNvSpPr/>
          <p:nvPr/>
        </p:nvSpPr>
        <p:spPr>
          <a:xfrm>
            <a:off x="946712" y="3833727"/>
            <a:ext cx="395280" cy="321833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20" y="923400"/>
            <a:ext cx="12235016" cy="5935244"/>
          </a:xfrm>
          <a:prstGeom prst="rect">
            <a:avLst/>
          </a:prstGeom>
        </p:spPr>
      </p:pic>
      <p:grpSp>
        <p:nvGrpSpPr>
          <p:cNvPr id="6319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6320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1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2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3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4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25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26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27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6328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9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0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1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2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3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4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5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6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7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8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9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0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1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2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3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4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5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6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7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8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9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0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1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2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3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4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5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6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7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8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9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0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1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2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3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4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5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6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7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8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9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0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1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2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3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4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5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6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7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8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9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0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1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2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3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4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5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6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7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8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9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0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1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2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3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4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5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6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7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8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9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0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1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2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3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4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5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6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7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8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9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0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1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2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3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4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5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6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7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8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9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0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1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2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3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4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5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6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7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8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9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0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1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2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3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4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5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6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7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8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9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0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1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2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3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4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5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6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7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8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9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0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1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2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3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4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5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6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7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8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9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0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1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2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3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4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5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6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7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8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9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0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1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2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3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4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5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6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7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8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9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0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1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2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3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4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5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6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7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8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9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0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1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2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3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4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5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6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7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8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9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0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1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2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3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4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5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6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7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8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9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0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1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2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3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4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5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6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7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8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9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0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1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2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3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4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5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6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7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8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9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0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1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2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3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4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5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6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7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8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9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0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1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2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3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4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5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6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7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8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9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0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1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2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3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4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5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6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7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8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9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0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1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2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3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4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5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6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7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8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9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0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1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2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3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4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5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6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7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8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9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0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1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2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3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4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5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6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7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8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9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0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1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2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3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4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5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6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7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8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9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0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1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2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3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4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5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6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7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8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9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0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1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2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3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4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5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6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7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8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9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0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1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2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3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4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5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6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7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8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9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0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1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2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3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4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5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6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7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8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9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0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1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2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3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4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5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6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7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8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9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0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1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2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3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4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5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6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7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8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9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0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1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2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3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4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5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6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7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8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9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0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1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2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3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4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5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6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7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8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679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680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6681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2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3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684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5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86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ВЕРХНЕТОЕМСКОГО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6687" name="CustomShape 368"/>
          <p:cNvSpPr/>
          <p:nvPr/>
        </p:nvSpPr>
        <p:spPr>
          <a:xfrm>
            <a:off x="10426515" y="606996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2494236" y="4437540"/>
            <a:ext cx="1479970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Верхняя Тойма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235715" y="1047184"/>
            <a:ext cx="1572561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Верхнетоемский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415036" y="125681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82036" y="126761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415036" y="176225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8243/11515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415036" y="154877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1493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324756" y="154877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1" y="722880"/>
            <a:ext cx="12211361" cy="6135120"/>
          </a:xfrm>
          <a:prstGeom prst="rect">
            <a:avLst/>
          </a:prstGeom>
        </p:spPr>
      </p:pic>
      <p:grpSp>
        <p:nvGrpSpPr>
          <p:cNvPr id="1080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081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86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87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88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089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2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3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4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5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6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7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1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2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3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4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5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6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0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1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2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3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4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5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9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0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1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2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3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4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8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9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0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1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2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3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7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8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9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0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1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2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3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4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5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6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7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8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9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0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1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2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3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2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3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7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8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9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0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1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2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3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4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5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6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7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8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9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0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1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2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3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4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5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6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7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8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9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3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4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5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6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7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8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2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3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4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5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6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7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3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4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5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6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7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9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0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1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2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3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4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5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6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7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8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9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0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1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2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3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4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5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6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7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8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9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0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1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2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3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4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5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6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7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8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9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0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1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2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3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4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5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6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7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8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9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0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1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2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3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4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5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6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7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8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9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0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1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2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3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4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5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6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7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8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9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0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1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2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3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4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5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6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7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8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9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0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1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2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3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4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5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6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7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8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9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0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1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2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3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4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5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6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7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8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9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0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1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2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3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4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5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6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7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8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9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0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1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2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3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4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5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6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7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8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9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0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1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2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3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4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5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6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7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8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9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0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1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2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3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4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5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6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7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8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9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0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1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2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3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4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5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6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7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8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9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0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1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2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3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4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5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6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7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8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9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40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41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1442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3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4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45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6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7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Г. АРХАНГЕЛЬСК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48" name="CustomShape 368"/>
          <p:cNvSpPr/>
          <p:nvPr/>
        </p:nvSpPr>
        <p:spPr>
          <a:xfrm>
            <a:off x="10422487" y="5933502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pic>
        <p:nvPicPr>
          <p:cNvPr id="1474" name="Рисунок 465"/>
          <p:cNvPicPr/>
          <p:nvPr/>
        </p:nvPicPr>
        <p:blipFill>
          <a:blip r:embed="rId4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406"/>
          <p:cNvSpPr/>
          <p:nvPr/>
        </p:nvSpPr>
        <p:spPr bwMode="auto">
          <a:xfrm>
            <a:off x="4202472" y="3448366"/>
            <a:ext cx="103840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г. Архангельск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2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3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5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6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1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6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7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8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0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1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2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3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9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2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4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5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7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9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90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4" name="Рисунок 415"/>
            <p:cNvPicPr/>
            <p:nvPr/>
          </p:nvPicPr>
          <p:blipFill>
            <a:blip r:embed="rId5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10" name="Рисунок 465"/>
          <p:cNvPicPr/>
          <p:nvPr/>
        </p:nvPicPr>
        <p:blipFill>
          <a:blip r:embed="rId4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11" name="Овал 41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3" name="Полилиния 412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5" name="Группа 414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6" name="Прямоугольник 415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люс 417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9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3"/>
          <p:cNvSpPr/>
          <p:nvPr/>
        </p:nvSpPr>
        <p:spPr>
          <a:xfrm>
            <a:off x="259851" y="912601"/>
            <a:ext cx="129094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Приморский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7" name="CustomShape 394"/>
          <p:cNvSpPr/>
          <p:nvPr/>
        </p:nvSpPr>
        <p:spPr>
          <a:xfrm>
            <a:off x="260211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8" name="CustomShape 395"/>
          <p:cNvSpPr/>
          <p:nvPr/>
        </p:nvSpPr>
        <p:spPr>
          <a:xfrm>
            <a:off x="827211" y="113321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9" name="CustomShape 396"/>
          <p:cNvSpPr/>
          <p:nvPr/>
        </p:nvSpPr>
        <p:spPr>
          <a:xfrm>
            <a:off x="259851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6955/24938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0" name="CustomShape 397"/>
          <p:cNvSpPr/>
          <p:nvPr/>
        </p:nvSpPr>
        <p:spPr>
          <a:xfrm>
            <a:off x="260211" y="141437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156/8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1" name="CustomShape 398"/>
          <p:cNvSpPr/>
          <p:nvPr/>
        </p:nvSpPr>
        <p:spPr>
          <a:xfrm>
            <a:off x="1169931" y="141437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39"/>
            <a:ext cx="12199193" cy="6149161"/>
          </a:xfrm>
          <a:prstGeom prst="rect">
            <a:avLst/>
          </a:prstGeom>
        </p:spPr>
      </p:pic>
      <p:grpSp>
        <p:nvGrpSpPr>
          <p:cNvPr id="1483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484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5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6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89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90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91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492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3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4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5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6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7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8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9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0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1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2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3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4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5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6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7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8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9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0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1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2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3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4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5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6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7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8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9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0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1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2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3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4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5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6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7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8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9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0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1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2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3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4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5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6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7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8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9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0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1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2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3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4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5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6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7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8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9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0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1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2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3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4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5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6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7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8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9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0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1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2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3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4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5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6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7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8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9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0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1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2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3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4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5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6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7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8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9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0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1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2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3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4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5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6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7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8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9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0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1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2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3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4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5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6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7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8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9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0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1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2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3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4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5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6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7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8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9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0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1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2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3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4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5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6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7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8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9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0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1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2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3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4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5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6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7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8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9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0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1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2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3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4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5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6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7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8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9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0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1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2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3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4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5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6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7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8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9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0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1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2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3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4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5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6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7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8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9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0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1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2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3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4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5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6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7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8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9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0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1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2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3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4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5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6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7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8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9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0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1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2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3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4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5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6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7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8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9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0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1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2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3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4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5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6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7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8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9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0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1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2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3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4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5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6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7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8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9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0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1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2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3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4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5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6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7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8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9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0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1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2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3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4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5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6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7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8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9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0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1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2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3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4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5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6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7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8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9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0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1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2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3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4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5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6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7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8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9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0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1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2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3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4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5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6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7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8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9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0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1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2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3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4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5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6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7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8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9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0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1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2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3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4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5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6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7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8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9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0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1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2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3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4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5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6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7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8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9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0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1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2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3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4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5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6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7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8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9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0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1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2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3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4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5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6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7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8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9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0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1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2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3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4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5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6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7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8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9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0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1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2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3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4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5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6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7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8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9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0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1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2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3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4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5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6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7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8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9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0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1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2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43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44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1845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6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7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48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9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0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ОНЕЖСКОГО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851" name="CustomShape 368"/>
          <p:cNvSpPr/>
          <p:nvPr/>
        </p:nvSpPr>
        <p:spPr>
          <a:xfrm>
            <a:off x="10415610" y="606996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4932137" y="3595283"/>
            <a:ext cx="620022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г. Онега</a:t>
            </a:r>
          </a:p>
        </p:txBody>
      </p:sp>
      <p:grpSp>
        <p:nvGrpSpPr>
          <p:cNvPr id="381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2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4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5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0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5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7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8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0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1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2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5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1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2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3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4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6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9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3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9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10" name="Овал 409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2" name="Полилиния 411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4" name="Группа 413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5" name="Прямоугольник 414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Плюс 416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8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3"/>
          <p:cNvSpPr/>
          <p:nvPr/>
        </p:nvSpPr>
        <p:spPr>
          <a:xfrm>
            <a:off x="330577" y="1195567"/>
            <a:ext cx="1120577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Онежский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6" name="CustomShape 394"/>
          <p:cNvSpPr/>
          <p:nvPr/>
        </p:nvSpPr>
        <p:spPr>
          <a:xfrm>
            <a:off x="304246" y="143123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latin typeface="Arial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7" name="CustomShape 395"/>
          <p:cNvSpPr/>
          <p:nvPr/>
        </p:nvSpPr>
        <p:spPr>
          <a:xfrm>
            <a:off x="871246" y="1442031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8" name="CustomShape 396"/>
          <p:cNvSpPr/>
          <p:nvPr/>
        </p:nvSpPr>
        <p:spPr>
          <a:xfrm>
            <a:off x="304246" y="193667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7562/27705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9" name="CustomShape 397"/>
          <p:cNvSpPr/>
          <p:nvPr/>
        </p:nvSpPr>
        <p:spPr>
          <a:xfrm>
            <a:off x="304246" y="172319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873/9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0" name="CustomShape 398"/>
          <p:cNvSpPr/>
          <p:nvPr/>
        </p:nvSpPr>
        <p:spPr>
          <a:xfrm>
            <a:off x="1213966" y="172319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3" y="728640"/>
            <a:ext cx="12210287" cy="6129360"/>
          </a:xfrm>
          <a:prstGeom prst="rect">
            <a:avLst/>
          </a:prstGeom>
        </p:spPr>
      </p:pic>
      <p:grpSp>
        <p:nvGrpSpPr>
          <p:cNvPr id="1886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887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8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9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0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92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93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94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895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6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7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8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9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0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1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2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3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4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5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6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7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8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9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0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1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2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3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4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5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6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7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8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9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0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1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2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3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4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5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6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7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8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9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0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1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2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3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4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5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6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7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8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9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0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1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2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3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4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5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6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7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8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9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0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1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2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3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4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5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6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7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8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9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0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1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2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3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4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5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6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7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8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9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0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1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2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3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4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5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6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7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8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9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0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1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2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3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4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5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6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7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8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9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0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1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2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3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4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5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6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7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8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9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0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1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2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3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4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5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6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7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8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9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0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1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2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3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4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5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6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7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8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9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0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1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2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3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4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5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6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7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8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9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0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1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2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3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4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5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6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7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8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9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0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1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2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3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4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5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6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7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8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9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0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1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2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3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4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5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6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7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8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9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0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1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2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3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4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5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6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7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8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9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0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1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2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3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4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5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6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7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8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9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0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1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2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3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4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5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6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7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8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9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0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1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2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3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4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5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6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7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8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9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0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1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2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3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4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5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6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7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8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9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0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1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2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3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4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5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6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7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8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9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0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1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2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3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4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5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6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7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8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9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0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1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2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3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4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5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6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7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8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9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0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1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2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3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4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5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6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7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8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9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0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1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2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3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4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5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6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7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8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9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0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1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2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3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4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5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6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7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8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9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0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1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2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3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4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5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6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7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8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9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0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1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2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3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4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5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6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7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8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9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0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1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2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3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4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5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6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7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8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9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0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1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2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3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4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5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6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7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8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9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0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1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2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3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4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5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6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7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8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9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0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1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2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3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4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5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6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7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8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9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0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1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2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3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4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5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6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7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8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9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0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1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2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3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4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5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246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47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2248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9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0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251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2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53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ХОЛМОГОРСКОГО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54" name="CustomShape 368"/>
          <p:cNvSpPr/>
          <p:nvPr/>
        </p:nvSpPr>
        <p:spPr>
          <a:xfrm>
            <a:off x="10458431" y="594617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2874319" y="2729557"/>
            <a:ext cx="108649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Холмогоры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179608" y="1063778"/>
            <a:ext cx="1433933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289615" y="127847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latin typeface="Arial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856615" y="1289271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289615" y="178391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7840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/17778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289615" y="157043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1443/10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199335" y="157043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40"/>
            <a:ext cx="12186071" cy="6149160"/>
          </a:xfrm>
          <a:prstGeom prst="rect">
            <a:avLst/>
          </a:prstGeom>
        </p:spPr>
      </p:pic>
      <p:grpSp>
        <p:nvGrpSpPr>
          <p:cNvPr id="2289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2290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1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2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3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4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95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96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97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2298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9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0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1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2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3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4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5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6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7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8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9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0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1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2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3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4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5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6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7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8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9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0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1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2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3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4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5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6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7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8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9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0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1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2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3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4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5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6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7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8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9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0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1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2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3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4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5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6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7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8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9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0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1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2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3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4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5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6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7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8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9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0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1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2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3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4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5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6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7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8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9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0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1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2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3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4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5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6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7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8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9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0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1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2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3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4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5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6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7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8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9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0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1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2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3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4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5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6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7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8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9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0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1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2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3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4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5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6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7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8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9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0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1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2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3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4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5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6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7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8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9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0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1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2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3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4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5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6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7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8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9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0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1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2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3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4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5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6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7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8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9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0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1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2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3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4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5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6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7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8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9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0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1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2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3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4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5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6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7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8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9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0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1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2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3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4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5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6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7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8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9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0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1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2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3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4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5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6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7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8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9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0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1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2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3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4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5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6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7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8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9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0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1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2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3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4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5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6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7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8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9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0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1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2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3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4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5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6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7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8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9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0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1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2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3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4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5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6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7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8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9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0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1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2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3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4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5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6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7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8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9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0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1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2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3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4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5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6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7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8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9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0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1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2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3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4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5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6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7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8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9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0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1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2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3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4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5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6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7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8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9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0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1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2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3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4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5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6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7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8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9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0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1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2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3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4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5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6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7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8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9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0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1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2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3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4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5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6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7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8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9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0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1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2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3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4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5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6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7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8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9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0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1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2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3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4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5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6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7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8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9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0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1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2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3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4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5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6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7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8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9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0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1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2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3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4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5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6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7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8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9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0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1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2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3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4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5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6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7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8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9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0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1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2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3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4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5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6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7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8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49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650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2651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2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3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54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5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56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ПЛЕСЕЦКОГО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657" name="CustomShape 368"/>
          <p:cNvSpPr/>
          <p:nvPr/>
        </p:nvSpPr>
        <p:spPr>
          <a:xfrm>
            <a:off x="10429530" y="60872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pic>
        <p:nvPicPr>
          <p:cNvPr id="2683" name="Рисунок 465"/>
          <p:cNvPicPr/>
          <p:nvPr/>
        </p:nvPicPr>
        <p:blipFill>
          <a:blip r:embed="rId4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4940788" y="4143693"/>
            <a:ext cx="889326" cy="22312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60950" tIns="30474" rIns="60950" bIns="30474">
            <a:spAutoFit/>
          </a:bodyPr>
          <a:lstStyle>
            <a:defPPr>
              <a:defRPr lang="ru-RU"/>
            </a:defPPr>
            <a:lvl1pPr algn="ctr">
              <a:defRPr sz="105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altLang="ru-RU" dirty="0" err="1"/>
              <a:t>н.п</a:t>
            </a:r>
            <a:r>
              <a:rPr lang="ru-RU" altLang="ru-RU" dirty="0"/>
              <a:t>. Плесецк</a:t>
            </a:r>
          </a:p>
        </p:txBody>
      </p:sp>
      <p:grpSp>
        <p:nvGrpSpPr>
          <p:cNvPr id="381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2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4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5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0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5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7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8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0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1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2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5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1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2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3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4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6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9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3" name="Рисунок 415"/>
            <p:cNvPicPr/>
            <p:nvPr/>
          </p:nvPicPr>
          <p:blipFill>
            <a:blip r:embed="rId5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7" name="Рисунок 465"/>
          <p:cNvPicPr/>
          <p:nvPr/>
        </p:nvPicPr>
        <p:blipFill>
          <a:blip r:embed="rId4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1" name="Полилиния 410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3" name="Группа 412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4" name="Прямоугольник 413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Равнобедренный треугольник 414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люс 415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7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3"/>
          <p:cNvSpPr/>
          <p:nvPr/>
        </p:nvSpPr>
        <p:spPr>
          <a:xfrm>
            <a:off x="210087" y="1009793"/>
            <a:ext cx="119585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Плесецкий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5" name="CustomShape 394"/>
          <p:cNvSpPr/>
          <p:nvPr/>
        </p:nvSpPr>
        <p:spPr>
          <a:xfrm>
            <a:off x="221394" y="122015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CustomShape 395"/>
          <p:cNvSpPr/>
          <p:nvPr/>
        </p:nvSpPr>
        <p:spPr>
          <a:xfrm>
            <a:off x="788394" y="123095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7" name="CustomShape 396"/>
          <p:cNvSpPr/>
          <p:nvPr/>
        </p:nvSpPr>
        <p:spPr>
          <a:xfrm>
            <a:off x="221394" y="172559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5679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/36281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7"/>
          <p:cNvSpPr/>
          <p:nvPr/>
        </p:nvSpPr>
        <p:spPr>
          <a:xfrm>
            <a:off x="221394" y="151211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1402/9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9" name="CustomShape 398"/>
          <p:cNvSpPr/>
          <p:nvPr/>
        </p:nvSpPr>
        <p:spPr>
          <a:xfrm>
            <a:off x="1131114" y="151211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600"/>
            <a:ext cx="12207405" cy="6190619"/>
          </a:xfrm>
          <a:prstGeom prst="rect">
            <a:avLst/>
          </a:prstGeom>
        </p:spPr>
      </p:pic>
      <p:grpSp>
        <p:nvGrpSpPr>
          <p:cNvPr id="2692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2693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4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5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6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7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698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99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00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2701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2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3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4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5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6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7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8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9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0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1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2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3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4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5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6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7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8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9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0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1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2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3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4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5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6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7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8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9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0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1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2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3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4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5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6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7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8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9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0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1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2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3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4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5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6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7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8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9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0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1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2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3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4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5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6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7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8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9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0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1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2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3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4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5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6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7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8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9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0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1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2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3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4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5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6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7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8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9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0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1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2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3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4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5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6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7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8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9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0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1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2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3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4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5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6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7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8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9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0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1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2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3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4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5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6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7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8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9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0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1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2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3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4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5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6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7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8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9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0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1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2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3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4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5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6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7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8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9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0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1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2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3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4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5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6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7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8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9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0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1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2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3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4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5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6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7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8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9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0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1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2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3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4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5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6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7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8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9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0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1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2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3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4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5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6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7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8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9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0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1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2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3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4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5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6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7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8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9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0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1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2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3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4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5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6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7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8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9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0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1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2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3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4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5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6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7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8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9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0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1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2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3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4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5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6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7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8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9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0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1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2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3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4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5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6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7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8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9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0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1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2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3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4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5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6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7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8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9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0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1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2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3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4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5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6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7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8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9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0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1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2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3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4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5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6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7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8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9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0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1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2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3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4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5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6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7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8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9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0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1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2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3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4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5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6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7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8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9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0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1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2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3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4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5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6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7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8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9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0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1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2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3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4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5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6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7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8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9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0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1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2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3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4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5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6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7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8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9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0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1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2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3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4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5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6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7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8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9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0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1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2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3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4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5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6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7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8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9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0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1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2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3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4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5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6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7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8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9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0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1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2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3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4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5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6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7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8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9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0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1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2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3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4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5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6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7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8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9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0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1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52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053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054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5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6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57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8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59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ВИНОГРАДОВСКОГО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060" name="CustomShape 368"/>
          <p:cNvSpPr/>
          <p:nvPr/>
        </p:nvSpPr>
        <p:spPr>
          <a:xfrm>
            <a:off x="10412955" y="606558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8" name="Прямоугольник 407"/>
          <p:cNvSpPr/>
          <p:nvPr/>
        </p:nvSpPr>
        <p:spPr bwMode="auto">
          <a:xfrm>
            <a:off x="2807891" y="3798776"/>
            <a:ext cx="1179469" cy="22312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Березник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6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Овал 406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165935" y="897395"/>
            <a:ext cx="1583845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Виноградовский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50898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17898" y="113357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50898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9542/12942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50898" y="141473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988/7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60618" y="141473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840"/>
            <a:ext cx="12201551" cy="6122160"/>
          </a:xfrm>
          <a:prstGeom prst="rect">
            <a:avLst/>
          </a:prstGeom>
        </p:spPr>
      </p:pic>
      <p:grpSp>
        <p:nvGrpSpPr>
          <p:cNvPr id="3095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096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7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8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9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0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01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02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3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104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5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6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7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8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9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0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1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2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3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4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5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6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7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8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9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0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1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2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3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4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5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6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7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8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9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0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1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2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3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4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5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6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7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8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9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0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1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2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3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4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5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6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7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8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9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0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1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2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3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4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5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6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7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8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9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0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1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2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3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4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5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6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7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8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9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0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1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2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3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4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5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6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7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8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9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0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1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2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3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4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5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6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7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8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9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0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1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2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3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4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5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6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7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8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9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0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1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2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3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4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5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6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7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8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9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0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1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2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3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4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5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6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7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8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9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0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1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2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3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4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5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6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7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8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9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0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1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2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3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4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5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6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7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8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9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0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1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2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3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4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5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6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7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8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9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0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1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2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3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4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5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6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7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8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9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0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1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2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3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4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5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6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7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8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9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0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1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2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3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4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5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6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7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8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9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0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1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2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3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4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5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6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7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8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9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0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1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2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3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4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5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6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7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8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9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0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1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2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3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4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5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6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7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8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9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0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1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2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3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4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5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6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7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8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9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0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1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2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3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4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5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6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7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8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9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0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1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2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3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4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5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6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7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8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9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0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1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2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3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4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5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6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7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8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9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0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1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2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3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4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5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6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7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8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9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0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1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2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3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4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5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6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7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8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9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0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1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2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3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4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5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6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7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8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9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0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1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2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3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4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5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6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7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8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9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0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1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2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3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4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5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6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7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8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9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0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1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2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3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4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5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6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7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8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9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0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1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2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3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4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5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6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7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8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9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0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1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2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3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4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5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6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7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8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9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0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1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2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3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4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5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6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7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8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9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0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1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2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3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4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5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6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7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8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9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0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1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2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3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4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55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456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457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8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9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60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1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2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ЛЕШУКОНСКОГО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63" name="CustomShape 368"/>
          <p:cNvSpPr/>
          <p:nvPr/>
        </p:nvSpPr>
        <p:spPr>
          <a:xfrm>
            <a:off x="10415520" y="60962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511" y="2666714"/>
            <a:ext cx="1416606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. Лешуконское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Овал 406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09" name="Полилиния 408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1" name="Группа 410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2" name="Прямоугольник 411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Равнобедренный треугольник 412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Плюс 413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5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2" name="CustomShape 393"/>
          <p:cNvSpPr/>
          <p:nvPr/>
        </p:nvSpPr>
        <p:spPr>
          <a:xfrm>
            <a:off x="312114" y="1144024"/>
            <a:ext cx="1400397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Лешуконский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3" name="CustomShape 394"/>
          <p:cNvSpPr/>
          <p:nvPr/>
        </p:nvSpPr>
        <p:spPr>
          <a:xfrm>
            <a:off x="405353" y="133853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5"/>
          <p:cNvSpPr/>
          <p:nvPr/>
        </p:nvSpPr>
        <p:spPr>
          <a:xfrm>
            <a:off x="972353" y="134933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6"/>
          <p:cNvSpPr/>
          <p:nvPr/>
        </p:nvSpPr>
        <p:spPr>
          <a:xfrm>
            <a:off x="405353" y="184397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3294/5693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6" name="CustomShape 397"/>
          <p:cNvSpPr/>
          <p:nvPr/>
        </p:nvSpPr>
        <p:spPr>
          <a:xfrm>
            <a:off x="405353" y="163049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450/5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8"/>
          <p:cNvSpPr/>
          <p:nvPr/>
        </p:nvSpPr>
        <p:spPr>
          <a:xfrm>
            <a:off x="1315073" y="163049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0" y="758879"/>
            <a:ext cx="12209471" cy="6102781"/>
          </a:xfrm>
          <a:prstGeom prst="rect">
            <a:avLst/>
          </a:prstGeom>
        </p:spPr>
      </p:pic>
      <p:grpSp>
        <p:nvGrpSpPr>
          <p:cNvPr id="3498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499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0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1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2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3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504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05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506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507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8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9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0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1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2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3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4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5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6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7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8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9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0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1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2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3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4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5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6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7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8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9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0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1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2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3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4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5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6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7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8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9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0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1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2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3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4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5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6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7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8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9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0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1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2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3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4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5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6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7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8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9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0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1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2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3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4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5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6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7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8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9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0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1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2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3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4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5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6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7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8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9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0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1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2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3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4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5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6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7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8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9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0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1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2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3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4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5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6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7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8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9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0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1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2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3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4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5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6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7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8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9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0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1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2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3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4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5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6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7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8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9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0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1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2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3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4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5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6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7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8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9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0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1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2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3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4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5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6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7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8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9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0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1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2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3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4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5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6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7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8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9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0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1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2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3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4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5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6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7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8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9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0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1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2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3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4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5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6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7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8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9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0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1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2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3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4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5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6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7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8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9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0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1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2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3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4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5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6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7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8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9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0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1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2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3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4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5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6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7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8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9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0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1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2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3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4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5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6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7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8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9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0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1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2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3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4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5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6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7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8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9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0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1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2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3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4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5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6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7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8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9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0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1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2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3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4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5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6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7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8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9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0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1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2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3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4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5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6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7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8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9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0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1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2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3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4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5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6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7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8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9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0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1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2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3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4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5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6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7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8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9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0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1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2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3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4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5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6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7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8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9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0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1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2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3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4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5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6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7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8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9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0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1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2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3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4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5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6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7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8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9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0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1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2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3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4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5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6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7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8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9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0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1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2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3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4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5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6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7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8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9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0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1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2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3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4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5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6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7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8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9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0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1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2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3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4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5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6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7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8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9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0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1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2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3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4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5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6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7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8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9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0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1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2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3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4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5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6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7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858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59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860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1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2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863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4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65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МЕЗЕНСКОГО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66" name="CustomShape 368"/>
          <p:cNvSpPr/>
          <p:nvPr/>
        </p:nvSpPr>
        <p:spPr>
          <a:xfrm>
            <a:off x="10404720" y="609585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7" name="CustomShape 393"/>
          <p:cNvSpPr/>
          <p:nvPr/>
        </p:nvSpPr>
        <p:spPr>
          <a:xfrm>
            <a:off x="3886096" y="3977905"/>
            <a:ext cx="927319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Мезень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7" name="CustomShape 393"/>
          <p:cNvSpPr/>
          <p:nvPr/>
        </p:nvSpPr>
        <p:spPr>
          <a:xfrm>
            <a:off x="296242" y="1108937"/>
            <a:ext cx="1191686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Мезенский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18" name="CustomShape 394"/>
          <p:cNvSpPr/>
          <p:nvPr/>
        </p:nvSpPr>
        <p:spPr>
          <a:xfrm>
            <a:off x="396885" y="1318264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9" name="CustomShape 395"/>
          <p:cNvSpPr/>
          <p:nvPr/>
        </p:nvSpPr>
        <p:spPr>
          <a:xfrm>
            <a:off x="910425" y="132833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0" name="CustomShape 396"/>
          <p:cNvSpPr/>
          <p:nvPr/>
        </p:nvSpPr>
        <p:spPr>
          <a:xfrm>
            <a:off x="343425" y="182297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3259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/7964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1" name="CustomShape 397"/>
          <p:cNvSpPr/>
          <p:nvPr/>
        </p:nvSpPr>
        <p:spPr>
          <a:xfrm>
            <a:off x="343425" y="160949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440/2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2" name="CustomShape 398"/>
          <p:cNvSpPr/>
          <p:nvPr/>
        </p:nvSpPr>
        <p:spPr>
          <a:xfrm>
            <a:off x="1253145" y="160949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39"/>
            <a:ext cx="12192000" cy="6179215"/>
          </a:xfrm>
          <a:prstGeom prst="rect">
            <a:avLst/>
          </a:prstGeom>
        </p:spPr>
      </p:pic>
      <p:grpSp>
        <p:nvGrpSpPr>
          <p:cNvPr id="3901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902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3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4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5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6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07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08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09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910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1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2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3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4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5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6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7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8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9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0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1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2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3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4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5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6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7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8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9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0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1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2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3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4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5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6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7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8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9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0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1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2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3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4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5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6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7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8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9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0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1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2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3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4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5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6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7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8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9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0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1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2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3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4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5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6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7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8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9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0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1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2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3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4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5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6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7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8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9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0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1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2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3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4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5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6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7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8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9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0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1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2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3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4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5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6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7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8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9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0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1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2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3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4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5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6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7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8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9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0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1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2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3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4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5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6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7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8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9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0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1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2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3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4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5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6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7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8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9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0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1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2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3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4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5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6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7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8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9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0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1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2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3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4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5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6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7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8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9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0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1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2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3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4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5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6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7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8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9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0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1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2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3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4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5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6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7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8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9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0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1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2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3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4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5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6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7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8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9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0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1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2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3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4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5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6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7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8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9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0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1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2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3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4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5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6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7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8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9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0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1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2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3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4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5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6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7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8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9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0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1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2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3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4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5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6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7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8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9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0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1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2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3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4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5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6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7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8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9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0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1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2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3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4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5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6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7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8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9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0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1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2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3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4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5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6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7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8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9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0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1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2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3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4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5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6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7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8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9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0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1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2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3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4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5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6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7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8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9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0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1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2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3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4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5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6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7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8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9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0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1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2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3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4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5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6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7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8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9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0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1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2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3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4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5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6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7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8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9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0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1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2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3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4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5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6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7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8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9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0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1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2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3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4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5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6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7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8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9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0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1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2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3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4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5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6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7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8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9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0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1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2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3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4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5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6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7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8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9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0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1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2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3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4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5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6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7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8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9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0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1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2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3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4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5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6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7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8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9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0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61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62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4263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4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5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66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7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68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ПИНЕЖСКОГО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05.06.2023)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269" name="CustomShape 368"/>
          <p:cNvSpPr/>
          <p:nvPr/>
        </p:nvSpPr>
        <p:spPr>
          <a:xfrm>
            <a:off x="10431180" y="6063934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04.06.2023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297" name="CustomShape 393"/>
          <p:cNvSpPr/>
          <p:nvPr/>
        </p:nvSpPr>
        <p:spPr>
          <a:xfrm>
            <a:off x="3938000" y="3383333"/>
            <a:ext cx="1198804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Карпогоры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7" name="CustomShape 394"/>
          <p:cNvSpPr/>
          <p:nvPr/>
        </p:nvSpPr>
        <p:spPr>
          <a:xfrm>
            <a:off x="237262" y="1017352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8" name="CustomShape 395"/>
          <p:cNvSpPr/>
          <p:nvPr/>
        </p:nvSpPr>
        <p:spPr>
          <a:xfrm>
            <a:off x="804262" y="1028152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9" name="CustomShape 396"/>
          <p:cNvSpPr/>
          <p:nvPr/>
        </p:nvSpPr>
        <p:spPr>
          <a:xfrm>
            <a:off x="237262" y="1522792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9826/19946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0" name="CustomShape 397"/>
          <p:cNvSpPr/>
          <p:nvPr/>
        </p:nvSpPr>
        <p:spPr>
          <a:xfrm>
            <a:off x="237262" y="1309312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1707/7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1" name="CustomShape 398"/>
          <p:cNvSpPr/>
          <p:nvPr/>
        </p:nvSpPr>
        <p:spPr>
          <a:xfrm>
            <a:off x="1146982" y="1309312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2" name="CustomShape 393"/>
          <p:cNvSpPr/>
          <p:nvPr/>
        </p:nvSpPr>
        <p:spPr>
          <a:xfrm>
            <a:off x="219575" y="842752"/>
            <a:ext cx="120861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Пинежский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7984</TotalTime>
  <Words>1304</Words>
  <Application>Microsoft Office PowerPoint</Application>
  <PresentationFormat>Произвольный</PresentationFormat>
  <Paragraphs>448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Бутаков Андрей Алексеевич</cp:lastModifiedBy>
  <cp:revision>674</cp:revision>
  <cp:lastPrinted>2020-12-03T08:05:56Z</cp:lastPrinted>
  <dcterms:created xsi:type="dcterms:W3CDTF">2019-08-03T04:06:07Z</dcterms:created>
  <dcterms:modified xsi:type="dcterms:W3CDTF">2023-06-05T06:03:55Z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