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64" r:id="rId6"/>
    <p:sldId id="262" r:id="rId7"/>
    <p:sldId id="263" r:id="rId8"/>
    <p:sldId id="265" r:id="rId9"/>
    <p:sldId id="266" r:id="rId10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1354" y="-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072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61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96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64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815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919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7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88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13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595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60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C607B-371E-40F9-B376-4C840A053F56}" type="datetimeFigureOut">
              <a:rPr lang="ru-RU" smtClean="0"/>
              <a:t>20.05.2023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964DD-BAC1-4580-B536-A8304724A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26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22293"/>
            <a:ext cx="7772400" cy="108012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/>
              <a:t>Инициативное бюджетирование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844824"/>
            <a:ext cx="5344616" cy="316835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ru-RU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«Наша память в камне оживает»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по установке памятника </a:t>
            </a:r>
          </a:p>
          <a:p>
            <a:r>
              <a: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Рычкову Николаю Николаевичу – военнослужащему погибшему в Афганистане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AD6670-4B76-8EC2-F5D0-3CE54F517E44}"/>
              </a:ext>
            </a:extLst>
          </p:cNvPr>
          <p:cNvSpPr txBox="1"/>
          <p:nvPr/>
        </p:nvSpPr>
        <p:spPr>
          <a:xfrm>
            <a:off x="395536" y="5949280"/>
            <a:ext cx="5272608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/>
              <a:t>п. Луковецкий </a:t>
            </a:r>
          </a:p>
          <a:p>
            <a:pPr algn="ctr"/>
            <a:r>
              <a:rPr lang="ru-RU" dirty="0"/>
              <a:t>Холмогорский муниципальный округ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990934-BC94-E2D7-BE4D-F53CC40498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37136"/>
            <a:ext cx="2376264" cy="475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2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2">
            <a:extLst>
              <a:ext uri="{FF2B5EF4-FFF2-40B4-BE49-F238E27FC236}">
                <a16:creationId xmlns:a16="http://schemas.microsoft.com/office/drawing/2014/main" id="{350CE11D-BEE7-0919-9ED4-384005ACE8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30684" y="831685"/>
            <a:ext cx="5829300" cy="1082575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13">
            <a:extLst>
              <a:ext uri="{FF2B5EF4-FFF2-40B4-BE49-F238E27FC236}">
                <a16:creationId xmlns:a16="http://schemas.microsoft.com/office/drawing/2014/main" id="{9533574E-A383-500D-BACF-47B0D7D44DC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706563" y="4039290"/>
            <a:ext cx="5791200" cy="901877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0908F62B-2C52-7AAE-3691-1BAC58AA219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635434" y="2193937"/>
            <a:ext cx="601980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/>
            <a:r>
              <a:rPr lang="ru-RU" sz="2400" b="1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Наумова Нина Владимировна,</a:t>
            </a:r>
          </a:p>
          <a:p>
            <a:pPr algn="ctr" eaLnBrk="0" hangingPunct="0"/>
            <a:r>
              <a:rPr lang="ru-RU" sz="2400" b="1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председателя инициативной группы</a:t>
            </a:r>
            <a:r>
              <a:rPr lang="en-US" sz="2400" dirty="0">
                <a:solidFill>
                  <a:srgbClr val="FE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16">
            <a:extLst>
              <a:ext uri="{FF2B5EF4-FFF2-40B4-BE49-F238E27FC236}">
                <a16:creationId xmlns:a16="http://schemas.microsoft.com/office/drawing/2014/main" id="{C4A0EB97-949C-B5EE-D3B5-963BDD94A85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03648" y="5361917"/>
            <a:ext cx="6686053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состоит из 16 жителей поселка Луковецкий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D4C3CBEA-8F1B-070C-1E2E-87B9BDE32BA8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9246" y="1111362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Инициатор проекта</a:t>
            </a:r>
          </a:p>
        </p:txBody>
      </p:sp>
      <p:sp>
        <p:nvSpPr>
          <p:cNvPr id="9" name="Rectangle 19">
            <a:extLst>
              <a:ext uri="{FF2B5EF4-FFF2-40B4-BE49-F238E27FC236}">
                <a16:creationId xmlns:a16="http://schemas.microsoft.com/office/drawing/2014/main" id="{43AB4F69-C9AA-EF89-FF9B-29303FA8A3A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57400" y="4238428"/>
            <a:ext cx="5029200" cy="50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Инициативная группа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18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проблемы</a:t>
            </a:r>
          </a:p>
        </p:txBody>
      </p:sp>
      <p:sp>
        <p:nvSpPr>
          <p:cNvPr id="32" name="AutoShape 20">
            <a:extLst>
              <a:ext uri="{FF2B5EF4-FFF2-40B4-BE49-F238E27FC236}">
                <a16:creationId xmlns:a16="http://schemas.microsoft.com/office/drawing/2014/main" id="{9C4A92FF-3871-14E2-A0E8-7EB4A96099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0" y="2074213"/>
            <a:ext cx="5742384" cy="560958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dirty="0"/>
              <a:t>                    </a:t>
            </a:r>
          </a:p>
          <a:p>
            <a:r>
              <a:rPr lang="ru-RU" dirty="0"/>
              <a:t>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Частичное разрушение памятника</a:t>
            </a:r>
          </a:p>
          <a:p>
            <a:endParaRPr lang="ru-RU" dirty="0"/>
          </a:p>
        </p:txBody>
      </p:sp>
      <p:sp>
        <p:nvSpPr>
          <p:cNvPr id="33" name="AutoShape 20">
            <a:extLst>
              <a:ext uri="{FF2B5EF4-FFF2-40B4-BE49-F238E27FC236}">
                <a16:creationId xmlns:a16="http://schemas.microsoft.com/office/drawing/2014/main" id="{9E09D6B3-2FEF-D6CB-6548-4D0DC7C1EA5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0" y="4448124"/>
            <a:ext cx="5867130" cy="105736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dirty="0"/>
              <a:t>                    </a:t>
            </a:r>
          </a:p>
          <a:p>
            <a:r>
              <a:rPr lang="ru-RU" dirty="0"/>
              <a:t>                 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связи поколений, воспитание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патриотизма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4" name="AutoShape 20">
            <a:extLst>
              <a:ext uri="{FF2B5EF4-FFF2-40B4-BE49-F238E27FC236}">
                <a16:creationId xmlns:a16="http://schemas.microsoft.com/office/drawing/2014/main" id="{0A801DF8-17F5-4FDF-1BBB-89E8C39078A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286000" y="3040900"/>
            <a:ext cx="5742384" cy="1057366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dirty="0"/>
              <a:t>                    </a:t>
            </a:r>
          </a:p>
          <a:p>
            <a:r>
              <a:rPr lang="ru-RU" dirty="0"/>
              <a:t>  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D61EDCF-0D10-6AD3-27D2-B49DDA565A86}"/>
              </a:ext>
            </a:extLst>
          </p:cNvPr>
          <p:cNvSpPr txBox="1"/>
          <p:nvPr/>
        </p:nvSpPr>
        <p:spPr>
          <a:xfrm>
            <a:off x="2390056" y="3122809"/>
            <a:ext cx="6534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Незнание героев Афганской войны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молодежью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561E17F-7D97-E492-61AD-DCC6BDDC4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06574"/>
            <a:ext cx="1696418" cy="20944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Oval 26">
            <a:extLst>
              <a:ext uri="{FF2B5EF4-FFF2-40B4-BE49-F238E27FC236}">
                <a16:creationId xmlns:a16="http://schemas.microsoft.com/office/drawing/2014/main" id="{6432EA22-6F97-7465-8E5F-E80B4A858FF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61456" y="3455283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Oval 27">
            <a:extLst>
              <a:ext uri="{FF2B5EF4-FFF2-40B4-BE49-F238E27FC236}">
                <a16:creationId xmlns:a16="http://schemas.microsoft.com/office/drawing/2014/main" id="{9F3D25AA-09D2-3ECB-F900-F0C82BCE3977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1700" y="226137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Oval 27">
            <a:extLst>
              <a:ext uri="{FF2B5EF4-FFF2-40B4-BE49-F238E27FC236}">
                <a16:creationId xmlns:a16="http://schemas.microsoft.com/office/drawing/2014/main" id="{C7367AF5-72AF-493D-1722-B8839031524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171700" y="4858599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591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</a:t>
            </a:r>
            <a: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предложений по разрешению указанной проблемы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ltGray">
          <a:xfrm>
            <a:off x="251520" y="2127305"/>
            <a:ext cx="4037905" cy="1503362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gray">
          <a:xfrm>
            <a:off x="4672013" y="2122542"/>
            <a:ext cx="4220467" cy="1503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Bottom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268939" y="4062467"/>
            <a:ext cx="4018899" cy="150336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4676774" y="4064055"/>
            <a:ext cx="4215705" cy="1493837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  <a:scene3d>
            <a:camera prst="legacyPerspectiveTopLef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gray">
          <a:xfrm>
            <a:off x="434856" y="2204221"/>
            <a:ext cx="2338986" cy="12527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ru-RU" sz="200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Закупка и доставка материалов для работы</a:t>
            </a:r>
            <a:endParaRPr lang="en-US" sz="2000" dirty="0">
              <a:solidFill>
                <a:srgbClr val="F8F8F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gray">
          <a:xfrm>
            <a:off x="5644837" y="2230865"/>
            <a:ext cx="3170114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Произвести демонтаж и утилизацию старых памятников, старой плитки, выкорчевка пней и кустарников, выравнивание и отсыпка участка</a:t>
            </a:r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5" name="Group 15"/>
          <p:cNvGrpSpPr>
            <a:grpSpLocks/>
          </p:cNvGrpSpPr>
          <p:nvPr/>
        </p:nvGrpSpPr>
        <p:grpSpPr bwMode="auto">
          <a:xfrm>
            <a:off x="4803231" y="4631750"/>
            <a:ext cx="812800" cy="812800"/>
            <a:chOff x="2430" y="1692"/>
            <a:chExt cx="339" cy="339"/>
          </a:xfrm>
        </p:grpSpPr>
        <p:sp>
          <p:nvSpPr>
            <p:cNvPr id="16" name="Freeform 16"/>
            <p:cNvSpPr>
              <a:spLocks noEditPoints="1"/>
            </p:cNvSpPr>
            <p:nvPr/>
          </p:nvSpPr>
          <p:spPr bwMode="gray">
            <a:xfrm>
              <a:off x="2430" y="1692"/>
              <a:ext cx="339" cy="339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31" y="5"/>
                </a:cxn>
                <a:cxn ang="0">
                  <a:pos x="95" y="17"/>
                </a:cxn>
                <a:cxn ang="0">
                  <a:pos x="63" y="38"/>
                </a:cxn>
                <a:cxn ang="0">
                  <a:pos x="38" y="63"/>
                </a:cxn>
                <a:cxn ang="0">
                  <a:pos x="18" y="95"/>
                </a:cxn>
                <a:cxn ang="0">
                  <a:pos x="5" y="131"/>
                </a:cxn>
                <a:cxn ang="0">
                  <a:pos x="0" y="170"/>
                </a:cxn>
                <a:cxn ang="0">
                  <a:pos x="5" y="209"/>
                </a:cxn>
                <a:cxn ang="0">
                  <a:pos x="18" y="245"/>
                </a:cxn>
                <a:cxn ang="0">
                  <a:pos x="38" y="276"/>
                </a:cxn>
                <a:cxn ang="0">
                  <a:pos x="63" y="302"/>
                </a:cxn>
                <a:cxn ang="0">
                  <a:pos x="95" y="323"/>
                </a:cxn>
                <a:cxn ang="0">
                  <a:pos x="131" y="335"/>
                </a:cxn>
                <a:cxn ang="0">
                  <a:pos x="170" y="339"/>
                </a:cxn>
                <a:cxn ang="0">
                  <a:pos x="209" y="335"/>
                </a:cxn>
                <a:cxn ang="0">
                  <a:pos x="245" y="323"/>
                </a:cxn>
                <a:cxn ang="0">
                  <a:pos x="276" y="302"/>
                </a:cxn>
                <a:cxn ang="0">
                  <a:pos x="303" y="276"/>
                </a:cxn>
                <a:cxn ang="0">
                  <a:pos x="323" y="245"/>
                </a:cxn>
                <a:cxn ang="0">
                  <a:pos x="335" y="209"/>
                </a:cxn>
                <a:cxn ang="0">
                  <a:pos x="339" y="170"/>
                </a:cxn>
                <a:cxn ang="0">
                  <a:pos x="335" y="131"/>
                </a:cxn>
                <a:cxn ang="0">
                  <a:pos x="323" y="95"/>
                </a:cxn>
                <a:cxn ang="0">
                  <a:pos x="303" y="63"/>
                </a:cxn>
                <a:cxn ang="0">
                  <a:pos x="276" y="38"/>
                </a:cxn>
                <a:cxn ang="0">
                  <a:pos x="245" y="17"/>
                </a:cxn>
                <a:cxn ang="0">
                  <a:pos x="209" y="5"/>
                </a:cxn>
                <a:cxn ang="0">
                  <a:pos x="170" y="0"/>
                </a:cxn>
                <a:cxn ang="0">
                  <a:pos x="170" y="294"/>
                </a:cxn>
                <a:cxn ang="0">
                  <a:pos x="137" y="291"/>
                </a:cxn>
                <a:cxn ang="0">
                  <a:pos x="107" y="278"/>
                </a:cxn>
                <a:cxn ang="0">
                  <a:pos x="81" y="258"/>
                </a:cxn>
                <a:cxn ang="0">
                  <a:pos x="62" y="233"/>
                </a:cxn>
                <a:cxn ang="0">
                  <a:pos x="50" y="203"/>
                </a:cxn>
                <a:cxn ang="0">
                  <a:pos x="45" y="170"/>
                </a:cxn>
                <a:cxn ang="0">
                  <a:pos x="50" y="137"/>
                </a:cxn>
                <a:cxn ang="0">
                  <a:pos x="62" y="107"/>
                </a:cxn>
                <a:cxn ang="0">
                  <a:pos x="81" y="81"/>
                </a:cxn>
                <a:cxn ang="0">
                  <a:pos x="107" y="62"/>
                </a:cxn>
                <a:cxn ang="0">
                  <a:pos x="137" y="48"/>
                </a:cxn>
                <a:cxn ang="0">
                  <a:pos x="170" y="44"/>
                </a:cxn>
                <a:cxn ang="0">
                  <a:pos x="203" y="48"/>
                </a:cxn>
                <a:cxn ang="0">
                  <a:pos x="233" y="62"/>
                </a:cxn>
                <a:cxn ang="0">
                  <a:pos x="258" y="81"/>
                </a:cxn>
                <a:cxn ang="0">
                  <a:pos x="278" y="107"/>
                </a:cxn>
                <a:cxn ang="0">
                  <a:pos x="291" y="137"/>
                </a:cxn>
                <a:cxn ang="0">
                  <a:pos x="296" y="170"/>
                </a:cxn>
                <a:cxn ang="0">
                  <a:pos x="291" y="203"/>
                </a:cxn>
                <a:cxn ang="0">
                  <a:pos x="278" y="233"/>
                </a:cxn>
                <a:cxn ang="0">
                  <a:pos x="258" y="258"/>
                </a:cxn>
                <a:cxn ang="0">
                  <a:pos x="233" y="278"/>
                </a:cxn>
                <a:cxn ang="0">
                  <a:pos x="203" y="291"/>
                </a:cxn>
                <a:cxn ang="0">
                  <a:pos x="170" y="294"/>
                </a:cxn>
              </a:cxnLst>
              <a:rect l="0" t="0" r="r" b="b"/>
              <a:pathLst>
                <a:path w="339" h="339">
                  <a:moveTo>
                    <a:pt x="170" y="0"/>
                  </a:moveTo>
                  <a:lnTo>
                    <a:pt x="131" y="5"/>
                  </a:lnTo>
                  <a:lnTo>
                    <a:pt x="95" y="17"/>
                  </a:lnTo>
                  <a:lnTo>
                    <a:pt x="63" y="38"/>
                  </a:lnTo>
                  <a:lnTo>
                    <a:pt x="38" y="63"/>
                  </a:lnTo>
                  <a:lnTo>
                    <a:pt x="18" y="95"/>
                  </a:lnTo>
                  <a:lnTo>
                    <a:pt x="5" y="131"/>
                  </a:lnTo>
                  <a:lnTo>
                    <a:pt x="0" y="170"/>
                  </a:lnTo>
                  <a:lnTo>
                    <a:pt x="5" y="209"/>
                  </a:lnTo>
                  <a:lnTo>
                    <a:pt x="18" y="245"/>
                  </a:lnTo>
                  <a:lnTo>
                    <a:pt x="38" y="276"/>
                  </a:lnTo>
                  <a:lnTo>
                    <a:pt x="63" y="302"/>
                  </a:lnTo>
                  <a:lnTo>
                    <a:pt x="95" y="323"/>
                  </a:lnTo>
                  <a:lnTo>
                    <a:pt x="131" y="335"/>
                  </a:lnTo>
                  <a:lnTo>
                    <a:pt x="170" y="339"/>
                  </a:lnTo>
                  <a:lnTo>
                    <a:pt x="209" y="335"/>
                  </a:lnTo>
                  <a:lnTo>
                    <a:pt x="245" y="323"/>
                  </a:lnTo>
                  <a:lnTo>
                    <a:pt x="276" y="302"/>
                  </a:lnTo>
                  <a:lnTo>
                    <a:pt x="303" y="276"/>
                  </a:lnTo>
                  <a:lnTo>
                    <a:pt x="323" y="245"/>
                  </a:lnTo>
                  <a:lnTo>
                    <a:pt x="335" y="209"/>
                  </a:lnTo>
                  <a:lnTo>
                    <a:pt x="339" y="170"/>
                  </a:lnTo>
                  <a:lnTo>
                    <a:pt x="335" y="131"/>
                  </a:lnTo>
                  <a:lnTo>
                    <a:pt x="323" y="95"/>
                  </a:lnTo>
                  <a:lnTo>
                    <a:pt x="303" y="63"/>
                  </a:lnTo>
                  <a:lnTo>
                    <a:pt x="276" y="38"/>
                  </a:lnTo>
                  <a:lnTo>
                    <a:pt x="245" y="17"/>
                  </a:lnTo>
                  <a:lnTo>
                    <a:pt x="209" y="5"/>
                  </a:lnTo>
                  <a:lnTo>
                    <a:pt x="170" y="0"/>
                  </a:lnTo>
                  <a:close/>
                  <a:moveTo>
                    <a:pt x="170" y="294"/>
                  </a:moveTo>
                  <a:lnTo>
                    <a:pt x="137" y="291"/>
                  </a:lnTo>
                  <a:lnTo>
                    <a:pt x="107" y="278"/>
                  </a:lnTo>
                  <a:lnTo>
                    <a:pt x="81" y="258"/>
                  </a:lnTo>
                  <a:lnTo>
                    <a:pt x="62" y="233"/>
                  </a:lnTo>
                  <a:lnTo>
                    <a:pt x="50" y="203"/>
                  </a:lnTo>
                  <a:lnTo>
                    <a:pt x="45" y="170"/>
                  </a:lnTo>
                  <a:lnTo>
                    <a:pt x="50" y="137"/>
                  </a:lnTo>
                  <a:lnTo>
                    <a:pt x="62" y="107"/>
                  </a:lnTo>
                  <a:lnTo>
                    <a:pt x="81" y="81"/>
                  </a:lnTo>
                  <a:lnTo>
                    <a:pt x="107" y="62"/>
                  </a:lnTo>
                  <a:lnTo>
                    <a:pt x="137" y="48"/>
                  </a:lnTo>
                  <a:lnTo>
                    <a:pt x="170" y="44"/>
                  </a:lnTo>
                  <a:lnTo>
                    <a:pt x="203" y="48"/>
                  </a:lnTo>
                  <a:lnTo>
                    <a:pt x="233" y="62"/>
                  </a:lnTo>
                  <a:lnTo>
                    <a:pt x="258" y="81"/>
                  </a:lnTo>
                  <a:lnTo>
                    <a:pt x="278" y="107"/>
                  </a:lnTo>
                  <a:lnTo>
                    <a:pt x="291" y="137"/>
                  </a:lnTo>
                  <a:lnTo>
                    <a:pt x="296" y="170"/>
                  </a:lnTo>
                  <a:lnTo>
                    <a:pt x="291" y="203"/>
                  </a:lnTo>
                  <a:lnTo>
                    <a:pt x="278" y="233"/>
                  </a:lnTo>
                  <a:lnTo>
                    <a:pt x="258" y="258"/>
                  </a:lnTo>
                  <a:lnTo>
                    <a:pt x="233" y="278"/>
                  </a:lnTo>
                  <a:lnTo>
                    <a:pt x="203" y="291"/>
                  </a:lnTo>
                  <a:lnTo>
                    <a:pt x="170" y="29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gray">
            <a:xfrm>
              <a:off x="2516" y="1799"/>
              <a:ext cx="168" cy="157"/>
            </a:xfrm>
            <a:custGeom>
              <a:avLst/>
              <a:gdLst/>
              <a:ahLst/>
              <a:cxnLst>
                <a:cxn ang="0">
                  <a:pos x="12" y="76"/>
                </a:cxn>
                <a:cxn ang="0">
                  <a:pos x="30" y="114"/>
                </a:cxn>
                <a:cxn ang="0">
                  <a:pos x="63" y="132"/>
                </a:cxn>
                <a:cxn ang="0">
                  <a:pos x="106" y="132"/>
                </a:cxn>
                <a:cxn ang="0">
                  <a:pos x="139" y="114"/>
                </a:cxn>
                <a:cxn ang="0">
                  <a:pos x="157" y="76"/>
                </a:cxn>
                <a:cxn ang="0">
                  <a:pos x="163" y="100"/>
                </a:cxn>
                <a:cxn ang="0">
                  <a:pos x="142" y="136"/>
                </a:cxn>
                <a:cxn ang="0">
                  <a:pos x="106" y="156"/>
                </a:cxn>
                <a:cxn ang="0">
                  <a:pos x="61" y="156"/>
                </a:cxn>
                <a:cxn ang="0">
                  <a:pos x="27" y="136"/>
                </a:cxn>
                <a:cxn ang="0">
                  <a:pos x="4" y="100"/>
                </a:cxn>
                <a:cxn ang="0">
                  <a:pos x="39" y="45"/>
                </a:cxn>
                <a:cxn ang="0">
                  <a:pos x="27" y="42"/>
                </a:cxn>
                <a:cxn ang="0">
                  <a:pos x="19" y="34"/>
                </a:cxn>
                <a:cxn ang="0">
                  <a:pos x="16" y="22"/>
                </a:cxn>
                <a:cxn ang="0">
                  <a:pos x="19" y="12"/>
                </a:cxn>
                <a:cxn ang="0">
                  <a:pos x="27" y="3"/>
                </a:cxn>
                <a:cxn ang="0">
                  <a:pos x="39" y="0"/>
                </a:cxn>
                <a:cxn ang="0">
                  <a:pos x="49" y="3"/>
                </a:cxn>
                <a:cxn ang="0">
                  <a:pos x="58" y="12"/>
                </a:cxn>
                <a:cxn ang="0">
                  <a:pos x="61" y="22"/>
                </a:cxn>
                <a:cxn ang="0">
                  <a:pos x="58" y="34"/>
                </a:cxn>
                <a:cxn ang="0">
                  <a:pos x="49" y="42"/>
                </a:cxn>
                <a:cxn ang="0">
                  <a:pos x="39" y="45"/>
                </a:cxn>
                <a:cxn ang="0">
                  <a:pos x="124" y="45"/>
                </a:cxn>
                <a:cxn ang="0">
                  <a:pos x="114" y="39"/>
                </a:cxn>
                <a:cxn ang="0">
                  <a:pos x="108" y="28"/>
                </a:cxn>
                <a:cxn ang="0">
                  <a:pos x="108" y="16"/>
                </a:cxn>
                <a:cxn ang="0">
                  <a:pos x="114" y="6"/>
                </a:cxn>
                <a:cxn ang="0">
                  <a:pos x="124" y="1"/>
                </a:cxn>
                <a:cxn ang="0">
                  <a:pos x="136" y="1"/>
                </a:cxn>
                <a:cxn ang="0">
                  <a:pos x="145" y="6"/>
                </a:cxn>
                <a:cxn ang="0">
                  <a:pos x="151" y="16"/>
                </a:cxn>
                <a:cxn ang="0">
                  <a:pos x="151" y="28"/>
                </a:cxn>
                <a:cxn ang="0">
                  <a:pos x="145" y="39"/>
                </a:cxn>
                <a:cxn ang="0">
                  <a:pos x="136" y="45"/>
                </a:cxn>
              </a:cxnLst>
              <a:rect l="0" t="0" r="r" b="b"/>
              <a:pathLst>
                <a:path w="168" h="157">
                  <a:moveTo>
                    <a:pt x="0" y="76"/>
                  </a:moveTo>
                  <a:lnTo>
                    <a:pt x="12" y="76"/>
                  </a:lnTo>
                  <a:lnTo>
                    <a:pt x="18" y="97"/>
                  </a:lnTo>
                  <a:lnTo>
                    <a:pt x="30" y="114"/>
                  </a:lnTo>
                  <a:lnTo>
                    <a:pt x="43" y="126"/>
                  </a:lnTo>
                  <a:lnTo>
                    <a:pt x="63" y="132"/>
                  </a:lnTo>
                  <a:lnTo>
                    <a:pt x="84" y="135"/>
                  </a:lnTo>
                  <a:lnTo>
                    <a:pt x="106" y="132"/>
                  </a:lnTo>
                  <a:lnTo>
                    <a:pt x="124" y="126"/>
                  </a:lnTo>
                  <a:lnTo>
                    <a:pt x="139" y="114"/>
                  </a:lnTo>
                  <a:lnTo>
                    <a:pt x="150" y="97"/>
                  </a:lnTo>
                  <a:lnTo>
                    <a:pt x="157" y="76"/>
                  </a:lnTo>
                  <a:lnTo>
                    <a:pt x="168" y="76"/>
                  </a:lnTo>
                  <a:lnTo>
                    <a:pt x="163" y="100"/>
                  </a:lnTo>
                  <a:lnTo>
                    <a:pt x="154" y="120"/>
                  </a:lnTo>
                  <a:lnTo>
                    <a:pt x="142" y="136"/>
                  </a:lnTo>
                  <a:lnTo>
                    <a:pt x="126" y="148"/>
                  </a:lnTo>
                  <a:lnTo>
                    <a:pt x="106" y="156"/>
                  </a:lnTo>
                  <a:lnTo>
                    <a:pt x="84" y="157"/>
                  </a:lnTo>
                  <a:lnTo>
                    <a:pt x="61" y="156"/>
                  </a:lnTo>
                  <a:lnTo>
                    <a:pt x="43" y="148"/>
                  </a:lnTo>
                  <a:lnTo>
                    <a:pt x="27" y="136"/>
                  </a:lnTo>
                  <a:lnTo>
                    <a:pt x="13" y="120"/>
                  </a:lnTo>
                  <a:lnTo>
                    <a:pt x="4" y="100"/>
                  </a:lnTo>
                  <a:lnTo>
                    <a:pt x="0" y="76"/>
                  </a:lnTo>
                  <a:close/>
                  <a:moveTo>
                    <a:pt x="39" y="45"/>
                  </a:moveTo>
                  <a:lnTo>
                    <a:pt x="33" y="45"/>
                  </a:lnTo>
                  <a:lnTo>
                    <a:pt x="27" y="42"/>
                  </a:lnTo>
                  <a:lnTo>
                    <a:pt x="22" y="39"/>
                  </a:lnTo>
                  <a:lnTo>
                    <a:pt x="19" y="34"/>
                  </a:lnTo>
                  <a:lnTo>
                    <a:pt x="16" y="28"/>
                  </a:lnTo>
                  <a:lnTo>
                    <a:pt x="16" y="22"/>
                  </a:lnTo>
                  <a:lnTo>
                    <a:pt x="16" y="16"/>
                  </a:lnTo>
                  <a:lnTo>
                    <a:pt x="19" y="12"/>
                  </a:lnTo>
                  <a:lnTo>
                    <a:pt x="22" y="6"/>
                  </a:lnTo>
                  <a:lnTo>
                    <a:pt x="27" y="3"/>
                  </a:lnTo>
                  <a:lnTo>
                    <a:pt x="33" y="1"/>
                  </a:lnTo>
                  <a:lnTo>
                    <a:pt x="39" y="0"/>
                  </a:lnTo>
                  <a:lnTo>
                    <a:pt x="45" y="1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1" y="22"/>
                  </a:lnTo>
                  <a:lnTo>
                    <a:pt x="61" y="28"/>
                  </a:lnTo>
                  <a:lnTo>
                    <a:pt x="58" y="34"/>
                  </a:lnTo>
                  <a:lnTo>
                    <a:pt x="55" y="39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39" y="45"/>
                  </a:lnTo>
                  <a:close/>
                  <a:moveTo>
                    <a:pt x="130" y="45"/>
                  </a:moveTo>
                  <a:lnTo>
                    <a:pt x="124" y="45"/>
                  </a:lnTo>
                  <a:lnTo>
                    <a:pt x="118" y="42"/>
                  </a:lnTo>
                  <a:lnTo>
                    <a:pt x="114" y="39"/>
                  </a:lnTo>
                  <a:lnTo>
                    <a:pt x="109" y="34"/>
                  </a:lnTo>
                  <a:lnTo>
                    <a:pt x="108" y="28"/>
                  </a:lnTo>
                  <a:lnTo>
                    <a:pt x="106" y="22"/>
                  </a:lnTo>
                  <a:lnTo>
                    <a:pt x="108" y="16"/>
                  </a:lnTo>
                  <a:lnTo>
                    <a:pt x="109" y="12"/>
                  </a:lnTo>
                  <a:lnTo>
                    <a:pt x="114" y="6"/>
                  </a:lnTo>
                  <a:lnTo>
                    <a:pt x="118" y="3"/>
                  </a:lnTo>
                  <a:lnTo>
                    <a:pt x="124" y="1"/>
                  </a:lnTo>
                  <a:lnTo>
                    <a:pt x="130" y="0"/>
                  </a:lnTo>
                  <a:lnTo>
                    <a:pt x="136" y="1"/>
                  </a:lnTo>
                  <a:lnTo>
                    <a:pt x="141" y="3"/>
                  </a:lnTo>
                  <a:lnTo>
                    <a:pt x="145" y="6"/>
                  </a:lnTo>
                  <a:lnTo>
                    <a:pt x="150" y="12"/>
                  </a:lnTo>
                  <a:lnTo>
                    <a:pt x="151" y="16"/>
                  </a:lnTo>
                  <a:lnTo>
                    <a:pt x="153" y="22"/>
                  </a:lnTo>
                  <a:lnTo>
                    <a:pt x="151" y="28"/>
                  </a:lnTo>
                  <a:lnTo>
                    <a:pt x="150" y="34"/>
                  </a:lnTo>
                  <a:lnTo>
                    <a:pt x="145" y="39"/>
                  </a:lnTo>
                  <a:lnTo>
                    <a:pt x="141" y="42"/>
                  </a:lnTo>
                  <a:lnTo>
                    <a:pt x="136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3117851" y="2333021"/>
            <a:ext cx="835025" cy="819150"/>
            <a:chOff x="866" y="2169"/>
            <a:chExt cx="406" cy="405"/>
          </a:xfrm>
        </p:grpSpPr>
        <p:sp>
          <p:nvSpPr>
            <p:cNvPr id="19" name="Freeform 19"/>
            <p:cNvSpPr>
              <a:spLocks/>
            </p:cNvSpPr>
            <p:nvPr/>
          </p:nvSpPr>
          <p:spPr bwMode="gray">
            <a:xfrm>
              <a:off x="1073" y="2181"/>
              <a:ext cx="190" cy="152"/>
            </a:xfrm>
            <a:custGeom>
              <a:avLst/>
              <a:gdLst/>
              <a:ahLst/>
              <a:cxnLst>
                <a:cxn ang="0">
                  <a:pos x="34" y="15"/>
                </a:cxn>
                <a:cxn ang="0">
                  <a:pos x="40" y="17"/>
                </a:cxn>
                <a:cxn ang="0">
                  <a:pos x="46" y="18"/>
                </a:cxn>
                <a:cxn ang="0">
                  <a:pos x="51" y="23"/>
                </a:cxn>
                <a:cxn ang="0">
                  <a:pos x="55" y="27"/>
                </a:cxn>
                <a:cxn ang="0">
                  <a:pos x="57" y="33"/>
                </a:cxn>
                <a:cxn ang="0">
                  <a:pos x="58" y="39"/>
                </a:cxn>
                <a:cxn ang="0">
                  <a:pos x="58" y="51"/>
                </a:cxn>
                <a:cxn ang="0">
                  <a:pos x="58" y="57"/>
                </a:cxn>
                <a:cxn ang="0">
                  <a:pos x="55" y="62"/>
                </a:cxn>
                <a:cxn ang="0">
                  <a:pos x="54" y="66"/>
                </a:cxn>
                <a:cxn ang="0">
                  <a:pos x="60" y="69"/>
                </a:cxn>
                <a:cxn ang="0">
                  <a:pos x="66" y="72"/>
                </a:cxn>
                <a:cxn ang="0">
                  <a:pos x="70" y="72"/>
                </a:cxn>
                <a:cxn ang="0">
                  <a:pos x="73" y="72"/>
                </a:cxn>
                <a:cxn ang="0">
                  <a:pos x="75" y="72"/>
                </a:cxn>
                <a:cxn ang="0">
                  <a:pos x="82" y="72"/>
                </a:cxn>
                <a:cxn ang="0">
                  <a:pos x="87" y="75"/>
                </a:cxn>
                <a:cxn ang="0">
                  <a:pos x="93" y="78"/>
                </a:cxn>
                <a:cxn ang="0">
                  <a:pos x="96" y="83"/>
                </a:cxn>
                <a:cxn ang="0">
                  <a:pos x="99" y="89"/>
                </a:cxn>
                <a:cxn ang="0">
                  <a:pos x="99" y="95"/>
                </a:cxn>
                <a:cxn ang="0">
                  <a:pos x="99" y="96"/>
                </a:cxn>
                <a:cxn ang="0">
                  <a:pos x="118" y="119"/>
                </a:cxn>
                <a:cxn ang="0">
                  <a:pos x="132" y="146"/>
                </a:cxn>
                <a:cxn ang="0">
                  <a:pos x="145" y="146"/>
                </a:cxn>
                <a:cxn ang="0">
                  <a:pos x="156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60" y="146"/>
                </a:cxn>
                <a:cxn ang="0">
                  <a:pos x="175" y="147"/>
                </a:cxn>
                <a:cxn ang="0">
                  <a:pos x="190" y="152"/>
                </a:cxn>
                <a:cxn ang="0">
                  <a:pos x="180" y="116"/>
                </a:cxn>
                <a:cxn ang="0">
                  <a:pos x="162" y="84"/>
                </a:cxn>
                <a:cxn ang="0">
                  <a:pos x="139" y="56"/>
                </a:cxn>
                <a:cxn ang="0">
                  <a:pos x="111" y="33"/>
                </a:cxn>
                <a:cxn ang="0">
                  <a:pos x="79" y="15"/>
                </a:cxn>
                <a:cxn ang="0">
                  <a:pos x="43" y="5"/>
                </a:cxn>
                <a:cxn ang="0">
                  <a:pos x="6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4" y="8"/>
                </a:cxn>
                <a:cxn ang="0">
                  <a:pos x="9" y="15"/>
                </a:cxn>
                <a:cxn ang="0">
                  <a:pos x="19" y="15"/>
                </a:cxn>
                <a:cxn ang="0">
                  <a:pos x="30" y="15"/>
                </a:cxn>
                <a:cxn ang="0">
                  <a:pos x="34" y="15"/>
                </a:cxn>
              </a:cxnLst>
              <a:rect l="0" t="0" r="r" b="b"/>
              <a:pathLst>
                <a:path w="190" h="152">
                  <a:moveTo>
                    <a:pt x="34" y="15"/>
                  </a:moveTo>
                  <a:lnTo>
                    <a:pt x="40" y="17"/>
                  </a:lnTo>
                  <a:lnTo>
                    <a:pt x="46" y="18"/>
                  </a:lnTo>
                  <a:lnTo>
                    <a:pt x="51" y="23"/>
                  </a:lnTo>
                  <a:lnTo>
                    <a:pt x="55" y="27"/>
                  </a:lnTo>
                  <a:lnTo>
                    <a:pt x="57" y="33"/>
                  </a:lnTo>
                  <a:lnTo>
                    <a:pt x="58" y="39"/>
                  </a:lnTo>
                  <a:lnTo>
                    <a:pt x="58" y="51"/>
                  </a:lnTo>
                  <a:lnTo>
                    <a:pt x="58" y="57"/>
                  </a:lnTo>
                  <a:lnTo>
                    <a:pt x="55" y="62"/>
                  </a:lnTo>
                  <a:lnTo>
                    <a:pt x="54" y="66"/>
                  </a:lnTo>
                  <a:lnTo>
                    <a:pt x="60" y="69"/>
                  </a:lnTo>
                  <a:lnTo>
                    <a:pt x="66" y="72"/>
                  </a:lnTo>
                  <a:lnTo>
                    <a:pt x="70" y="72"/>
                  </a:lnTo>
                  <a:lnTo>
                    <a:pt x="73" y="72"/>
                  </a:lnTo>
                  <a:lnTo>
                    <a:pt x="75" y="72"/>
                  </a:lnTo>
                  <a:lnTo>
                    <a:pt x="82" y="72"/>
                  </a:lnTo>
                  <a:lnTo>
                    <a:pt x="87" y="75"/>
                  </a:lnTo>
                  <a:lnTo>
                    <a:pt x="93" y="78"/>
                  </a:lnTo>
                  <a:lnTo>
                    <a:pt x="96" y="83"/>
                  </a:lnTo>
                  <a:lnTo>
                    <a:pt x="99" y="89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118" y="119"/>
                  </a:lnTo>
                  <a:lnTo>
                    <a:pt x="132" y="146"/>
                  </a:lnTo>
                  <a:lnTo>
                    <a:pt x="145" y="146"/>
                  </a:lnTo>
                  <a:lnTo>
                    <a:pt x="156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60" y="146"/>
                  </a:lnTo>
                  <a:lnTo>
                    <a:pt x="175" y="147"/>
                  </a:lnTo>
                  <a:lnTo>
                    <a:pt x="190" y="152"/>
                  </a:lnTo>
                  <a:lnTo>
                    <a:pt x="180" y="116"/>
                  </a:lnTo>
                  <a:lnTo>
                    <a:pt x="162" y="84"/>
                  </a:lnTo>
                  <a:lnTo>
                    <a:pt x="139" y="56"/>
                  </a:lnTo>
                  <a:lnTo>
                    <a:pt x="111" y="33"/>
                  </a:lnTo>
                  <a:lnTo>
                    <a:pt x="79" y="15"/>
                  </a:lnTo>
                  <a:lnTo>
                    <a:pt x="43" y="5"/>
                  </a:lnTo>
                  <a:lnTo>
                    <a:pt x="6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4" y="8"/>
                  </a:lnTo>
                  <a:lnTo>
                    <a:pt x="9" y="15"/>
                  </a:lnTo>
                  <a:lnTo>
                    <a:pt x="19" y="15"/>
                  </a:lnTo>
                  <a:lnTo>
                    <a:pt x="30" y="15"/>
                  </a:lnTo>
                  <a:lnTo>
                    <a:pt x="34" y="15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gray">
            <a:xfrm>
              <a:off x="911" y="2415"/>
              <a:ext cx="109" cy="131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33" y="11"/>
                </a:cxn>
                <a:cxn ang="0">
                  <a:pos x="25" y="21"/>
                </a:cxn>
                <a:cxn ang="0">
                  <a:pos x="16" y="32"/>
                </a:cxn>
                <a:cxn ang="0">
                  <a:pos x="12" y="39"/>
                </a:cxn>
                <a:cxn ang="0">
                  <a:pos x="9" y="41"/>
                </a:cxn>
                <a:cxn ang="0">
                  <a:pos x="7" y="44"/>
                </a:cxn>
                <a:cxn ang="0">
                  <a:pos x="3" y="45"/>
                </a:cxn>
                <a:cxn ang="0">
                  <a:pos x="0" y="47"/>
                </a:cxn>
                <a:cxn ang="0">
                  <a:pos x="18" y="74"/>
                </a:cxn>
                <a:cxn ang="0">
                  <a:pos x="39" y="96"/>
                </a:cxn>
                <a:cxn ang="0">
                  <a:pos x="63" y="116"/>
                </a:cxn>
                <a:cxn ang="0">
                  <a:pos x="90" y="131"/>
                </a:cxn>
                <a:cxn ang="0">
                  <a:pos x="100" y="104"/>
                </a:cxn>
                <a:cxn ang="0">
                  <a:pos x="109" y="77"/>
                </a:cxn>
                <a:cxn ang="0">
                  <a:pos x="87" y="63"/>
                </a:cxn>
                <a:cxn ang="0">
                  <a:pos x="67" y="45"/>
                </a:cxn>
                <a:cxn ang="0">
                  <a:pos x="52" y="24"/>
                </a:cxn>
                <a:cxn ang="0">
                  <a:pos x="40" y="0"/>
                </a:cxn>
              </a:cxnLst>
              <a:rect l="0" t="0" r="r" b="b"/>
              <a:pathLst>
                <a:path w="109" h="131">
                  <a:moveTo>
                    <a:pt x="40" y="0"/>
                  </a:moveTo>
                  <a:lnTo>
                    <a:pt x="33" y="11"/>
                  </a:lnTo>
                  <a:lnTo>
                    <a:pt x="25" y="21"/>
                  </a:lnTo>
                  <a:lnTo>
                    <a:pt x="16" y="32"/>
                  </a:lnTo>
                  <a:lnTo>
                    <a:pt x="12" y="39"/>
                  </a:lnTo>
                  <a:lnTo>
                    <a:pt x="9" y="41"/>
                  </a:lnTo>
                  <a:lnTo>
                    <a:pt x="7" y="44"/>
                  </a:lnTo>
                  <a:lnTo>
                    <a:pt x="3" y="45"/>
                  </a:lnTo>
                  <a:lnTo>
                    <a:pt x="0" y="47"/>
                  </a:lnTo>
                  <a:lnTo>
                    <a:pt x="18" y="74"/>
                  </a:lnTo>
                  <a:lnTo>
                    <a:pt x="39" y="96"/>
                  </a:lnTo>
                  <a:lnTo>
                    <a:pt x="63" y="116"/>
                  </a:lnTo>
                  <a:lnTo>
                    <a:pt x="90" y="131"/>
                  </a:lnTo>
                  <a:lnTo>
                    <a:pt x="100" y="104"/>
                  </a:lnTo>
                  <a:lnTo>
                    <a:pt x="109" y="77"/>
                  </a:lnTo>
                  <a:lnTo>
                    <a:pt x="87" y="63"/>
                  </a:lnTo>
                  <a:lnTo>
                    <a:pt x="67" y="45"/>
                  </a:lnTo>
                  <a:lnTo>
                    <a:pt x="52" y="2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21"/>
            <p:cNvSpPr>
              <a:spLocks/>
            </p:cNvSpPr>
            <p:nvPr/>
          </p:nvSpPr>
          <p:spPr bwMode="gray">
            <a:xfrm>
              <a:off x="911" y="2198"/>
              <a:ext cx="109" cy="130"/>
            </a:xfrm>
            <a:custGeom>
              <a:avLst/>
              <a:gdLst/>
              <a:ahLst/>
              <a:cxnLst>
                <a:cxn ang="0">
                  <a:pos x="9" y="90"/>
                </a:cxn>
                <a:cxn ang="0">
                  <a:pos x="12" y="93"/>
                </a:cxn>
                <a:cxn ang="0">
                  <a:pos x="16" y="99"/>
                </a:cxn>
                <a:cxn ang="0">
                  <a:pos x="25" y="109"/>
                </a:cxn>
                <a:cxn ang="0">
                  <a:pos x="33" y="120"/>
                </a:cxn>
                <a:cxn ang="0">
                  <a:pos x="40" y="130"/>
                </a:cxn>
                <a:cxn ang="0">
                  <a:pos x="52" y="106"/>
                </a:cxn>
                <a:cxn ang="0">
                  <a:pos x="67" y="85"/>
                </a:cxn>
                <a:cxn ang="0">
                  <a:pos x="87" y="67"/>
                </a:cxn>
                <a:cxn ang="0">
                  <a:pos x="109" y="54"/>
                </a:cxn>
                <a:cxn ang="0">
                  <a:pos x="100" y="27"/>
                </a:cxn>
                <a:cxn ang="0">
                  <a:pos x="90" y="0"/>
                </a:cxn>
                <a:cxn ang="0">
                  <a:pos x="63" y="15"/>
                </a:cxn>
                <a:cxn ang="0">
                  <a:pos x="39" y="34"/>
                </a:cxn>
                <a:cxn ang="0">
                  <a:pos x="18" y="57"/>
                </a:cxn>
                <a:cxn ang="0">
                  <a:pos x="0" y="84"/>
                </a:cxn>
                <a:cxn ang="0">
                  <a:pos x="6" y="85"/>
                </a:cxn>
                <a:cxn ang="0">
                  <a:pos x="9" y="90"/>
                </a:cxn>
              </a:cxnLst>
              <a:rect l="0" t="0" r="r" b="b"/>
              <a:pathLst>
                <a:path w="109" h="130">
                  <a:moveTo>
                    <a:pt x="9" y="90"/>
                  </a:moveTo>
                  <a:lnTo>
                    <a:pt x="12" y="93"/>
                  </a:lnTo>
                  <a:lnTo>
                    <a:pt x="16" y="99"/>
                  </a:lnTo>
                  <a:lnTo>
                    <a:pt x="25" y="109"/>
                  </a:lnTo>
                  <a:lnTo>
                    <a:pt x="33" y="120"/>
                  </a:lnTo>
                  <a:lnTo>
                    <a:pt x="40" y="130"/>
                  </a:lnTo>
                  <a:lnTo>
                    <a:pt x="52" y="106"/>
                  </a:lnTo>
                  <a:lnTo>
                    <a:pt x="67" y="85"/>
                  </a:lnTo>
                  <a:lnTo>
                    <a:pt x="87" y="67"/>
                  </a:lnTo>
                  <a:lnTo>
                    <a:pt x="109" y="54"/>
                  </a:lnTo>
                  <a:lnTo>
                    <a:pt x="100" y="27"/>
                  </a:lnTo>
                  <a:lnTo>
                    <a:pt x="90" y="0"/>
                  </a:lnTo>
                  <a:lnTo>
                    <a:pt x="63" y="15"/>
                  </a:lnTo>
                  <a:lnTo>
                    <a:pt x="39" y="34"/>
                  </a:lnTo>
                  <a:lnTo>
                    <a:pt x="18" y="57"/>
                  </a:lnTo>
                  <a:lnTo>
                    <a:pt x="0" y="84"/>
                  </a:lnTo>
                  <a:lnTo>
                    <a:pt x="6" y="85"/>
                  </a:lnTo>
                  <a:lnTo>
                    <a:pt x="9" y="9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gray">
            <a:xfrm>
              <a:off x="1073" y="2411"/>
              <a:ext cx="190" cy="151"/>
            </a:xfrm>
            <a:custGeom>
              <a:avLst/>
              <a:gdLst/>
              <a:ahLst/>
              <a:cxnLst>
                <a:cxn ang="0">
                  <a:pos x="132" y="6"/>
                </a:cxn>
                <a:cxn ang="0">
                  <a:pos x="118" y="33"/>
                </a:cxn>
                <a:cxn ang="0">
                  <a:pos x="99" y="55"/>
                </a:cxn>
                <a:cxn ang="0">
                  <a:pos x="99" y="57"/>
                </a:cxn>
                <a:cxn ang="0">
                  <a:pos x="99" y="63"/>
                </a:cxn>
                <a:cxn ang="0">
                  <a:pos x="96" y="69"/>
                </a:cxn>
                <a:cxn ang="0">
                  <a:pos x="93" y="73"/>
                </a:cxn>
                <a:cxn ang="0">
                  <a:pos x="87" y="76"/>
                </a:cxn>
                <a:cxn ang="0">
                  <a:pos x="82" y="79"/>
                </a:cxn>
                <a:cxn ang="0">
                  <a:pos x="75" y="81"/>
                </a:cxn>
                <a:cxn ang="0">
                  <a:pos x="73" y="81"/>
                </a:cxn>
                <a:cxn ang="0">
                  <a:pos x="70" y="81"/>
                </a:cxn>
                <a:cxn ang="0">
                  <a:pos x="66" y="81"/>
                </a:cxn>
                <a:cxn ang="0">
                  <a:pos x="60" y="82"/>
                </a:cxn>
                <a:cxn ang="0">
                  <a:pos x="54" y="85"/>
                </a:cxn>
                <a:cxn ang="0">
                  <a:pos x="55" y="90"/>
                </a:cxn>
                <a:cxn ang="0">
                  <a:pos x="58" y="94"/>
                </a:cxn>
                <a:cxn ang="0">
                  <a:pos x="58" y="100"/>
                </a:cxn>
                <a:cxn ang="0">
                  <a:pos x="58" y="112"/>
                </a:cxn>
                <a:cxn ang="0">
                  <a:pos x="57" y="118"/>
                </a:cxn>
                <a:cxn ang="0">
                  <a:pos x="55" y="124"/>
                </a:cxn>
                <a:cxn ang="0">
                  <a:pos x="51" y="129"/>
                </a:cxn>
                <a:cxn ang="0">
                  <a:pos x="46" y="133"/>
                </a:cxn>
                <a:cxn ang="0">
                  <a:pos x="40" y="135"/>
                </a:cxn>
                <a:cxn ang="0">
                  <a:pos x="34" y="136"/>
                </a:cxn>
                <a:cxn ang="0">
                  <a:pos x="30" y="136"/>
                </a:cxn>
                <a:cxn ang="0">
                  <a:pos x="19" y="136"/>
                </a:cxn>
                <a:cxn ang="0">
                  <a:pos x="9" y="136"/>
                </a:cxn>
                <a:cxn ang="0">
                  <a:pos x="4" y="144"/>
                </a:cxn>
                <a:cxn ang="0">
                  <a:pos x="0" y="150"/>
                </a:cxn>
                <a:cxn ang="0">
                  <a:pos x="3" y="151"/>
                </a:cxn>
                <a:cxn ang="0">
                  <a:pos x="6" y="151"/>
                </a:cxn>
                <a:cxn ang="0">
                  <a:pos x="43" y="147"/>
                </a:cxn>
                <a:cxn ang="0">
                  <a:pos x="79" y="136"/>
                </a:cxn>
                <a:cxn ang="0">
                  <a:pos x="111" y="118"/>
                </a:cxn>
                <a:cxn ang="0">
                  <a:pos x="139" y="96"/>
                </a:cxn>
                <a:cxn ang="0">
                  <a:pos x="162" y="67"/>
                </a:cxn>
                <a:cxn ang="0">
                  <a:pos x="180" y="36"/>
                </a:cxn>
                <a:cxn ang="0">
                  <a:pos x="190" y="0"/>
                </a:cxn>
                <a:cxn ang="0">
                  <a:pos x="175" y="4"/>
                </a:cxn>
                <a:cxn ang="0">
                  <a:pos x="160" y="6"/>
                </a:cxn>
                <a:cxn ang="0">
                  <a:pos x="156" y="6"/>
                </a:cxn>
                <a:cxn ang="0">
                  <a:pos x="145" y="6"/>
                </a:cxn>
                <a:cxn ang="0">
                  <a:pos x="132" y="6"/>
                </a:cxn>
              </a:cxnLst>
              <a:rect l="0" t="0" r="r" b="b"/>
              <a:pathLst>
                <a:path w="190" h="151">
                  <a:moveTo>
                    <a:pt x="132" y="6"/>
                  </a:moveTo>
                  <a:lnTo>
                    <a:pt x="118" y="33"/>
                  </a:lnTo>
                  <a:lnTo>
                    <a:pt x="99" y="55"/>
                  </a:lnTo>
                  <a:lnTo>
                    <a:pt x="99" y="57"/>
                  </a:lnTo>
                  <a:lnTo>
                    <a:pt x="99" y="63"/>
                  </a:lnTo>
                  <a:lnTo>
                    <a:pt x="96" y="69"/>
                  </a:lnTo>
                  <a:lnTo>
                    <a:pt x="93" y="73"/>
                  </a:lnTo>
                  <a:lnTo>
                    <a:pt x="87" y="76"/>
                  </a:lnTo>
                  <a:lnTo>
                    <a:pt x="82" y="79"/>
                  </a:lnTo>
                  <a:lnTo>
                    <a:pt x="75" y="81"/>
                  </a:lnTo>
                  <a:lnTo>
                    <a:pt x="73" y="81"/>
                  </a:lnTo>
                  <a:lnTo>
                    <a:pt x="70" y="81"/>
                  </a:lnTo>
                  <a:lnTo>
                    <a:pt x="66" y="81"/>
                  </a:lnTo>
                  <a:lnTo>
                    <a:pt x="60" y="82"/>
                  </a:lnTo>
                  <a:lnTo>
                    <a:pt x="54" y="85"/>
                  </a:lnTo>
                  <a:lnTo>
                    <a:pt x="55" y="90"/>
                  </a:lnTo>
                  <a:lnTo>
                    <a:pt x="58" y="94"/>
                  </a:lnTo>
                  <a:lnTo>
                    <a:pt x="58" y="100"/>
                  </a:lnTo>
                  <a:lnTo>
                    <a:pt x="58" y="112"/>
                  </a:lnTo>
                  <a:lnTo>
                    <a:pt x="57" y="118"/>
                  </a:lnTo>
                  <a:lnTo>
                    <a:pt x="55" y="124"/>
                  </a:lnTo>
                  <a:lnTo>
                    <a:pt x="51" y="129"/>
                  </a:lnTo>
                  <a:lnTo>
                    <a:pt x="46" y="133"/>
                  </a:lnTo>
                  <a:lnTo>
                    <a:pt x="40" y="135"/>
                  </a:lnTo>
                  <a:lnTo>
                    <a:pt x="34" y="136"/>
                  </a:lnTo>
                  <a:lnTo>
                    <a:pt x="30" y="136"/>
                  </a:lnTo>
                  <a:lnTo>
                    <a:pt x="19" y="136"/>
                  </a:lnTo>
                  <a:lnTo>
                    <a:pt x="9" y="136"/>
                  </a:lnTo>
                  <a:lnTo>
                    <a:pt x="4" y="144"/>
                  </a:lnTo>
                  <a:lnTo>
                    <a:pt x="0" y="150"/>
                  </a:lnTo>
                  <a:lnTo>
                    <a:pt x="3" y="151"/>
                  </a:lnTo>
                  <a:lnTo>
                    <a:pt x="6" y="151"/>
                  </a:lnTo>
                  <a:lnTo>
                    <a:pt x="43" y="147"/>
                  </a:lnTo>
                  <a:lnTo>
                    <a:pt x="79" y="136"/>
                  </a:lnTo>
                  <a:lnTo>
                    <a:pt x="111" y="118"/>
                  </a:lnTo>
                  <a:lnTo>
                    <a:pt x="139" y="96"/>
                  </a:lnTo>
                  <a:lnTo>
                    <a:pt x="162" y="67"/>
                  </a:lnTo>
                  <a:lnTo>
                    <a:pt x="180" y="36"/>
                  </a:lnTo>
                  <a:lnTo>
                    <a:pt x="190" y="0"/>
                  </a:lnTo>
                  <a:lnTo>
                    <a:pt x="175" y="4"/>
                  </a:lnTo>
                  <a:lnTo>
                    <a:pt x="160" y="6"/>
                  </a:lnTo>
                  <a:lnTo>
                    <a:pt x="156" y="6"/>
                  </a:lnTo>
                  <a:lnTo>
                    <a:pt x="145" y="6"/>
                  </a:lnTo>
                  <a:lnTo>
                    <a:pt x="132" y="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gray">
            <a:xfrm>
              <a:off x="866" y="2169"/>
              <a:ext cx="406" cy="405"/>
            </a:xfrm>
            <a:custGeom>
              <a:avLst/>
              <a:gdLst/>
              <a:ahLst/>
              <a:cxnLst>
                <a:cxn ang="0">
                  <a:pos x="259" y="129"/>
                </a:cxn>
                <a:cxn ang="0">
                  <a:pos x="280" y="126"/>
                </a:cxn>
                <a:cxn ang="0">
                  <a:pos x="282" y="107"/>
                </a:cxn>
                <a:cxn ang="0">
                  <a:pos x="277" y="99"/>
                </a:cxn>
                <a:cxn ang="0">
                  <a:pos x="220" y="72"/>
                </a:cxn>
                <a:cxn ang="0">
                  <a:pos x="238" y="69"/>
                </a:cxn>
                <a:cxn ang="0">
                  <a:pos x="241" y="51"/>
                </a:cxn>
                <a:cxn ang="0">
                  <a:pos x="235" y="44"/>
                </a:cxn>
                <a:cxn ang="0">
                  <a:pos x="195" y="35"/>
                </a:cxn>
                <a:cxn ang="0">
                  <a:pos x="175" y="9"/>
                </a:cxn>
                <a:cxn ang="0">
                  <a:pos x="165" y="2"/>
                </a:cxn>
                <a:cxn ang="0">
                  <a:pos x="151" y="0"/>
                </a:cxn>
                <a:cxn ang="0">
                  <a:pos x="138" y="15"/>
                </a:cxn>
                <a:cxn ang="0">
                  <a:pos x="157" y="69"/>
                </a:cxn>
                <a:cxn ang="0">
                  <a:pos x="180" y="132"/>
                </a:cxn>
                <a:cxn ang="0">
                  <a:pos x="190" y="165"/>
                </a:cxn>
                <a:cxn ang="0">
                  <a:pos x="160" y="177"/>
                </a:cxn>
                <a:cxn ang="0">
                  <a:pos x="106" y="182"/>
                </a:cxn>
                <a:cxn ang="0">
                  <a:pos x="76" y="183"/>
                </a:cxn>
                <a:cxn ang="0">
                  <a:pos x="21" y="192"/>
                </a:cxn>
                <a:cxn ang="0">
                  <a:pos x="4" y="278"/>
                </a:cxn>
                <a:cxn ang="0">
                  <a:pos x="81" y="222"/>
                </a:cxn>
                <a:cxn ang="0">
                  <a:pos x="124" y="224"/>
                </a:cxn>
                <a:cxn ang="0">
                  <a:pos x="175" y="231"/>
                </a:cxn>
                <a:cxn ang="0">
                  <a:pos x="189" y="246"/>
                </a:cxn>
                <a:cxn ang="0">
                  <a:pos x="172" y="293"/>
                </a:cxn>
                <a:cxn ang="0">
                  <a:pos x="150" y="357"/>
                </a:cxn>
                <a:cxn ang="0">
                  <a:pos x="135" y="401"/>
                </a:cxn>
                <a:cxn ang="0">
                  <a:pos x="156" y="405"/>
                </a:cxn>
                <a:cxn ang="0">
                  <a:pos x="169" y="404"/>
                </a:cxn>
                <a:cxn ang="0">
                  <a:pos x="181" y="389"/>
                </a:cxn>
                <a:cxn ang="0">
                  <a:pos x="199" y="363"/>
                </a:cxn>
                <a:cxn ang="0">
                  <a:pos x="238" y="360"/>
                </a:cxn>
                <a:cxn ang="0">
                  <a:pos x="241" y="342"/>
                </a:cxn>
                <a:cxn ang="0">
                  <a:pos x="235" y="333"/>
                </a:cxn>
                <a:cxn ang="0">
                  <a:pos x="238" y="306"/>
                </a:cxn>
                <a:cxn ang="0">
                  <a:pos x="280" y="305"/>
                </a:cxn>
                <a:cxn ang="0">
                  <a:pos x="282" y="285"/>
                </a:cxn>
                <a:cxn ang="0">
                  <a:pos x="277" y="278"/>
                </a:cxn>
                <a:cxn ang="0">
                  <a:pos x="294" y="233"/>
                </a:cxn>
                <a:cxn ang="0">
                  <a:pos x="376" y="230"/>
                </a:cxn>
                <a:cxn ang="0">
                  <a:pos x="403" y="213"/>
                </a:cxn>
                <a:cxn ang="0">
                  <a:pos x="397" y="185"/>
                </a:cxn>
                <a:cxn ang="0">
                  <a:pos x="367" y="174"/>
                </a:cxn>
              </a:cxnLst>
              <a:rect l="0" t="0" r="r" b="b"/>
              <a:pathLst>
                <a:path w="406" h="405">
                  <a:moveTo>
                    <a:pt x="360" y="174"/>
                  </a:moveTo>
                  <a:lnTo>
                    <a:pt x="294" y="173"/>
                  </a:lnTo>
                  <a:lnTo>
                    <a:pt x="259" y="129"/>
                  </a:lnTo>
                  <a:lnTo>
                    <a:pt x="274" y="129"/>
                  </a:lnTo>
                  <a:lnTo>
                    <a:pt x="277" y="128"/>
                  </a:lnTo>
                  <a:lnTo>
                    <a:pt x="280" y="126"/>
                  </a:lnTo>
                  <a:lnTo>
                    <a:pt x="282" y="123"/>
                  </a:lnTo>
                  <a:lnTo>
                    <a:pt x="282" y="120"/>
                  </a:lnTo>
                  <a:lnTo>
                    <a:pt x="282" y="107"/>
                  </a:lnTo>
                  <a:lnTo>
                    <a:pt x="282" y="104"/>
                  </a:lnTo>
                  <a:lnTo>
                    <a:pt x="280" y="101"/>
                  </a:lnTo>
                  <a:lnTo>
                    <a:pt x="277" y="99"/>
                  </a:lnTo>
                  <a:lnTo>
                    <a:pt x="274" y="99"/>
                  </a:lnTo>
                  <a:lnTo>
                    <a:pt x="238" y="99"/>
                  </a:lnTo>
                  <a:lnTo>
                    <a:pt x="220" y="72"/>
                  </a:lnTo>
                  <a:lnTo>
                    <a:pt x="232" y="72"/>
                  </a:lnTo>
                  <a:lnTo>
                    <a:pt x="235" y="72"/>
                  </a:lnTo>
                  <a:lnTo>
                    <a:pt x="238" y="69"/>
                  </a:lnTo>
                  <a:lnTo>
                    <a:pt x="241" y="68"/>
                  </a:lnTo>
                  <a:lnTo>
                    <a:pt x="241" y="63"/>
                  </a:lnTo>
                  <a:lnTo>
                    <a:pt x="241" y="51"/>
                  </a:lnTo>
                  <a:lnTo>
                    <a:pt x="241" y="48"/>
                  </a:lnTo>
                  <a:lnTo>
                    <a:pt x="238" y="45"/>
                  </a:lnTo>
                  <a:lnTo>
                    <a:pt x="235" y="44"/>
                  </a:lnTo>
                  <a:lnTo>
                    <a:pt x="232" y="42"/>
                  </a:lnTo>
                  <a:lnTo>
                    <a:pt x="199" y="42"/>
                  </a:lnTo>
                  <a:lnTo>
                    <a:pt x="195" y="35"/>
                  </a:lnTo>
                  <a:lnTo>
                    <a:pt x="189" y="26"/>
                  </a:lnTo>
                  <a:lnTo>
                    <a:pt x="181" y="17"/>
                  </a:lnTo>
                  <a:lnTo>
                    <a:pt x="175" y="9"/>
                  </a:lnTo>
                  <a:lnTo>
                    <a:pt x="172" y="5"/>
                  </a:lnTo>
                  <a:lnTo>
                    <a:pt x="169" y="3"/>
                  </a:lnTo>
                  <a:lnTo>
                    <a:pt x="165" y="2"/>
                  </a:lnTo>
                  <a:lnTo>
                    <a:pt x="160" y="0"/>
                  </a:lnTo>
                  <a:lnTo>
                    <a:pt x="156" y="0"/>
                  </a:lnTo>
                  <a:lnTo>
                    <a:pt x="151" y="0"/>
                  </a:lnTo>
                  <a:lnTo>
                    <a:pt x="133" y="0"/>
                  </a:lnTo>
                  <a:lnTo>
                    <a:pt x="135" y="5"/>
                  </a:lnTo>
                  <a:lnTo>
                    <a:pt x="138" y="15"/>
                  </a:lnTo>
                  <a:lnTo>
                    <a:pt x="144" y="30"/>
                  </a:lnTo>
                  <a:lnTo>
                    <a:pt x="150" y="48"/>
                  </a:lnTo>
                  <a:lnTo>
                    <a:pt x="157" y="69"/>
                  </a:lnTo>
                  <a:lnTo>
                    <a:pt x="165" y="92"/>
                  </a:lnTo>
                  <a:lnTo>
                    <a:pt x="172" y="113"/>
                  </a:lnTo>
                  <a:lnTo>
                    <a:pt x="180" y="132"/>
                  </a:lnTo>
                  <a:lnTo>
                    <a:pt x="184" y="149"/>
                  </a:lnTo>
                  <a:lnTo>
                    <a:pt x="189" y="159"/>
                  </a:lnTo>
                  <a:lnTo>
                    <a:pt x="190" y="165"/>
                  </a:lnTo>
                  <a:lnTo>
                    <a:pt x="186" y="170"/>
                  </a:lnTo>
                  <a:lnTo>
                    <a:pt x="175" y="174"/>
                  </a:lnTo>
                  <a:lnTo>
                    <a:pt x="160" y="177"/>
                  </a:lnTo>
                  <a:lnTo>
                    <a:pt x="142" y="180"/>
                  </a:lnTo>
                  <a:lnTo>
                    <a:pt x="124" y="182"/>
                  </a:lnTo>
                  <a:lnTo>
                    <a:pt x="106" y="182"/>
                  </a:lnTo>
                  <a:lnTo>
                    <a:pt x="91" y="183"/>
                  </a:lnTo>
                  <a:lnTo>
                    <a:pt x="81" y="183"/>
                  </a:lnTo>
                  <a:lnTo>
                    <a:pt x="76" y="183"/>
                  </a:lnTo>
                  <a:lnTo>
                    <a:pt x="33" y="128"/>
                  </a:lnTo>
                  <a:lnTo>
                    <a:pt x="4" y="128"/>
                  </a:lnTo>
                  <a:lnTo>
                    <a:pt x="21" y="192"/>
                  </a:lnTo>
                  <a:lnTo>
                    <a:pt x="0" y="203"/>
                  </a:lnTo>
                  <a:lnTo>
                    <a:pt x="21" y="213"/>
                  </a:lnTo>
                  <a:lnTo>
                    <a:pt x="4" y="278"/>
                  </a:lnTo>
                  <a:lnTo>
                    <a:pt x="33" y="278"/>
                  </a:lnTo>
                  <a:lnTo>
                    <a:pt x="76" y="222"/>
                  </a:lnTo>
                  <a:lnTo>
                    <a:pt x="81" y="222"/>
                  </a:lnTo>
                  <a:lnTo>
                    <a:pt x="91" y="222"/>
                  </a:lnTo>
                  <a:lnTo>
                    <a:pt x="106" y="224"/>
                  </a:lnTo>
                  <a:lnTo>
                    <a:pt x="124" y="224"/>
                  </a:lnTo>
                  <a:lnTo>
                    <a:pt x="142" y="225"/>
                  </a:lnTo>
                  <a:lnTo>
                    <a:pt x="160" y="228"/>
                  </a:lnTo>
                  <a:lnTo>
                    <a:pt x="175" y="231"/>
                  </a:lnTo>
                  <a:lnTo>
                    <a:pt x="186" y="236"/>
                  </a:lnTo>
                  <a:lnTo>
                    <a:pt x="190" y="240"/>
                  </a:lnTo>
                  <a:lnTo>
                    <a:pt x="189" y="246"/>
                  </a:lnTo>
                  <a:lnTo>
                    <a:pt x="184" y="257"/>
                  </a:lnTo>
                  <a:lnTo>
                    <a:pt x="180" y="273"/>
                  </a:lnTo>
                  <a:lnTo>
                    <a:pt x="172" y="293"/>
                  </a:lnTo>
                  <a:lnTo>
                    <a:pt x="165" y="314"/>
                  </a:lnTo>
                  <a:lnTo>
                    <a:pt x="157" y="336"/>
                  </a:lnTo>
                  <a:lnTo>
                    <a:pt x="150" y="357"/>
                  </a:lnTo>
                  <a:lnTo>
                    <a:pt x="144" y="375"/>
                  </a:lnTo>
                  <a:lnTo>
                    <a:pt x="138" y="390"/>
                  </a:lnTo>
                  <a:lnTo>
                    <a:pt x="135" y="401"/>
                  </a:lnTo>
                  <a:lnTo>
                    <a:pt x="133" y="405"/>
                  </a:lnTo>
                  <a:lnTo>
                    <a:pt x="151" y="405"/>
                  </a:lnTo>
                  <a:lnTo>
                    <a:pt x="156" y="405"/>
                  </a:lnTo>
                  <a:lnTo>
                    <a:pt x="160" y="405"/>
                  </a:lnTo>
                  <a:lnTo>
                    <a:pt x="165" y="404"/>
                  </a:lnTo>
                  <a:lnTo>
                    <a:pt x="169" y="404"/>
                  </a:lnTo>
                  <a:lnTo>
                    <a:pt x="172" y="401"/>
                  </a:lnTo>
                  <a:lnTo>
                    <a:pt x="175" y="396"/>
                  </a:lnTo>
                  <a:lnTo>
                    <a:pt x="181" y="389"/>
                  </a:lnTo>
                  <a:lnTo>
                    <a:pt x="189" y="380"/>
                  </a:lnTo>
                  <a:lnTo>
                    <a:pt x="195" y="371"/>
                  </a:lnTo>
                  <a:lnTo>
                    <a:pt x="199" y="363"/>
                  </a:lnTo>
                  <a:lnTo>
                    <a:pt x="232" y="363"/>
                  </a:lnTo>
                  <a:lnTo>
                    <a:pt x="235" y="362"/>
                  </a:lnTo>
                  <a:lnTo>
                    <a:pt x="238" y="360"/>
                  </a:lnTo>
                  <a:lnTo>
                    <a:pt x="241" y="357"/>
                  </a:lnTo>
                  <a:lnTo>
                    <a:pt x="241" y="354"/>
                  </a:lnTo>
                  <a:lnTo>
                    <a:pt x="241" y="342"/>
                  </a:lnTo>
                  <a:lnTo>
                    <a:pt x="241" y="338"/>
                  </a:lnTo>
                  <a:lnTo>
                    <a:pt x="238" y="336"/>
                  </a:lnTo>
                  <a:lnTo>
                    <a:pt x="235" y="333"/>
                  </a:lnTo>
                  <a:lnTo>
                    <a:pt x="232" y="333"/>
                  </a:lnTo>
                  <a:lnTo>
                    <a:pt x="220" y="333"/>
                  </a:lnTo>
                  <a:lnTo>
                    <a:pt x="238" y="306"/>
                  </a:lnTo>
                  <a:lnTo>
                    <a:pt x="274" y="306"/>
                  </a:lnTo>
                  <a:lnTo>
                    <a:pt x="277" y="306"/>
                  </a:lnTo>
                  <a:lnTo>
                    <a:pt x="280" y="305"/>
                  </a:lnTo>
                  <a:lnTo>
                    <a:pt x="282" y="302"/>
                  </a:lnTo>
                  <a:lnTo>
                    <a:pt x="282" y="299"/>
                  </a:lnTo>
                  <a:lnTo>
                    <a:pt x="282" y="285"/>
                  </a:lnTo>
                  <a:lnTo>
                    <a:pt x="282" y="282"/>
                  </a:lnTo>
                  <a:lnTo>
                    <a:pt x="280" y="279"/>
                  </a:lnTo>
                  <a:lnTo>
                    <a:pt x="277" y="278"/>
                  </a:lnTo>
                  <a:lnTo>
                    <a:pt x="274" y="276"/>
                  </a:lnTo>
                  <a:lnTo>
                    <a:pt x="259" y="276"/>
                  </a:lnTo>
                  <a:lnTo>
                    <a:pt x="294" y="233"/>
                  </a:lnTo>
                  <a:lnTo>
                    <a:pt x="360" y="233"/>
                  </a:lnTo>
                  <a:lnTo>
                    <a:pt x="367" y="231"/>
                  </a:lnTo>
                  <a:lnTo>
                    <a:pt x="376" y="230"/>
                  </a:lnTo>
                  <a:lnTo>
                    <a:pt x="387" y="227"/>
                  </a:lnTo>
                  <a:lnTo>
                    <a:pt x="397" y="221"/>
                  </a:lnTo>
                  <a:lnTo>
                    <a:pt x="403" y="213"/>
                  </a:lnTo>
                  <a:lnTo>
                    <a:pt x="406" y="203"/>
                  </a:lnTo>
                  <a:lnTo>
                    <a:pt x="403" y="192"/>
                  </a:lnTo>
                  <a:lnTo>
                    <a:pt x="397" y="185"/>
                  </a:lnTo>
                  <a:lnTo>
                    <a:pt x="387" y="179"/>
                  </a:lnTo>
                  <a:lnTo>
                    <a:pt x="376" y="176"/>
                  </a:lnTo>
                  <a:lnTo>
                    <a:pt x="367" y="174"/>
                  </a:lnTo>
                  <a:lnTo>
                    <a:pt x="360" y="174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24"/>
          <p:cNvGrpSpPr>
            <a:grpSpLocks/>
          </p:cNvGrpSpPr>
          <p:nvPr/>
        </p:nvGrpSpPr>
        <p:grpSpPr bwMode="auto">
          <a:xfrm>
            <a:off x="3365306" y="4651154"/>
            <a:ext cx="812800" cy="809625"/>
            <a:chOff x="1884" y="3188"/>
            <a:chExt cx="411" cy="409"/>
          </a:xfrm>
        </p:grpSpPr>
        <p:sp>
          <p:nvSpPr>
            <p:cNvPr id="25" name="Freeform 25"/>
            <p:cNvSpPr>
              <a:spLocks noEditPoints="1"/>
            </p:cNvSpPr>
            <p:nvPr/>
          </p:nvSpPr>
          <p:spPr bwMode="gray">
            <a:xfrm>
              <a:off x="1884" y="3188"/>
              <a:ext cx="411" cy="409"/>
            </a:xfrm>
            <a:custGeom>
              <a:avLst/>
              <a:gdLst/>
              <a:ahLst/>
              <a:cxnLst>
                <a:cxn ang="0">
                  <a:pos x="0" y="204"/>
                </a:cxn>
                <a:cxn ang="0">
                  <a:pos x="5" y="246"/>
                </a:cxn>
                <a:cxn ang="0">
                  <a:pos x="17" y="285"/>
                </a:cxn>
                <a:cxn ang="0">
                  <a:pos x="36" y="319"/>
                </a:cxn>
                <a:cxn ang="0">
                  <a:pos x="60" y="349"/>
                </a:cxn>
                <a:cxn ang="0">
                  <a:pos x="92" y="375"/>
                </a:cxn>
                <a:cxn ang="0">
                  <a:pos x="126" y="393"/>
                </a:cxn>
                <a:cxn ang="0">
                  <a:pos x="165" y="405"/>
                </a:cxn>
                <a:cxn ang="0">
                  <a:pos x="206" y="409"/>
                </a:cxn>
                <a:cxn ang="0">
                  <a:pos x="248" y="405"/>
                </a:cxn>
                <a:cxn ang="0">
                  <a:pos x="285" y="393"/>
                </a:cxn>
                <a:cxn ang="0">
                  <a:pos x="321" y="375"/>
                </a:cxn>
                <a:cxn ang="0">
                  <a:pos x="351" y="349"/>
                </a:cxn>
                <a:cxn ang="0">
                  <a:pos x="375" y="319"/>
                </a:cxn>
                <a:cxn ang="0">
                  <a:pos x="395" y="285"/>
                </a:cxn>
                <a:cxn ang="0">
                  <a:pos x="407" y="246"/>
                </a:cxn>
                <a:cxn ang="0">
                  <a:pos x="411" y="204"/>
                </a:cxn>
                <a:cxn ang="0">
                  <a:pos x="407" y="163"/>
                </a:cxn>
                <a:cxn ang="0">
                  <a:pos x="395" y="124"/>
                </a:cxn>
                <a:cxn ang="0">
                  <a:pos x="375" y="90"/>
                </a:cxn>
                <a:cxn ang="0">
                  <a:pos x="351" y="60"/>
                </a:cxn>
                <a:cxn ang="0">
                  <a:pos x="321" y="34"/>
                </a:cxn>
                <a:cxn ang="0">
                  <a:pos x="285" y="15"/>
                </a:cxn>
                <a:cxn ang="0">
                  <a:pos x="248" y="3"/>
                </a:cxn>
                <a:cxn ang="0">
                  <a:pos x="206" y="0"/>
                </a:cxn>
                <a:cxn ang="0">
                  <a:pos x="165" y="3"/>
                </a:cxn>
                <a:cxn ang="0">
                  <a:pos x="126" y="15"/>
                </a:cxn>
                <a:cxn ang="0">
                  <a:pos x="92" y="34"/>
                </a:cxn>
                <a:cxn ang="0">
                  <a:pos x="60" y="60"/>
                </a:cxn>
                <a:cxn ang="0">
                  <a:pos x="36" y="90"/>
                </a:cxn>
                <a:cxn ang="0">
                  <a:pos x="17" y="124"/>
                </a:cxn>
                <a:cxn ang="0">
                  <a:pos x="5" y="163"/>
                </a:cxn>
                <a:cxn ang="0">
                  <a:pos x="0" y="204"/>
                </a:cxn>
                <a:cxn ang="0">
                  <a:pos x="42" y="204"/>
                </a:cxn>
                <a:cxn ang="0">
                  <a:pos x="47" y="166"/>
                </a:cxn>
                <a:cxn ang="0">
                  <a:pos x="59" y="133"/>
                </a:cxn>
                <a:cxn ang="0">
                  <a:pos x="78" y="102"/>
                </a:cxn>
                <a:cxn ang="0">
                  <a:pos x="104" y="76"/>
                </a:cxn>
                <a:cxn ang="0">
                  <a:pos x="134" y="58"/>
                </a:cxn>
                <a:cxn ang="0">
                  <a:pos x="168" y="45"/>
                </a:cxn>
                <a:cxn ang="0">
                  <a:pos x="206" y="42"/>
                </a:cxn>
                <a:cxn ang="0">
                  <a:pos x="243" y="45"/>
                </a:cxn>
                <a:cxn ang="0">
                  <a:pos x="278" y="58"/>
                </a:cxn>
                <a:cxn ang="0">
                  <a:pos x="308" y="76"/>
                </a:cxn>
                <a:cxn ang="0">
                  <a:pos x="333" y="102"/>
                </a:cxn>
                <a:cxn ang="0">
                  <a:pos x="353" y="133"/>
                </a:cxn>
                <a:cxn ang="0">
                  <a:pos x="365" y="166"/>
                </a:cxn>
                <a:cxn ang="0">
                  <a:pos x="369" y="204"/>
                </a:cxn>
                <a:cxn ang="0">
                  <a:pos x="365" y="241"/>
                </a:cxn>
                <a:cxn ang="0">
                  <a:pos x="353" y="276"/>
                </a:cxn>
                <a:cxn ang="0">
                  <a:pos x="333" y="306"/>
                </a:cxn>
                <a:cxn ang="0">
                  <a:pos x="308" y="331"/>
                </a:cxn>
                <a:cxn ang="0">
                  <a:pos x="278" y="351"/>
                </a:cxn>
                <a:cxn ang="0">
                  <a:pos x="243" y="363"/>
                </a:cxn>
                <a:cxn ang="0">
                  <a:pos x="206" y="367"/>
                </a:cxn>
                <a:cxn ang="0">
                  <a:pos x="168" y="363"/>
                </a:cxn>
                <a:cxn ang="0">
                  <a:pos x="134" y="351"/>
                </a:cxn>
                <a:cxn ang="0">
                  <a:pos x="104" y="331"/>
                </a:cxn>
                <a:cxn ang="0">
                  <a:pos x="78" y="306"/>
                </a:cxn>
                <a:cxn ang="0">
                  <a:pos x="59" y="276"/>
                </a:cxn>
                <a:cxn ang="0">
                  <a:pos x="47" y="241"/>
                </a:cxn>
                <a:cxn ang="0">
                  <a:pos x="42" y="204"/>
                </a:cxn>
              </a:cxnLst>
              <a:rect l="0" t="0" r="r" b="b"/>
              <a:pathLst>
                <a:path w="411" h="409">
                  <a:moveTo>
                    <a:pt x="0" y="204"/>
                  </a:moveTo>
                  <a:lnTo>
                    <a:pt x="5" y="246"/>
                  </a:lnTo>
                  <a:lnTo>
                    <a:pt x="17" y="285"/>
                  </a:lnTo>
                  <a:lnTo>
                    <a:pt x="36" y="319"/>
                  </a:lnTo>
                  <a:lnTo>
                    <a:pt x="60" y="349"/>
                  </a:lnTo>
                  <a:lnTo>
                    <a:pt x="92" y="375"/>
                  </a:lnTo>
                  <a:lnTo>
                    <a:pt x="126" y="393"/>
                  </a:lnTo>
                  <a:lnTo>
                    <a:pt x="165" y="405"/>
                  </a:lnTo>
                  <a:lnTo>
                    <a:pt x="206" y="409"/>
                  </a:lnTo>
                  <a:lnTo>
                    <a:pt x="248" y="405"/>
                  </a:lnTo>
                  <a:lnTo>
                    <a:pt x="285" y="393"/>
                  </a:lnTo>
                  <a:lnTo>
                    <a:pt x="321" y="375"/>
                  </a:lnTo>
                  <a:lnTo>
                    <a:pt x="351" y="349"/>
                  </a:lnTo>
                  <a:lnTo>
                    <a:pt x="375" y="319"/>
                  </a:lnTo>
                  <a:lnTo>
                    <a:pt x="395" y="285"/>
                  </a:lnTo>
                  <a:lnTo>
                    <a:pt x="407" y="246"/>
                  </a:lnTo>
                  <a:lnTo>
                    <a:pt x="411" y="204"/>
                  </a:lnTo>
                  <a:lnTo>
                    <a:pt x="407" y="163"/>
                  </a:lnTo>
                  <a:lnTo>
                    <a:pt x="395" y="124"/>
                  </a:lnTo>
                  <a:lnTo>
                    <a:pt x="375" y="90"/>
                  </a:lnTo>
                  <a:lnTo>
                    <a:pt x="351" y="60"/>
                  </a:lnTo>
                  <a:lnTo>
                    <a:pt x="321" y="34"/>
                  </a:lnTo>
                  <a:lnTo>
                    <a:pt x="285" y="15"/>
                  </a:lnTo>
                  <a:lnTo>
                    <a:pt x="248" y="3"/>
                  </a:lnTo>
                  <a:lnTo>
                    <a:pt x="206" y="0"/>
                  </a:lnTo>
                  <a:lnTo>
                    <a:pt x="165" y="3"/>
                  </a:lnTo>
                  <a:lnTo>
                    <a:pt x="126" y="15"/>
                  </a:lnTo>
                  <a:lnTo>
                    <a:pt x="92" y="34"/>
                  </a:lnTo>
                  <a:lnTo>
                    <a:pt x="60" y="60"/>
                  </a:lnTo>
                  <a:lnTo>
                    <a:pt x="36" y="90"/>
                  </a:lnTo>
                  <a:lnTo>
                    <a:pt x="17" y="124"/>
                  </a:lnTo>
                  <a:lnTo>
                    <a:pt x="5" y="163"/>
                  </a:lnTo>
                  <a:lnTo>
                    <a:pt x="0" y="204"/>
                  </a:lnTo>
                  <a:close/>
                  <a:moveTo>
                    <a:pt x="42" y="204"/>
                  </a:moveTo>
                  <a:lnTo>
                    <a:pt x="47" y="166"/>
                  </a:lnTo>
                  <a:lnTo>
                    <a:pt x="59" y="133"/>
                  </a:lnTo>
                  <a:lnTo>
                    <a:pt x="78" y="102"/>
                  </a:lnTo>
                  <a:lnTo>
                    <a:pt x="104" y="76"/>
                  </a:lnTo>
                  <a:lnTo>
                    <a:pt x="134" y="58"/>
                  </a:lnTo>
                  <a:lnTo>
                    <a:pt x="168" y="45"/>
                  </a:lnTo>
                  <a:lnTo>
                    <a:pt x="206" y="42"/>
                  </a:lnTo>
                  <a:lnTo>
                    <a:pt x="243" y="45"/>
                  </a:lnTo>
                  <a:lnTo>
                    <a:pt x="278" y="58"/>
                  </a:lnTo>
                  <a:lnTo>
                    <a:pt x="308" y="76"/>
                  </a:lnTo>
                  <a:lnTo>
                    <a:pt x="333" y="102"/>
                  </a:lnTo>
                  <a:lnTo>
                    <a:pt x="353" y="133"/>
                  </a:lnTo>
                  <a:lnTo>
                    <a:pt x="365" y="166"/>
                  </a:lnTo>
                  <a:lnTo>
                    <a:pt x="369" y="204"/>
                  </a:lnTo>
                  <a:lnTo>
                    <a:pt x="365" y="241"/>
                  </a:lnTo>
                  <a:lnTo>
                    <a:pt x="353" y="276"/>
                  </a:lnTo>
                  <a:lnTo>
                    <a:pt x="333" y="306"/>
                  </a:lnTo>
                  <a:lnTo>
                    <a:pt x="308" y="331"/>
                  </a:lnTo>
                  <a:lnTo>
                    <a:pt x="278" y="351"/>
                  </a:lnTo>
                  <a:lnTo>
                    <a:pt x="243" y="363"/>
                  </a:lnTo>
                  <a:lnTo>
                    <a:pt x="206" y="367"/>
                  </a:lnTo>
                  <a:lnTo>
                    <a:pt x="168" y="363"/>
                  </a:lnTo>
                  <a:lnTo>
                    <a:pt x="134" y="351"/>
                  </a:lnTo>
                  <a:lnTo>
                    <a:pt x="104" y="331"/>
                  </a:lnTo>
                  <a:lnTo>
                    <a:pt x="78" y="306"/>
                  </a:lnTo>
                  <a:lnTo>
                    <a:pt x="59" y="276"/>
                  </a:lnTo>
                  <a:lnTo>
                    <a:pt x="47" y="241"/>
                  </a:lnTo>
                  <a:lnTo>
                    <a:pt x="42" y="204"/>
                  </a:lnTo>
                  <a:close/>
                </a:path>
              </a:pathLst>
            </a:custGeom>
            <a:solidFill>
              <a:srgbClr val="F8F8F8"/>
            </a:solidFill>
            <a:ln w="19050" cmpd="sng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6" name="Freeform 26"/>
            <p:cNvSpPr>
              <a:spLocks/>
            </p:cNvSpPr>
            <p:nvPr/>
          </p:nvSpPr>
          <p:spPr bwMode="gray">
            <a:xfrm>
              <a:off x="2064" y="3269"/>
              <a:ext cx="141" cy="229"/>
            </a:xfrm>
            <a:custGeom>
              <a:avLst/>
              <a:gdLst/>
              <a:ahLst/>
              <a:cxnLst>
                <a:cxn ang="0">
                  <a:pos x="32" y="229"/>
                </a:cxn>
                <a:cxn ang="0">
                  <a:pos x="24" y="229"/>
                </a:cxn>
                <a:cxn ang="0">
                  <a:pos x="18" y="228"/>
                </a:cxn>
                <a:cxn ang="0">
                  <a:pos x="12" y="225"/>
                </a:cxn>
                <a:cxn ang="0">
                  <a:pos x="8" y="222"/>
                </a:cxn>
                <a:cxn ang="0">
                  <a:pos x="5" y="217"/>
                </a:cxn>
                <a:cxn ang="0">
                  <a:pos x="3" y="213"/>
                </a:cxn>
                <a:cxn ang="0">
                  <a:pos x="2" y="207"/>
                </a:cxn>
                <a:cxn ang="0">
                  <a:pos x="0" y="199"/>
                </a:cxn>
                <a:cxn ang="0">
                  <a:pos x="2" y="190"/>
                </a:cxn>
                <a:cxn ang="0">
                  <a:pos x="5" y="181"/>
                </a:cxn>
                <a:cxn ang="0">
                  <a:pos x="11" y="172"/>
                </a:cxn>
                <a:cxn ang="0">
                  <a:pos x="18" y="162"/>
                </a:cxn>
                <a:cxn ang="0">
                  <a:pos x="80" y="88"/>
                </a:cxn>
                <a:cxn ang="0">
                  <a:pos x="83" y="84"/>
                </a:cxn>
                <a:cxn ang="0">
                  <a:pos x="86" y="79"/>
                </a:cxn>
                <a:cxn ang="0">
                  <a:pos x="87" y="73"/>
                </a:cxn>
                <a:cxn ang="0">
                  <a:pos x="89" y="69"/>
                </a:cxn>
                <a:cxn ang="0">
                  <a:pos x="87" y="63"/>
                </a:cxn>
                <a:cxn ang="0">
                  <a:pos x="86" y="58"/>
                </a:cxn>
                <a:cxn ang="0">
                  <a:pos x="83" y="55"/>
                </a:cxn>
                <a:cxn ang="0">
                  <a:pos x="78" y="51"/>
                </a:cxn>
                <a:cxn ang="0">
                  <a:pos x="74" y="49"/>
                </a:cxn>
                <a:cxn ang="0">
                  <a:pos x="68" y="49"/>
                </a:cxn>
                <a:cxn ang="0">
                  <a:pos x="63" y="49"/>
                </a:cxn>
                <a:cxn ang="0">
                  <a:pos x="59" y="51"/>
                </a:cxn>
                <a:cxn ang="0">
                  <a:pos x="56" y="55"/>
                </a:cxn>
                <a:cxn ang="0">
                  <a:pos x="53" y="58"/>
                </a:cxn>
                <a:cxn ang="0">
                  <a:pos x="51" y="64"/>
                </a:cxn>
                <a:cxn ang="0">
                  <a:pos x="50" y="69"/>
                </a:cxn>
                <a:cxn ang="0">
                  <a:pos x="51" y="75"/>
                </a:cxn>
                <a:cxn ang="0">
                  <a:pos x="53" y="81"/>
                </a:cxn>
                <a:cxn ang="0">
                  <a:pos x="56" y="85"/>
                </a:cxn>
                <a:cxn ang="0">
                  <a:pos x="62" y="91"/>
                </a:cxn>
                <a:cxn ang="0">
                  <a:pos x="30" y="129"/>
                </a:cxn>
                <a:cxn ang="0">
                  <a:pos x="17" y="115"/>
                </a:cxn>
                <a:cxn ang="0">
                  <a:pos x="9" y="102"/>
                </a:cxn>
                <a:cxn ang="0">
                  <a:pos x="3" y="87"/>
                </a:cxn>
                <a:cxn ang="0">
                  <a:pos x="2" y="70"/>
                </a:cxn>
                <a:cxn ang="0">
                  <a:pos x="5" y="51"/>
                </a:cxn>
                <a:cxn ang="0">
                  <a:pos x="11" y="34"/>
                </a:cxn>
                <a:cxn ang="0">
                  <a:pos x="21" y="19"/>
                </a:cxn>
                <a:cxn ang="0">
                  <a:pos x="35" y="9"/>
                </a:cxn>
                <a:cxn ang="0">
                  <a:pos x="51" y="1"/>
                </a:cxn>
                <a:cxn ang="0">
                  <a:pos x="71" y="0"/>
                </a:cxn>
                <a:cxn ang="0">
                  <a:pos x="89" y="1"/>
                </a:cxn>
                <a:cxn ang="0">
                  <a:pos x="105" y="7"/>
                </a:cxn>
                <a:cxn ang="0">
                  <a:pos x="119" y="19"/>
                </a:cxn>
                <a:cxn ang="0">
                  <a:pos x="129" y="33"/>
                </a:cxn>
                <a:cxn ang="0">
                  <a:pos x="135" y="49"/>
                </a:cxn>
                <a:cxn ang="0">
                  <a:pos x="137" y="69"/>
                </a:cxn>
                <a:cxn ang="0">
                  <a:pos x="134" y="91"/>
                </a:cxn>
                <a:cxn ang="0">
                  <a:pos x="122" y="115"/>
                </a:cxn>
                <a:cxn ang="0">
                  <a:pos x="101" y="139"/>
                </a:cxn>
                <a:cxn ang="0">
                  <a:pos x="99" y="142"/>
                </a:cxn>
                <a:cxn ang="0">
                  <a:pos x="66" y="177"/>
                </a:cxn>
                <a:cxn ang="0">
                  <a:pos x="141" y="177"/>
                </a:cxn>
                <a:cxn ang="0">
                  <a:pos x="141" y="229"/>
                </a:cxn>
                <a:cxn ang="0">
                  <a:pos x="32" y="229"/>
                </a:cxn>
              </a:cxnLst>
              <a:rect l="0" t="0" r="r" b="b"/>
              <a:pathLst>
                <a:path w="141" h="229">
                  <a:moveTo>
                    <a:pt x="32" y="229"/>
                  </a:moveTo>
                  <a:lnTo>
                    <a:pt x="24" y="229"/>
                  </a:lnTo>
                  <a:lnTo>
                    <a:pt x="18" y="228"/>
                  </a:lnTo>
                  <a:lnTo>
                    <a:pt x="12" y="225"/>
                  </a:lnTo>
                  <a:lnTo>
                    <a:pt x="8" y="222"/>
                  </a:lnTo>
                  <a:lnTo>
                    <a:pt x="5" y="217"/>
                  </a:lnTo>
                  <a:lnTo>
                    <a:pt x="3" y="213"/>
                  </a:lnTo>
                  <a:lnTo>
                    <a:pt x="2" y="207"/>
                  </a:lnTo>
                  <a:lnTo>
                    <a:pt x="0" y="199"/>
                  </a:lnTo>
                  <a:lnTo>
                    <a:pt x="2" y="190"/>
                  </a:lnTo>
                  <a:lnTo>
                    <a:pt x="5" y="181"/>
                  </a:lnTo>
                  <a:lnTo>
                    <a:pt x="11" y="172"/>
                  </a:lnTo>
                  <a:lnTo>
                    <a:pt x="18" y="162"/>
                  </a:lnTo>
                  <a:lnTo>
                    <a:pt x="80" y="88"/>
                  </a:lnTo>
                  <a:lnTo>
                    <a:pt x="83" y="84"/>
                  </a:lnTo>
                  <a:lnTo>
                    <a:pt x="86" y="79"/>
                  </a:lnTo>
                  <a:lnTo>
                    <a:pt x="87" y="73"/>
                  </a:lnTo>
                  <a:lnTo>
                    <a:pt x="89" y="69"/>
                  </a:lnTo>
                  <a:lnTo>
                    <a:pt x="87" y="63"/>
                  </a:lnTo>
                  <a:lnTo>
                    <a:pt x="86" y="58"/>
                  </a:lnTo>
                  <a:lnTo>
                    <a:pt x="83" y="55"/>
                  </a:lnTo>
                  <a:lnTo>
                    <a:pt x="78" y="51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3" y="49"/>
                  </a:lnTo>
                  <a:lnTo>
                    <a:pt x="59" y="51"/>
                  </a:lnTo>
                  <a:lnTo>
                    <a:pt x="56" y="55"/>
                  </a:lnTo>
                  <a:lnTo>
                    <a:pt x="53" y="58"/>
                  </a:lnTo>
                  <a:lnTo>
                    <a:pt x="51" y="64"/>
                  </a:lnTo>
                  <a:lnTo>
                    <a:pt x="50" y="69"/>
                  </a:lnTo>
                  <a:lnTo>
                    <a:pt x="51" y="75"/>
                  </a:lnTo>
                  <a:lnTo>
                    <a:pt x="53" y="81"/>
                  </a:lnTo>
                  <a:lnTo>
                    <a:pt x="56" y="85"/>
                  </a:lnTo>
                  <a:lnTo>
                    <a:pt x="62" y="91"/>
                  </a:lnTo>
                  <a:lnTo>
                    <a:pt x="30" y="129"/>
                  </a:lnTo>
                  <a:lnTo>
                    <a:pt x="17" y="115"/>
                  </a:lnTo>
                  <a:lnTo>
                    <a:pt x="9" y="102"/>
                  </a:lnTo>
                  <a:lnTo>
                    <a:pt x="3" y="87"/>
                  </a:lnTo>
                  <a:lnTo>
                    <a:pt x="2" y="70"/>
                  </a:lnTo>
                  <a:lnTo>
                    <a:pt x="5" y="51"/>
                  </a:lnTo>
                  <a:lnTo>
                    <a:pt x="11" y="34"/>
                  </a:lnTo>
                  <a:lnTo>
                    <a:pt x="21" y="19"/>
                  </a:lnTo>
                  <a:lnTo>
                    <a:pt x="35" y="9"/>
                  </a:lnTo>
                  <a:lnTo>
                    <a:pt x="51" y="1"/>
                  </a:lnTo>
                  <a:lnTo>
                    <a:pt x="71" y="0"/>
                  </a:lnTo>
                  <a:lnTo>
                    <a:pt x="89" y="1"/>
                  </a:lnTo>
                  <a:lnTo>
                    <a:pt x="105" y="7"/>
                  </a:lnTo>
                  <a:lnTo>
                    <a:pt x="119" y="19"/>
                  </a:lnTo>
                  <a:lnTo>
                    <a:pt x="129" y="33"/>
                  </a:lnTo>
                  <a:lnTo>
                    <a:pt x="135" y="49"/>
                  </a:lnTo>
                  <a:lnTo>
                    <a:pt x="137" y="69"/>
                  </a:lnTo>
                  <a:lnTo>
                    <a:pt x="134" y="91"/>
                  </a:lnTo>
                  <a:lnTo>
                    <a:pt x="122" y="115"/>
                  </a:lnTo>
                  <a:lnTo>
                    <a:pt x="101" y="139"/>
                  </a:lnTo>
                  <a:lnTo>
                    <a:pt x="99" y="142"/>
                  </a:lnTo>
                  <a:lnTo>
                    <a:pt x="66" y="177"/>
                  </a:lnTo>
                  <a:lnTo>
                    <a:pt x="141" y="177"/>
                  </a:lnTo>
                  <a:lnTo>
                    <a:pt x="141" y="229"/>
                  </a:lnTo>
                  <a:lnTo>
                    <a:pt x="32" y="229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27" name="Freeform 27"/>
            <p:cNvSpPr>
              <a:spLocks/>
            </p:cNvSpPr>
            <p:nvPr/>
          </p:nvSpPr>
          <p:spPr bwMode="gray">
            <a:xfrm>
              <a:off x="1946" y="3333"/>
              <a:ext cx="102" cy="113"/>
            </a:xfrm>
            <a:custGeom>
              <a:avLst/>
              <a:gdLst/>
              <a:ahLst/>
              <a:cxnLst>
                <a:cxn ang="0">
                  <a:pos x="0" y="113"/>
                </a:cxn>
                <a:cxn ang="0">
                  <a:pos x="33" y="54"/>
                </a:cxn>
                <a:cxn ang="0">
                  <a:pos x="3" y="0"/>
                </a:cxn>
                <a:cxn ang="0">
                  <a:pos x="33" y="0"/>
                </a:cxn>
                <a:cxn ang="0">
                  <a:pos x="51" y="33"/>
                </a:cxn>
                <a:cxn ang="0">
                  <a:pos x="70" y="0"/>
                </a:cxn>
                <a:cxn ang="0">
                  <a:pos x="99" y="0"/>
                </a:cxn>
                <a:cxn ang="0">
                  <a:pos x="69" y="54"/>
                </a:cxn>
                <a:cxn ang="0">
                  <a:pos x="102" y="113"/>
                </a:cxn>
                <a:cxn ang="0">
                  <a:pos x="72" y="113"/>
                </a:cxn>
                <a:cxn ang="0">
                  <a:pos x="51" y="75"/>
                </a:cxn>
                <a:cxn ang="0">
                  <a:pos x="30" y="113"/>
                </a:cxn>
                <a:cxn ang="0">
                  <a:pos x="0" y="113"/>
                </a:cxn>
              </a:cxnLst>
              <a:rect l="0" t="0" r="r" b="b"/>
              <a:pathLst>
                <a:path w="102" h="113">
                  <a:moveTo>
                    <a:pt x="0" y="113"/>
                  </a:moveTo>
                  <a:lnTo>
                    <a:pt x="33" y="54"/>
                  </a:lnTo>
                  <a:lnTo>
                    <a:pt x="3" y="0"/>
                  </a:lnTo>
                  <a:lnTo>
                    <a:pt x="33" y="0"/>
                  </a:lnTo>
                  <a:lnTo>
                    <a:pt x="51" y="33"/>
                  </a:lnTo>
                  <a:lnTo>
                    <a:pt x="70" y="0"/>
                  </a:lnTo>
                  <a:lnTo>
                    <a:pt x="99" y="0"/>
                  </a:lnTo>
                  <a:lnTo>
                    <a:pt x="69" y="54"/>
                  </a:lnTo>
                  <a:lnTo>
                    <a:pt x="102" y="113"/>
                  </a:lnTo>
                  <a:lnTo>
                    <a:pt x="72" y="113"/>
                  </a:lnTo>
                  <a:lnTo>
                    <a:pt x="51" y="75"/>
                  </a:lnTo>
                  <a:lnTo>
                    <a:pt x="30" y="113"/>
                  </a:lnTo>
                  <a:lnTo>
                    <a:pt x="0" y="113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28"/>
          <p:cNvGrpSpPr>
            <a:grpSpLocks/>
          </p:cNvGrpSpPr>
          <p:nvPr/>
        </p:nvGrpSpPr>
        <p:grpSpPr bwMode="auto">
          <a:xfrm>
            <a:off x="4753613" y="2305170"/>
            <a:ext cx="809625" cy="809625"/>
            <a:chOff x="3349" y="3250"/>
            <a:chExt cx="380" cy="380"/>
          </a:xfrm>
        </p:grpSpPr>
        <p:sp>
          <p:nvSpPr>
            <p:cNvPr id="29" name="Freeform 29"/>
            <p:cNvSpPr>
              <a:spLocks/>
            </p:cNvSpPr>
            <p:nvPr/>
          </p:nvSpPr>
          <p:spPr bwMode="gray">
            <a:xfrm>
              <a:off x="3349" y="3250"/>
              <a:ext cx="380" cy="190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246" y="5"/>
                </a:cxn>
                <a:cxn ang="0">
                  <a:pos x="285" y="17"/>
                </a:cxn>
                <a:cxn ang="0">
                  <a:pos x="319" y="36"/>
                </a:cxn>
                <a:cxn ang="0">
                  <a:pos x="349" y="60"/>
                </a:cxn>
                <a:cxn ang="0">
                  <a:pos x="375" y="92"/>
                </a:cxn>
                <a:cxn ang="0">
                  <a:pos x="393" y="126"/>
                </a:cxn>
                <a:cxn ang="0">
                  <a:pos x="405" y="164"/>
                </a:cxn>
                <a:cxn ang="0">
                  <a:pos x="409" y="206"/>
                </a:cxn>
                <a:cxn ang="0">
                  <a:pos x="409" y="207"/>
                </a:cxn>
                <a:cxn ang="0">
                  <a:pos x="409" y="207"/>
                </a:cxn>
                <a:cxn ang="0">
                  <a:pos x="358" y="207"/>
                </a:cxn>
                <a:cxn ang="0">
                  <a:pos x="270" y="69"/>
                </a:cxn>
                <a:cxn ang="0">
                  <a:pos x="270" y="108"/>
                </a:cxn>
                <a:cxn ang="0">
                  <a:pos x="204" y="108"/>
                </a:cxn>
                <a:cxn ang="0">
                  <a:pos x="204" y="42"/>
                </a:cxn>
                <a:cxn ang="0">
                  <a:pos x="168" y="47"/>
                </a:cxn>
                <a:cxn ang="0">
                  <a:pos x="133" y="59"/>
                </a:cxn>
                <a:cxn ang="0">
                  <a:pos x="102" y="78"/>
                </a:cxn>
                <a:cxn ang="0">
                  <a:pos x="78" y="104"/>
                </a:cxn>
                <a:cxn ang="0">
                  <a:pos x="58" y="134"/>
                </a:cxn>
                <a:cxn ang="0">
                  <a:pos x="46" y="168"/>
                </a:cxn>
                <a:cxn ang="0">
                  <a:pos x="42" y="206"/>
                </a:cxn>
                <a:cxn ang="0">
                  <a:pos x="42" y="207"/>
                </a:cxn>
                <a:cxn ang="0">
                  <a:pos x="42" y="207"/>
                </a:cxn>
                <a:cxn ang="0">
                  <a:pos x="0" y="207"/>
                </a:cxn>
                <a:cxn ang="0">
                  <a:pos x="0" y="207"/>
                </a:cxn>
                <a:cxn ang="0">
                  <a:pos x="0" y="206"/>
                </a:cxn>
                <a:cxn ang="0">
                  <a:pos x="3" y="164"/>
                </a:cxn>
                <a:cxn ang="0">
                  <a:pos x="15" y="126"/>
                </a:cxn>
                <a:cxn ang="0">
                  <a:pos x="34" y="92"/>
                </a:cxn>
                <a:cxn ang="0">
                  <a:pos x="60" y="60"/>
                </a:cxn>
                <a:cxn ang="0">
                  <a:pos x="90" y="36"/>
                </a:cxn>
                <a:cxn ang="0">
                  <a:pos x="124" y="17"/>
                </a:cxn>
                <a:cxn ang="0">
                  <a:pos x="163" y="5"/>
                </a:cxn>
                <a:cxn ang="0">
                  <a:pos x="204" y="0"/>
                </a:cxn>
              </a:cxnLst>
              <a:rect l="0" t="0" r="r" b="b"/>
              <a:pathLst>
                <a:path w="409" h="207">
                  <a:moveTo>
                    <a:pt x="204" y="0"/>
                  </a:moveTo>
                  <a:lnTo>
                    <a:pt x="246" y="5"/>
                  </a:lnTo>
                  <a:lnTo>
                    <a:pt x="285" y="17"/>
                  </a:lnTo>
                  <a:lnTo>
                    <a:pt x="319" y="36"/>
                  </a:lnTo>
                  <a:lnTo>
                    <a:pt x="349" y="60"/>
                  </a:lnTo>
                  <a:lnTo>
                    <a:pt x="375" y="92"/>
                  </a:lnTo>
                  <a:lnTo>
                    <a:pt x="393" y="126"/>
                  </a:lnTo>
                  <a:lnTo>
                    <a:pt x="405" y="164"/>
                  </a:lnTo>
                  <a:lnTo>
                    <a:pt x="409" y="206"/>
                  </a:lnTo>
                  <a:lnTo>
                    <a:pt x="409" y="207"/>
                  </a:lnTo>
                  <a:lnTo>
                    <a:pt x="409" y="207"/>
                  </a:lnTo>
                  <a:lnTo>
                    <a:pt x="358" y="207"/>
                  </a:lnTo>
                  <a:lnTo>
                    <a:pt x="270" y="69"/>
                  </a:lnTo>
                  <a:lnTo>
                    <a:pt x="270" y="108"/>
                  </a:lnTo>
                  <a:lnTo>
                    <a:pt x="204" y="108"/>
                  </a:lnTo>
                  <a:lnTo>
                    <a:pt x="204" y="42"/>
                  </a:lnTo>
                  <a:lnTo>
                    <a:pt x="168" y="47"/>
                  </a:lnTo>
                  <a:lnTo>
                    <a:pt x="133" y="59"/>
                  </a:lnTo>
                  <a:lnTo>
                    <a:pt x="102" y="78"/>
                  </a:lnTo>
                  <a:lnTo>
                    <a:pt x="78" y="104"/>
                  </a:lnTo>
                  <a:lnTo>
                    <a:pt x="58" y="134"/>
                  </a:lnTo>
                  <a:lnTo>
                    <a:pt x="46" y="168"/>
                  </a:lnTo>
                  <a:lnTo>
                    <a:pt x="42" y="206"/>
                  </a:lnTo>
                  <a:lnTo>
                    <a:pt x="42" y="207"/>
                  </a:lnTo>
                  <a:lnTo>
                    <a:pt x="42" y="207"/>
                  </a:lnTo>
                  <a:lnTo>
                    <a:pt x="0" y="207"/>
                  </a:lnTo>
                  <a:lnTo>
                    <a:pt x="0" y="207"/>
                  </a:lnTo>
                  <a:lnTo>
                    <a:pt x="0" y="206"/>
                  </a:lnTo>
                  <a:lnTo>
                    <a:pt x="3" y="164"/>
                  </a:lnTo>
                  <a:lnTo>
                    <a:pt x="15" y="126"/>
                  </a:lnTo>
                  <a:lnTo>
                    <a:pt x="34" y="92"/>
                  </a:lnTo>
                  <a:lnTo>
                    <a:pt x="60" y="60"/>
                  </a:lnTo>
                  <a:lnTo>
                    <a:pt x="90" y="36"/>
                  </a:lnTo>
                  <a:lnTo>
                    <a:pt x="124" y="17"/>
                  </a:lnTo>
                  <a:lnTo>
                    <a:pt x="163" y="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gray">
            <a:xfrm>
              <a:off x="3396" y="3313"/>
              <a:ext cx="143" cy="254"/>
            </a:xfrm>
            <a:custGeom>
              <a:avLst/>
              <a:gdLst/>
              <a:ahLst/>
              <a:cxnLst>
                <a:cxn ang="0">
                  <a:pos x="88" y="276"/>
                </a:cxn>
                <a:cxn ang="0">
                  <a:pos x="88" y="237"/>
                </a:cxn>
                <a:cxn ang="0">
                  <a:pos x="153" y="237"/>
                </a:cxn>
                <a:cxn ang="0">
                  <a:pos x="153" y="39"/>
                </a:cxn>
                <a:cxn ang="0">
                  <a:pos x="88" y="39"/>
                </a:cxn>
                <a:cxn ang="0">
                  <a:pos x="88" y="0"/>
                </a:cxn>
                <a:cxn ang="0">
                  <a:pos x="0" y="138"/>
                </a:cxn>
                <a:cxn ang="0">
                  <a:pos x="88" y="276"/>
                </a:cxn>
              </a:cxnLst>
              <a:rect l="0" t="0" r="r" b="b"/>
              <a:pathLst>
                <a:path w="153" h="276">
                  <a:moveTo>
                    <a:pt x="88" y="276"/>
                  </a:moveTo>
                  <a:lnTo>
                    <a:pt x="88" y="237"/>
                  </a:lnTo>
                  <a:lnTo>
                    <a:pt x="153" y="237"/>
                  </a:lnTo>
                  <a:lnTo>
                    <a:pt x="153" y="39"/>
                  </a:lnTo>
                  <a:lnTo>
                    <a:pt x="88" y="39"/>
                  </a:lnTo>
                  <a:lnTo>
                    <a:pt x="88" y="0"/>
                  </a:lnTo>
                  <a:lnTo>
                    <a:pt x="0" y="138"/>
                  </a:lnTo>
                  <a:lnTo>
                    <a:pt x="88" y="276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gray">
            <a:xfrm>
              <a:off x="3349" y="3440"/>
              <a:ext cx="380" cy="190"/>
            </a:xfrm>
            <a:custGeom>
              <a:avLst/>
              <a:gdLst/>
              <a:ahLst/>
              <a:cxnLst>
                <a:cxn ang="0">
                  <a:pos x="204" y="207"/>
                </a:cxn>
                <a:cxn ang="0">
                  <a:pos x="246" y="203"/>
                </a:cxn>
                <a:cxn ang="0">
                  <a:pos x="285" y="191"/>
                </a:cxn>
                <a:cxn ang="0">
                  <a:pos x="319" y="173"/>
                </a:cxn>
                <a:cxn ang="0">
                  <a:pos x="349" y="147"/>
                </a:cxn>
                <a:cxn ang="0">
                  <a:pos x="375" y="117"/>
                </a:cxn>
                <a:cxn ang="0">
                  <a:pos x="393" y="83"/>
                </a:cxn>
                <a:cxn ang="0">
                  <a:pos x="405" y="44"/>
                </a:cxn>
                <a:cxn ang="0">
                  <a:pos x="409" y="2"/>
                </a:cxn>
                <a:cxn ang="0">
                  <a:pos x="409" y="2"/>
                </a:cxn>
                <a:cxn ang="0">
                  <a:pos x="409" y="0"/>
                </a:cxn>
                <a:cxn ang="0">
                  <a:pos x="358" y="0"/>
                </a:cxn>
                <a:cxn ang="0">
                  <a:pos x="270" y="138"/>
                </a:cxn>
                <a:cxn ang="0">
                  <a:pos x="270" y="99"/>
                </a:cxn>
                <a:cxn ang="0">
                  <a:pos x="204" y="99"/>
                </a:cxn>
                <a:cxn ang="0">
                  <a:pos x="204" y="165"/>
                </a:cxn>
                <a:cxn ang="0">
                  <a:pos x="168" y="161"/>
                </a:cxn>
                <a:cxn ang="0">
                  <a:pos x="133" y="149"/>
                </a:cxn>
                <a:cxn ang="0">
                  <a:pos x="102" y="129"/>
                </a:cxn>
                <a:cxn ang="0">
                  <a:pos x="78" y="104"/>
                </a:cxn>
                <a:cxn ang="0">
                  <a:pos x="58" y="74"/>
                </a:cxn>
                <a:cxn ang="0">
                  <a:pos x="46" y="39"/>
                </a:cxn>
                <a:cxn ang="0">
                  <a:pos x="42" y="2"/>
                </a:cxn>
                <a:cxn ang="0">
                  <a:pos x="42" y="2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3" y="44"/>
                </a:cxn>
                <a:cxn ang="0">
                  <a:pos x="15" y="83"/>
                </a:cxn>
                <a:cxn ang="0">
                  <a:pos x="34" y="117"/>
                </a:cxn>
                <a:cxn ang="0">
                  <a:pos x="60" y="147"/>
                </a:cxn>
                <a:cxn ang="0">
                  <a:pos x="90" y="173"/>
                </a:cxn>
                <a:cxn ang="0">
                  <a:pos x="124" y="191"/>
                </a:cxn>
                <a:cxn ang="0">
                  <a:pos x="163" y="203"/>
                </a:cxn>
                <a:cxn ang="0">
                  <a:pos x="204" y="207"/>
                </a:cxn>
              </a:cxnLst>
              <a:rect l="0" t="0" r="r" b="b"/>
              <a:pathLst>
                <a:path w="409" h="207">
                  <a:moveTo>
                    <a:pt x="204" y="207"/>
                  </a:moveTo>
                  <a:lnTo>
                    <a:pt x="246" y="203"/>
                  </a:lnTo>
                  <a:lnTo>
                    <a:pt x="285" y="191"/>
                  </a:lnTo>
                  <a:lnTo>
                    <a:pt x="319" y="173"/>
                  </a:lnTo>
                  <a:lnTo>
                    <a:pt x="349" y="147"/>
                  </a:lnTo>
                  <a:lnTo>
                    <a:pt x="375" y="117"/>
                  </a:lnTo>
                  <a:lnTo>
                    <a:pt x="393" y="83"/>
                  </a:lnTo>
                  <a:lnTo>
                    <a:pt x="405" y="44"/>
                  </a:lnTo>
                  <a:lnTo>
                    <a:pt x="409" y="2"/>
                  </a:lnTo>
                  <a:lnTo>
                    <a:pt x="409" y="2"/>
                  </a:lnTo>
                  <a:lnTo>
                    <a:pt x="409" y="0"/>
                  </a:lnTo>
                  <a:lnTo>
                    <a:pt x="358" y="0"/>
                  </a:lnTo>
                  <a:lnTo>
                    <a:pt x="270" y="138"/>
                  </a:lnTo>
                  <a:lnTo>
                    <a:pt x="270" y="99"/>
                  </a:lnTo>
                  <a:lnTo>
                    <a:pt x="204" y="99"/>
                  </a:lnTo>
                  <a:lnTo>
                    <a:pt x="204" y="165"/>
                  </a:lnTo>
                  <a:lnTo>
                    <a:pt x="168" y="161"/>
                  </a:lnTo>
                  <a:lnTo>
                    <a:pt x="133" y="149"/>
                  </a:lnTo>
                  <a:lnTo>
                    <a:pt x="102" y="129"/>
                  </a:lnTo>
                  <a:lnTo>
                    <a:pt x="78" y="104"/>
                  </a:lnTo>
                  <a:lnTo>
                    <a:pt x="58" y="74"/>
                  </a:lnTo>
                  <a:lnTo>
                    <a:pt x="46" y="39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44"/>
                  </a:lnTo>
                  <a:lnTo>
                    <a:pt x="15" y="83"/>
                  </a:lnTo>
                  <a:lnTo>
                    <a:pt x="34" y="117"/>
                  </a:lnTo>
                  <a:lnTo>
                    <a:pt x="60" y="147"/>
                  </a:lnTo>
                  <a:lnTo>
                    <a:pt x="90" y="173"/>
                  </a:lnTo>
                  <a:lnTo>
                    <a:pt x="124" y="191"/>
                  </a:lnTo>
                  <a:lnTo>
                    <a:pt x="163" y="203"/>
                  </a:lnTo>
                  <a:lnTo>
                    <a:pt x="204" y="207"/>
                  </a:lnTo>
                  <a:close/>
                </a:path>
              </a:pathLst>
            </a:custGeom>
            <a:solidFill>
              <a:srgbClr val="F8F8F8"/>
            </a:solidFill>
            <a:ln w="0">
              <a:solidFill>
                <a:srgbClr val="F8F8F8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333333">
                  <a:alpha val="50000"/>
                </a:srgbClr>
              </a:outerShdw>
            </a:effec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3" name="Group 33"/>
          <p:cNvGrpSpPr>
            <a:grpSpLocks/>
          </p:cNvGrpSpPr>
          <p:nvPr/>
        </p:nvGrpSpPr>
        <p:grpSpPr bwMode="auto">
          <a:xfrm>
            <a:off x="3608388" y="3090917"/>
            <a:ext cx="1660525" cy="1612900"/>
            <a:chOff x="2457" y="2000"/>
            <a:chExt cx="901" cy="888"/>
          </a:xfrm>
        </p:grpSpPr>
        <p:pic>
          <p:nvPicPr>
            <p:cNvPr id="34" name="Picture 34" descr="circuler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35" name="Oval 35"/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6" name="Freeform 36"/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7" name="Group 37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38" name="Group 38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4" name="AutoShape 39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5" name="AutoShape 40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6" name="AutoShape 41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7" name="AutoShape 42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9" name="Group 43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40" name="AutoShape 44"/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45"/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2" name="AutoShape 46"/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3" name="AutoShape 47"/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A55F5F4-995E-D243-CC55-4BE1CF43C67C}"/>
              </a:ext>
            </a:extLst>
          </p:cNvPr>
          <p:cNvSpPr txBox="1"/>
          <p:nvPr/>
        </p:nvSpPr>
        <p:spPr>
          <a:xfrm>
            <a:off x="337129" y="4185124"/>
            <a:ext cx="34167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Установка комплекта памятников, оградки, столика, скамейки, заливка бетонного основания, укладка тротуарной плитки, </a:t>
            </a:r>
          </a:p>
          <a:p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искусственного газона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20FD171-88C1-C167-7543-B63115010A28}"/>
              </a:ext>
            </a:extLst>
          </p:cNvPr>
          <p:cNvSpPr txBox="1"/>
          <p:nvPr/>
        </p:nvSpPr>
        <p:spPr>
          <a:xfrm>
            <a:off x="5635244" y="4212817"/>
            <a:ext cx="3538167" cy="1206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уголка и краеведческого стенда  в школьном музее о воинах-афганцах нашей школы  «Память и боль…»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032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BEB435-02A6-C6FA-F3B0-F211FF663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1431" y="3245205"/>
            <a:ext cx="2563115" cy="121401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4A4026-8178-0D78-0ABF-E2AC90EFEE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40" t="2299" r="-13040" b="35480"/>
          <a:stretch/>
        </p:blipFill>
        <p:spPr>
          <a:xfrm>
            <a:off x="7956376" y="1924138"/>
            <a:ext cx="1215997" cy="107281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C64E2E-7535-AA27-C105-4FAA8B93293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967" b="38833"/>
          <a:stretch/>
        </p:blipFill>
        <p:spPr>
          <a:xfrm>
            <a:off x="7956376" y="476672"/>
            <a:ext cx="1042098" cy="107281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775213-693D-F9CE-6A4A-AA256D98D1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756"/>
            <a:ext cx="2103579" cy="421242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C6D3792-0746-4969-0377-A388309331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391" y="299756"/>
            <a:ext cx="1415632" cy="283126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A8A690F-A984-83BD-822B-10F81F728D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95" y="4573408"/>
            <a:ext cx="3687392" cy="184369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5219C58-A5A9-5E10-B476-33CFF8C61E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73" y="299756"/>
            <a:ext cx="3691379" cy="276853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BF898E9-310F-8591-C098-BD71A7A3BF1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91" y="3245205"/>
            <a:ext cx="1812032" cy="241604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0E5ABA1-EA6B-3C37-1BF8-22BB3C10D9E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904" y="3245204"/>
            <a:ext cx="1812032" cy="241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57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1282C6-0450-972F-E503-B93CF61D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F0A54BD-A6CE-A0C4-C7ED-61AA20994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14" y="2129303"/>
            <a:ext cx="2592288" cy="38884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82C51B-0586-0CD1-1E28-481FEA389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67" y="2852936"/>
            <a:ext cx="2698373" cy="35283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946704-DCB0-097F-1FA8-C11AA092D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852936"/>
            <a:ext cx="2698373" cy="3528391"/>
          </a:xfrm>
          <a:prstGeom prst="rect">
            <a:avLst/>
          </a:prstGeom>
        </p:spPr>
      </p:pic>
      <p:grpSp>
        <p:nvGrpSpPr>
          <p:cNvPr id="12" name="Group 33">
            <a:extLst>
              <a:ext uri="{FF2B5EF4-FFF2-40B4-BE49-F238E27FC236}">
                <a16:creationId xmlns:a16="http://schemas.microsoft.com/office/drawing/2014/main" id="{2AB522BD-E45B-CCE0-1385-B9632BAEC873}"/>
              </a:ext>
            </a:extLst>
          </p:cNvPr>
          <p:cNvGrpSpPr>
            <a:grpSpLocks/>
          </p:cNvGrpSpPr>
          <p:nvPr/>
        </p:nvGrpSpPr>
        <p:grpSpPr bwMode="auto">
          <a:xfrm>
            <a:off x="1134581" y="5589240"/>
            <a:ext cx="1296144" cy="576064"/>
            <a:chOff x="2457" y="2000"/>
            <a:chExt cx="901" cy="888"/>
          </a:xfrm>
        </p:grpSpPr>
        <p:pic>
          <p:nvPicPr>
            <p:cNvPr id="13" name="Picture 34" descr="circuler_1">
              <a:extLst>
                <a:ext uri="{FF2B5EF4-FFF2-40B4-BE49-F238E27FC236}">
                  <a16:creationId xmlns:a16="http://schemas.microsoft.com/office/drawing/2014/main" id="{3225057E-8340-97A0-0C9E-0DAF04DD3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14" name="Oval 35">
              <a:extLst>
                <a:ext uri="{FF2B5EF4-FFF2-40B4-BE49-F238E27FC236}">
                  <a16:creationId xmlns:a16="http://schemas.microsoft.com/office/drawing/2014/main" id="{6AF5486E-A913-1BED-4253-7EE5C91601E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E555FF80-709E-09F1-880E-E11ECA96ABAD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6" name="Group 37">
              <a:extLst>
                <a:ext uri="{FF2B5EF4-FFF2-40B4-BE49-F238E27FC236}">
                  <a16:creationId xmlns:a16="http://schemas.microsoft.com/office/drawing/2014/main" id="{F8146DD6-0431-C51F-DEC6-FF69ED96029E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17" name="Group 38">
                <a:extLst>
                  <a:ext uri="{FF2B5EF4-FFF2-40B4-BE49-F238E27FC236}">
                    <a16:creationId xmlns:a16="http://schemas.microsoft.com/office/drawing/2014/main" id="{271ED3C6-0D32-6DC5-AD7C-465E133388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3" name="AutoShape 39">
                  <a:extLst>
                    <a:ext uri="{FF2B5EF4-FFF2-40B4-BE49-F238E27FC236}">
                      <a16:creationId xmlns:a16="http://schemas.microsoft.com/office/drawing/2014/main" id="{1B37E069-F3DC-4389-4EA9-72E71C9AD9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4" name="AutoShape 40">
                  <a:extLst>
                    <a:ext uri="{FF2B5EF4-FFF2-40B4-BE49-F238E27FC236}">
                      <a16:creationId xmlns:a16="http://schemas.microsoft.com/office/drawing/2014/main" id="{D7A0D959-56A6-69E4-CF72-49FA370992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5" name="AutoShape 41">
                  <a:extLst>
                    <a:ext uri="{FF2B5EF4-FFF2-40B4-BE49-F238E27FC236}">
                      <a16:creationId xmlns:a16="http://schemas.microsoft.com/office/drawing/2014/main" id="{6CCCDF98-3B35-8CBE-1465-406966B227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6" name="AutoShape 42">
                  <a:extLst>
                    <a:ext uri="{FF2B5EF4-FFF2-40B4-BE49-F238E27FC236}">
                      <a16:creationId xmlns:a16="http://schemas.microsoft.com/office/drawing/2014/main" id="{4E27B54B-EBAA-1D90-061B-DAE1535C03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8" name="Group 43">
                <a:extLst>
                  <a:ext uri="{FF2B5EF4-FFF2-40B4-BE49-F238E27FC236}">
                    <a16:creationId xmlns:a16="http://schemas.microsoft.com/office/drawing/2014/main" id="{A492F266-7469-193B-722E-E42B3DF398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19" name="AutoShape 44">
                  <a:extLst>
                    <a:ext uri="{FF2B5EF4-FFF2-40B4-BE49-F238E27FC236}">
                      <a16:creationId xmlns:a16="http://schemas.microsoft.com/office/drawing/2014/main" id="{A3686A5B-A942-CB44-C90E-EF1ADCC973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0" name="AutoShape 45">
                  <a:extLst>
                    <a:ext uri="{FF2B5EF4-FFF2-40B4-BE49-F238E27FC236}">
                      <a16:creationId xmlns:a16="http://schemas.microsoft.com/office/drawing/2014/main" id="{0138581F-2B87-158E-B25C-062A077B19C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1" name="AutoShape 46">
                  <a:extLst>
                    <a:ext uri="{FF2B5EF4-FFF2-40B4-BE49-F238E27FC236}">
                      <a16:creationId xmlns:a16="http://schemas.microsoft.com/office/drawing/2014/main" id="{6F426B38-14A4-692B-93EE-4C5D127074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AutoShape 47">
                  <a:extLst>
                    <a:ext uri="{FF2B5EF4-FFF2-40B4-BE49-F238E27FC236}">
                      <a16:creationId xmlns:a16="http://schemas.microsoft.com/office/drawing/2014/main" id="{982B1C53-9B83-8BDC-A54B-9B04E054EE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27" name="Group 33">
            <a:extLst>
              <a:ext uri="{FF2B5EF4-FFF2-40B4-BE49-F238E27FC236}">
                <a16:creationId xmlns:a16="http://schemas.microsoft.com/office/drawing/2014/main" id="{5346FF08-FAD8-105F-148A-5E8779E15447}"/>
              </a:ext>
            </a:extLst>
          </p:cNvPr>
          <p:cNvGrpSpPr>
            <a:grpSpLocks/>
          </p:cNvGrpSpPr>
          <p:nvPr/>
        </p:nvGrpSpPr>
        <p:grpSpPr bwMode="auto">
          <a:xfrm>
            <a:off x="6998216" y="5600917"/>
            <a:ext cx="1296144" cy="576064"/>
            <a:chOff x="2457" y="2000"/>
            <a:chExt cx="901" cy="888"/>
          </a:xfrm>
        </p:grpSpPr>
        <p:pic>
          <p:nvPicPr>
            <p:cNvPr id="28" name="Picture 34" descr="circuler_1">
              <a:extLst>
                <a:ext uri="{FF2B5EF4-FFF2-40B4-BE49-F238E27FC236}">
                  <a16:creationId xmlns:a16="http://schemas.microsoft.com/office/drawing/2014/main" id="{18386B4F-4EB3-9ABB-482B-A008A5993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2457" y="2000"/>
              <a:ext cx="901" cy="886"/>
            </a:xfrm>
            <a:prstGeom prst="rect">
              <a:avLst/>
            </a:prstGeom>
            <a:noFill/>
          </p:spPr>
        </p:pic>
        <p:sp>
          <p:nvSpPr>
            <p:cNvPr id="29" name="Oval 35">
              <a:extLst>
                <a:ext uri="{FF2B5EF4-FFF2-40B4-BE49-F238E27FC236}">
                  <a16:creationId xmlns:a16="http://schemas.microsoft.com/office/drawing/2014/main" id="{B9C24134-8BCD-F547-0387-19E6034D928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FFF99">
                    <a:gamma/>
                    <a:shade val="26275"/>
                    <a:invGamma/>
                    <a:alpha val="89999"/>
                  </a:srgbClr>
                </a:gs>
                <a:gs pos="50000">
                  <a:srgbClr val="FFFF99">
                    <a:alpha val="45000"/>
                  </a:srgbClr>
                </a:gs>
                <a:gs pos="100000">
                  <a:srgbClr val="FFFF99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57150" algn="ctr">
              <a:solidFill>
                <a:srgbClr val="F8F8F8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" name="Freeform 36">
              <a:extLst>
                <a:ext uri="{FF2B5EF4-FFF2-40B4-BE49-F238E27FC236}">
                  <a16:creationId xmlns:a16="http://schemas.microsoft.com/office/drawing/2014/main" id="{69105570-FE5C-B8F1-4A29-091E63FB7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50" y="2018"/>
              <a:ext cx="703" cy="308"/>
            </a:xfrm>
            <a:custGeom>
              <a:avLst/>
              <a:gdLst/>
              <a:ahLst/>
              <a:cxnLst>
                <a:cxn ang="0">
                  <a:pos x="1301" y="401"/>
                </a:cxn>
                <a:cxn ang="0">
                  <a:pos x="1317" y="442"/>
                </a:cxn>
                <a:cxn ang="0">
                  <a:pos x="1321" y="481"/>
                </a:cxn>
                <a:cxn ang="0">
                  <a:pos x="1315" y="516"/>
                </a:cxn>
                <a:cxn ang="0">
                  <a:pos x="1298" y="550"/>
                </a:cxn>
                <a:cxn ang="0">
                  <a:pos x="1272" y="579"/>
                </a:cxn>
                <a:cxn ang="0">
                  <a:pos x="1239" y="604"/>
                </a:cxn>
                <a:cxn ang="0">
                  <a:pos x="1196" y="628"/>
                </a:cxn>
                <a:cxn ang="0">
                  <a:pos x="1147" y="649"/>
                </a:cxn>
                <a:cxn ang="0">
                  <a:pos x="1092" y="667"/>
                </a:cxn>
                <a:cxn ang="0">
                  <a:pos x="1031" y="683"/>
                </a:cxn>
                <a:cxn ang="0">
                  <a:pos x="967" y="694"/>
                </a:cxn>
                <a:cxn ang="0">
                  <a:pos x="896" y="704"/>
                </a:cxn>
                <a:cxn ang="0">
                  <a:pos x="824" y="710"/>
                </a:cxn>
                <a:cxn ang="0">
                  <a:pos x="795" y="712"/>
                </a:cxn>
                <a:cxn ang="0">
                  <a:pos x="476" y="712"/>
                </a:cxn>
                <a:cxn ang="0">
                  <a:pos x="472" y="712"/>
                </a:cxn>
                <a:cxn ang="0">
                  <a:pos x="409" y="708"/>
                </a:cxn>
                <a:cxn ang="0">
                  <a:pos x="348" y="704"/>
                </a:cxn>
                <a:cxn ang="0">
                  <a:pos x="290" y="696"/>
                </a:cxn>
                <a:cxn ang="0">
                  <a:pos x="235" y="689"/>
                </a:cxn>
                <a:cxn ang="0">
                  <a:pos x="186" y="677"/>
                </a:cxn>
                <a:cxn ang="0">
                  <a:pos x="141" y="663"/>
                </a:cxn>
                <a:cxn ang="0">
                  <a:pos x="102" y="648"/>
                </a:cxn>
                <a:cxn ang="0">
                  <a:pos x="67" y="630"/>
                </a:cxn>
                <a:cxn ang="0">
                  <a:pos x="39" y="608"/>
                </a:cxn>
                <a:cxn ang="0">
                  <a:pos x="18" y="583"/>
                </a:cxn>
                <a:cxn ang="0">
                  <a:pos x="6" y="554"/>
                </a:cxn>
                <a:cxn ang="0">
                  <a:pos x="0" y="524"/>
                </a:cxn>
                <a:cxn ang="0">
                  <a:pos x="0" y="520"/>
                </a:cxn>
                <a:cxn ang="0">
                  <a:pos x="4" y="487"/>
                </a:cxn>
                <a:cxn ang="0">
                  <a:pos x="16" y="446"/>
                </a:cxn>
                <a:cxn ang="0">
                  <a:pos x="51" y="370"/>
                </a:cxn>
                <a:cxn ang="0">
                  <a:pos x="94" y="299"/>
                </a:cxn>
                <a:cxn ang="0">
                  <a:pos x="147" y="235"/>
                </a:cxn>
                <a:cxn ang="0">
                  <a:pos x="204" y="176"/>
                </a:cxn>
                <a:cxn ang="0">
                  <a:pos x="270" y="125"/>
                </a:cxn>
                <a:cxn ang="0">
                  <a:pos x="341" y="82"/>
                </a:cxn>
                <a:cxn ang="0">
                  <a:pos x="415" y="47"/>
                </a:cxn>
                <a:cxn ang="0">
                  <a:pos x="497" y="21"/>
                </a:cxn>
                <a:cxn ang="0">
                  <a:pos x="581" y="6"/>
                </a:cxn>
                <a:cxn ang="0">
                  <a:pos x="667" y="0"/>
                </a:cxn>
                <a:cxn ang="0">
                  <a:pos x="667" y="0"/>
                </a:cxn>
                <a:cxn ang="0">
                  <a:pos x="759" y="6"/>
                </a:cxn>
                <a:cxn ang="0">
                  <a:pos x="847" y="23"/>
                </a:cxn>
                <a:cxn ang="0">
                  <a:pos x="932" y="53"/>
                </a:cxn>
                <a:cxn ang="0">
                  <a:pos x="1010" y="90"/>
                </a:cxn>
                <a:cxn ang="0">
                  <a:pos x="1082" y="137"/>
                </a:cxn>
                <a:cxn ang="0">
                  <a:pos x="1149" y="194"/>
                </a:cxn>
                <a:cxn ang="0">
                  <a:pos x="1208" y="256"/>
                </a:cxn>
                <a:cxn ang="0">
                  <a:pos x="1258" y="325"/>
                </a:cxn>
                <a:cxn ang="0">
                  <a:pos x="1301" y="401"/>
                </a:cxn>
                <a:cxn ang="0">
                  <a:pos x="1301" y="401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E2E1B7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" name="Group 37">
              <a:extLst>
                <a:ext uri="{FF2B5EF4-FFF2-40B4-BE49-F238E27FC236}">
                  <a16:creationId xmlns:a16="http://schemas.microsoft.com/office/drawing/2014/main" id="{BE944716-E969-CF53-D2E5-8FC060149F11}"/>
                </a:ext>
              </a:extLst>
            </p:cNvPr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32" name="Group 38">
                <a:extLst>
                  <a:ext uri="{FF2B5EF4-FFF2-40B4-BE49-F238E27FC236}">
                    <a16:creationId xmlns:a16="http://schemas.microsoft.com/office/drawing/2014/main" id="{ADE8CFDB-D133-6856-AA04-4ACCE97ABF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8" name="AutoShape 39">
                  <a:extLst>
                    <a:ext uri="{FF2B5EF4-FFF2-40B4-BE49-F238E27FC236}">
                      <a16:creationId xmlns:a16="http://schemas.microsoft.com/office/drawing/2014/main" id="{D5C30FD1-B7DB-1D32-BF8A-A0C21AE416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" name="AutoShape 40">
                  <a:extLst>
                    <a:ext uri="{FF2B5EF4-FFF2-40B4-BE49-F238E27FC236}">
                      <a16:creationId xmlns:a16="http://schemas.microsoft.com/office/drawing/2014/main" id="{96AD7C9E-5D92-392A-3D4A-5048D6A7171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" name="AutoShape 41">
                  <a:extLst>
                    <a:ext uri="{FF2B5EF4-FFF2-40B4-BE49-F238E27FC236}">
                      <a16:creationId xmlns:a16="http://schemas.microsoft.com/office/drawing/2014/main" id="{C2361FA4-7D97-06C4-425B-87126B3DBB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1" name="AutoShape 42">
                  <a:extLst>
                    <a:ext uri="{FF2B5EF4-FFF2-40B4-BE49-F238E27FC236}">
                      <a16:creationId xmlns:a16="http://schemas.microsoft.com/office/drawing/2014/main" id="{BEEA56B1-1DD9-41D5-B546-01F5841916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43">
                <a:extLst>
                  <a:ext uri="{FF2B5EF4-FFF2-40B4-BE49-F238E27FC236}">
                    <a16:creationId xmlns:a16="http://schemas.microsoft.com/office/drawing/2014/main" id="{74E766A5-D241-5035-05FE-28688B66781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34" name="AutoShape 44">
                  <a:extLst>
                    <a:ext uri="{FF2B5EF4-FFF2-40B4-BE49-F238E27FC236}">
                      <a16:creationId xmlns:a16="http://schemas.microsoft.com/office/drawing/2014/main" id="{E4AB4657-BB23-F680-A2E9-1F320A7045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" name="AutoShape 45">
                  <a:extLst>
                    <a:ext uri="{FF2B5EF4-FFF2-40B4-BE49-F238E27FC236}">
                      <a16:creationId xmlns:a16="http://schemas.microsoft.com/office/drawing/2014/main" id="{E9825949-824A-7EFB-FDE6-225327408C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" name="AutoShape 46">
                  <a:extLst>
                    <a:ext uri="{FF2B5EF4-FFF2-40B4-BE49-F238E27FC236}">
                      <a16:creationId xmlns:a16="http://schemas.microsoft.com/office/drawing/2014/main" id="{51AF6608-F08B-2AF6-54E7-D1ACDA4F4A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" name="AutoShape 47">
                  <a:extLst>
                    <a:ext uri="{FF2B5EF4-FFF2-40B4-BE49-F238E27FC236}">
                      <a16:creationId xmlns:a16="http://schemas.microsoft.com/office/drawing/2014/main" id="{69D03EB1-73F2-924E-C3CA-CAD3DA9B07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D1584E72-A27D-DB7B-660F-56E9D796C060}"/>
              </a:ext>
            </a:extLst>
          </p:cNvPr>
          <p:cNvSpPr txBox="1"/>
          <p:nvPr/>
        </p:nvSpPr>
        <p:spPr>
          <a:xfrm>
            <a:off x="3415612" y="3140968"/>
            <a:ext cx="2698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598500 руб.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A2C9AC7-0353-79A0-B616-6A1DC7966142}"/>
              </a:ext>
            </a:extLst>
          </p:cNvPr>
          <p:cNvSpPr txBox="1"/>
          <p:nvPr/>
        </p:nvSpPr>
        <p:spPr>
          <a:xfrm>
            <a:off x="418073" y="3245630"/>
            <a:ext cx="26983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568575 руб.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бюджета Холмогорского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EB8C907-51A8-203B-4000-E094E5E5C8D9}"/>
              </a:ext>
            </a:extLst>
          </p:cNvPr>
          <p:cNvSpPr txBox="1"/>
          <p:nvPr/>
        </p:nvSpPr>
        <p:spPr>
          <a:xfrm>
            <a:off x="6473946" y="3359777"/>
            <a:ext cx="23465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29925 руб.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физических лиц, поступившие в бюджет Холмогорского муниципального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901B871-F3B2-2F17-3F91-8DF6DEA71BEA}"/>
              </a:ext>
            </a:extLst>
          </p:cNvPr>
          <p:cNvSpPr txBox="1"/>
          <p:nvPr/>
        </p:nvSpPr>
        <p:spPr>
          <a:xfrm>
            <a:off x="1548143" y="5688382"/>
            <a:ext cx="791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95 %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7391B6-9F32-AE69-E561-2513FE1311C9}"/>
              </a:ext>
            </a:extLst>
          </p:cNvPr>
          <p:cNvSpPr txBox="1"/>
          <p:nvPr/>
        </p:nvSpPr>
        <p:spPr>
          <a:xfrm>
            <a:off x="7380903" y="5687754"/>
            <a:ext cx="70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5 %</a:t>
            </a:r>
          </a:p>
        </p:txBody>
      </p:sp>
      <p:cxnSp>
        <p:nvCxnSpPr>
          <p:cNvPr id="57" name="Соединитель: уступ 56">
            <a:extLst>
              <a:ext uri="{FF2B5EF4-FFF2-40B4-BE49-F238E27FC236}">
                <a16:creationId xmlns:a16="http://schemas.microsoft.com/office/drawing/2014/main" id="{05634B2F-ABFE-93E4-FAE9-EEE88F79E8BE}"/>
              </a:ext>
            </a:extLst>
          </p:cNvPr>
          <p:cNvCxnSpPr>
            <a:cxnSpLocks/>
            <a:endCxn id="10" idx="0"/>
          </p:cNvCxnSpPr>
          <p:nvPr/>
        </p:nvCxnSpPr>
        <p:spPr>
          <a:xfrm rot="10800000" flipV="1">
            <a:off x="1782654" y="2533106"/>
            <a:ext cx="1628560" cy="319829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Соединитель: уступ 58">
            <a:extLst>
              <a:ext uri="{FF2B5EF4-FFF2-40B4-BE49-F238E27FC236}">
                <a16:creationId xmlns:a16="http://schemas.microsoft.com/office/drawing/2014/main" id="{7F97000E-0DAF-C95C-06AA-99E2D830537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6003502" y="2532412"/>
            <a:ext cx="1573869" cy="320524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78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Ожидаемые результаты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2106664" y="3320805"/>
            <a:ext cx="6781801" cy="1999949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ltGray">
          <a:xfrm>
            <a:off x="2115617" y="5427946"/>
            <a:ext cx="6755571" cy="1027782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gray">
          <a:xfrm>
            <a:off x="2084387" y="1905025"/>
            <a:ext cx="6781802" cy="13049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hlink">
                  <a:alpha val="80000"/>
                </a:schemeClr>
              </a:gs>
              <a:gs pos="100000">
                <a:schemeClr val="hlink">
                  <a:gamma/>
                  <a:shade val="46275"/>
                  <a:invGamma/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346869" y="1903462"/>
            <a:ext cx="1628775" cy="12985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Freeform 14"/>
          <p:cNvSpPr>
            <a:spLocks/>
          </p:cNvSpPr>
          <p:nvPr/>
        </p:nvSpPr>
        <p:spPr bwMode="gray">
          <a:xfrm>
            <a:off x="381793" y="1959147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48627"/>
                  <a:invGamma/>
                </a:schemeClr>
              </a:gs>
              <a:gs pos="50000">
                <a:schemeClr val="hlink">
                  <a:alpha val="0"/>
                </a:schemeClr>
              </a:gs>
              <a:gs pos="100000">
                <a:schemeClr val="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gray">
          <a:xfrm>
            <a:off x="346869" y="3323277"/>
            <a:ext cx="1628775" cy="198342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Freeform 16"/>
          <p:cNvSpPr>
            <a:spLocks/>
          </p:cNvSpPr>
          <p:nvPr/>
        </p:nvSpPr>
        <p:spPr bwMode="gray">
          <a:xfrm>
            <a:off x="410482" y="3483320"/>
            <a:ext cx="811213" cy="64928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48627"/>
                  <a:invGamma/>
                </a:schemeClr>
              </a:gs>
              <a:gs pos="50000">
                <a:schemeClr val="folHlink">
                  <a:alpha val="0"/>
                </a:schemeClr>
              </a:gs>
              <a:gs pos="100000">
                <a:schemeClr val="folHlink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gray">
          <a:xfrm>
            <a:off x="382588" y="5427946"/>
            <a:ext cx="1628775" cy="1027782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EFE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9" name="Freeform 18"/>
          <p:cNvSpPr>
            <a:spLocks/>
          </p:cNvSpPr>
          <p:nvPr/>
        </p:nvSpPr>
        <p:spPr bwMode="gray">
          <a:xfrm>
            <a:off x="440567" y="5038231"/>
            <a:ext cx="811213" cy="649287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gamma/>
                  <a:tint val="48627"/>
                  <a:invGamma/>
                </a:schemeClr>
              </a:gs>
              <a:gs pos="50000">
                <a:schemeClr val="accent2">
                  <a:alpha val="0"/>
                </a:schemeClr>
              </a:gs>
              <a:gs pos="100000">
                <a:schemeClr val="accent2">
                  <a:gamma/>
                  <a:tint val="48627"/>
                  <a:invGamma/>
                </a:scheme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black">
          <a:xfrm>
            <a:off x="2224080" y="1878598"/>
            <a:ext cx="6462720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Необходимость привития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молодому поколению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бережного отношения к традициям воинов –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афганцев для 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внесения вклада в обеспечение безопасности страны и повышения авторитета Вооруженных Сил РФ.</a:t>
            </a: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black">
          <a:xfrm>
            <a:off x="2207448" y="3303931"/>
            <a:ext cx="6479352" cy="19834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обеспечит тесное сотрудничество педагога, ученика, родителя, администрации и других ведомств и организаций для комплексной помощи учащимся и их родителям в формирование у обучающихся навыков чувства патриотизма, гражданской ответственности за социальную обстановку в родном  городе, районе.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black">
          <a:xfrm>
            <a:off x="2224080" y="5394551"/>
            <a:ext cx="6363681" cy="102778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Проект реализует государственную политику, направленную на усиление работы по патриотическому воспитанию подрастающего поколения.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0BB650C3-951B-10BB-BBC8-F93FC9D380E9}"/>
              </a:ext>
            </a:extLst>
          </p:cNvPr>
          <p:cNvSpPr/>
          <p:nvPr/>
        </p:nvSpPr>
        <p:spPr>
          <a:xfrm>
            <a:off x="916086" y="2414253"/>
            <a:ext cx="576064" cy="29837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8CC6519A-D5FC-246F-99CC-F5A2062921AC}"/>
              </a:ext>
            </a:extLst>
          </p:cNvPr>
          <p:cNvSpPr/>
          <p:nvPr/>
        </p:nvSpPr>
        <p:spPr>
          <a:xfrm>
            <a:off x="904974" y="4150059"/>
            <a:ext cx="576064" cy="29837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id="{3CBF1F63-6096-E215-98A7-02292EC2C793}"/>
              </a:ext>
            </a:extLst>
          </p:cNvPr>
          <p:cNvSpPr/>
          <p:nvPr/>
        </p:nvSpPr>
        <p:spPr>
          <a:xfrm>
            <a:off x="963748" y="5808759"/>
            <a:ext cx="576064" cy="298377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9865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19421F0-5114-4CA4-9CCC-F23EBF419424}"/>
              </a:ext>
            </a:extLst>
          </p:cNvPr>
          <p:cNvSpPr txBox="1"/>
          <p:nvPr/>
        </p:nvSpPr>
        <p:spPr>
          <a:xfrm>
            <a:off x="3627000" y="2315250"/>
            <a:ext cx="50194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Предполагаемый срок эксплуатации  проекта 25 лет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A2F6BE-5F16-E611-BE37-ACFDD5397227}"/>
              </a:ext>
            </a:extLst>
          </p:cNvPr>
          <p:cNvSpPr txBox="1"/>
          <p:nvPr/>
        </p:nvSpPr>
        <p:spPr>
          <a:xfrm>
            <a:off x="3492000" y="3429001"/>
            <a:ext cx="5092430" cy="1278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Плановая дата окончания реализации инициативного проекта</a:t>
            </a:r>
          </a:p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  декабря 2023 года.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896B21B-CF97-8E63-0F5F-1208EBC3D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11554"/>
            <a:ext cx="3093145" cy="286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03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8E23DF-2AA4-20EA-EAB0-1E88108B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8575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705680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f84b312e66204af2c2228d553d6539eca2fcb"/>
</p:tagLst>
</file>

<file path=ppt/theme/theme1.xml><?xml version="1.0" encoding="utf-8"?>
<a:theme xmlns:a="http://schemas.openxmlformats.org/drawingml/2006/main" name="Тема Offic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276</Words>
  <Application>Microsoft Office PowerPoint</Application>
  <PresentationFormat>Экран (4:3)</PresentationFormat>
  <Paragraphs>47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Инициативное бюджетирование</vt:lpstr>
      <vt:lpstr>Презентация PowerPoint</vt:lpstr>
      <vt:lpstr>Описание проблемы</vt:lpstr>
      <vt:lpstr>Обоснование  предложений по разрешению указанной проблемы</vt:lpstr>
      <vt:lpstr>Презентация PowerPoint</vt:lpstr>
      <vt:lpstr>Бюджет проекта</vt:lpstr>
      <vt:lpstr>Ожидаемые результаты</vt:lpstr>
      <vt:lpstr>Презентация PowerPoint</vt:lpstr>
      <vt:lpstr>Спасибо за внимание!</vt:lpstr>
    </vt:vector>
  </TitlesOfParts>
  <Company>http://presentation-creation.ru/</Company>
  <LinksUpToDate>false</LinksUpToDate>
  <SharedDoc>false</SharedDoc>
  <HyperlinkBase>http://presentation-creation.ru/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Камуфляж</dc:title>
  <dc:creator>obstinate</dc:creator>
  <cp:lastModifiedBy>p.o.k.25@outlook.com</cp:lastModifiedBy>
  <cp:revision>8</cp:revision>
  <dcterms:created xsi:type="dcterms:W3CDTF">2017-06-19T16:27:21Z</dcterms:created>
  <dcterms:modified xsi:type="dcterms:W3CDTF">2023-05-20T14:00:33Z</dcterms:modified>
</cp:coreProperties>
</file>