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2" r:id="rId4"/>
    <p:sldId id="259" r:id="rId5"/>
    <p:sldId id="261" r:id="rId6"/>
    <p:sldId id="264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1387" y="-5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42A45-A22A-4779-A34A-B238171AB484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D1D8F-6706-4621-8EFE-B2A930A10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62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D1D8F-6706-4621-8EFE-B2A930A1065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45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AE813F-BDCD-E2FC-C199-47A27C3DF0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EF754BB-4B84-A1DC-BBD9-F5AC7A919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4E10CC-956E-38E2-ED32-22E82484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C98B-3B9D-4BA2-8E77-13A479E3FCFC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682E90-40CF-B848-7687-79BEB5FBE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35A04C-DB81-2414-79DA-1A49D93BC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6EFF-2542-48CD-AB58-5AC9B5354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85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2A6A23-A301-FBA2-5964-E9627D48A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02E1B53-2D23-AED4-B6B5-2D1285497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4E75A8-FCD1-4FD4-9E27-34CB768E5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C98B-3B9D-4BA2-8E77-13A479E3FCFC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FBB58D-A18A-EB8E-2DB3-B94E65F0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30E5ED-9F2C-73D5-C4B1-87959F9FF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6EFF-2542-48CD-AB58-5AC9B5354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7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9760B19-EE62-93AE-F99F-AE82BEC547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2535133-B838-840B-5CAA-F54F5CF6F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490B22-9CBC-D5C3-C27E-AAFBFBA9F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C98B-3B9D-4BA2-8E77-13A479E3FCFC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357300-4E3E-AD58-3917-35CF1AEBB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DFAB936-C5AB-9321-060A-41905C4F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6EFF-2542-48CD-AB58-5AC9B5354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5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305495-BF5F-95BF-8B11-73F073D95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C6D0D3-CDB8-DBEF-80D3-A09A08B78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40873F-CFDD-CA15-9C19-E57FC54A5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C98B-3B9D-4BA2-8E77-13A479E3FCFC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4BEA7F-598B-5FD8-319F-3341D4C7C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B61074-E903-AE97-2C1C-A465E2629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6EFF-2542-48CD-AB58-5AC9B5354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62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2E84DA-2A4F-B903-30AC-C74E6A86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7EE2173-A30C-3AA8-2A66-982D59D03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FC6712-9F7D-5241-7EB6-40308636B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C98B-3B9D-4BA2-8E77-13A479E3FCFC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50EDD8-E1CC-8F03-D61F-916623289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758D1F-5ABC-FB35-0B3F-C54A050C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6EFF-2542-48CD-AB58-5AC9B5354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97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D5B6DC-C661-D1D8-50B8-4E1241E47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CA7F62-7C1E-46C0-AB9D-D84FC6896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5822C61-5617-6A29-B701-51CE25DDA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0E4B0DE-37A1-5937-3F29-4C77BB96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C98B-3B9D-4BA2-8E77-13A479E3FCFC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5F66AA6-20D8-9222-5C7B-5B575FDB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1A39169-4ACB-8905-6AD2-58C425B1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6EFF-2542-48CD-AB58-5AC9B5354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66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4FCA86-BBFB-C0D1-7A1A-5729DAEF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4BF0FCE-1553-4EE6-E5BF-BA50AA0F1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B967A61-6202-238E-C449-49B715D77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E4E1061-E3E7-83BF-6F46-C02A6DC08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93B6216-4714-D146-5967-8725388461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12604D9-A910-9C90-9047-DBDB37F4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C98B-3B9D-4BA2-8E77-13A479E3FCFC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4A462C5-A905-F1A3-A5E4-0A18C6B6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C5CEAA8-E881-EBF7-26A1-2F3C24379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6EFF-2542-48CD-AB58-5AC9B5354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8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4ED03D-388B-63F2-6A8E-445306FE0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2324413-B424-C6E8-E384-5A2A822B3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C98B-3B9D-4BA2-8E77-13A479E3FCFC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93C5866-C573-606A-114F-69C3FE7C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FF96D1C-5F7B-3C97-B77B-75ACAECCB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6EFF-2542-48CD-AB58-5AC9B5354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12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C661D1D-06EA-F5EA-696B-46067AD89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C98B-3B9D-4BA2-8E77-13A479E3FCFC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E2EF5D5-5750-59B0-2FBE-66A25A2D8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01C74B7-EE24-D10F-AB92-AC57DE27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6EFF-2542-48CD-AB58-5AC9B5354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53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4074B6-5D7D-DE67-DBD8-6175AB05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BE24A2-8E95-EC07-2830-36BAC3EC9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D3FCE84-6C6F-F133-4EF4-C1FF6DC4A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DB0700B-E5F6-9C60-3C0A-4A9BC89DE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C98B-3B9D-4BA2-8E77-13A479E3FCFC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6490A6F-F989-2CFD-4C67-2E632010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F7811ED-EACF-794D-B349-B0863ADD3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6EFF-2542-48CD-AB58-5AC9B5354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63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2782E3-E24F-07BF-F5BA-659D89733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CAF0930-61DD-B398-F7C3-8474A747E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D81C1D-9B5F-F7E5-36B1-2FF7098A8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3A0F27A-5C2B-548E-17D2-9B6C79F4D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C98B-3B9D-4BA2-8E77-13A479E3FCFC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72FACB-85D6-9C8C-EEC2-48617E1AE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B09FA04-AB0F-2172-D8D2-D24C6968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46EFF-2542-48CD-AB58-5AC9B5354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49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DA2A5C-FE47-FDF1-3DF1-01D48F5B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69E8BE3-68B1-A0CD-F58D-F36C84AB3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1F9B9F-F45A-8705-0E8F-4047499AE0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5C98B-3B9D-4BA2-8E77-13A479E3FCFC}" type="datetimeFigureOut">
              <a:rPr lang="ru-RU" smtClean="0"/>
              <a:pPr/>
              <a:t>22.05.2023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013596-DEA4-7597-C58D-D2954BA39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6D8C0D-D7FD-CAF8-D4CF-701B97EEC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46EFF-2542-48CD-AB58-5AC9B5354E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52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nde\OneDrive\Рабочий стол\mmTEKim1DM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F44C25-9227-12B8-A9AE-010E225FD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7927" y="381740"/>
            <a:ext cx="5326603" cy="13937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54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ТОС </a:t>
            </a:r>
            <a:r>
              <a:rPr lang="ru-RU" sz="5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«</a:t>
            </a:r>
            <a:r>
              <a:rPr lang="en-US" sz="5400" b="1" dirty="0" err="1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Уютное</a:t>
            </a:r>
            <a:r>
              <a:rPr lang="en-US" sz="5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Кушово</a:t>
            </a:r>
            <a:r>
              <a:rPr lang="ru-RU" sz="5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54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400" b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3390" y="4980373"/>
            <a:ext cx="73329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                             </a:t>
            </a:r>
            <a:r>
              <a:rPr lang="ru-RU" sz="4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«Территория здоровья»</a:t>
            </a:r>
            <a:endParaRPr lang="ru-RU" sz="4400" b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9544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4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6416CEA-3703-A8D6-2C29-7A1B44AA02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r="7562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4AFAC9-9D68-7A42-7266-AF75B570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Наша участок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сейчас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E58205-AB33-3E03-82C4-8B14EA35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Генеральный план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96459334-ABD7-267C-209B-F4B5CA0A85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5" t="10901" r="3010" b="6535"/>
          <a:stretch/>
        </p:blipFill>
        <p:spPr bwMode="auto">
          <a:xfrm>
            <a:off x="4143840" y="-17819"/>
            <a:ext cx="8048161" cy="685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76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7EA8C1A0-6CEB-4550-958C-9164FE24B2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9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B4E01BB-1DAD-6763-106C-322B5EDFC8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23" r="1" b="1"/>
          <a:stretch/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1755B0AC-2283-264F-7AEF-35DFB1022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 b="-4"/>
          <a:stretch/>
        </p:blipFill>
        <p:spPr bwMode="auto">
          <a:xfrm>
            <a:off x="20" y="4069976"/>
            <a:ext cx="3535311" cy="27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F4C3EF1-C2FE-F85B-F08F-F65090D571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4" r="9767" b="-2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9C34FE6-74C4-7EE9-CF12-E6907B64A8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2343" b="2492"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AB383AB4-7799-0B98-C553-504595AD9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" r="5" b="16545"/>
          <a:stretch/>
        </p:blipFill>
        <p:spPr bwMode="auto">
          <a:xfrm>
            <a:off x="8646161" y="4069976"/>
            <a:ext cx="3545840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6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izvodstv\Desktop\ograzhdenie-dlja-sportivnoj-ploschadki-stil-sport-iz-setki-2d-vysotoj-4m-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6" y="142613"/>
            <a:ext cx="4303552" cy="36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izvodstv\Desktop\pozitivnie-storoni-ogragdeniy-dlya-sportivnih-ploshchadok-ot-kompanii-park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00" y="3986783"/>
            <a:ext cx="3296873" cy="254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roizvodstv\Desktop\cd6f4a6abb771f4b322f36c8e3a7dd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275" y="549510"/>
            <a:ext cx="6758088" cy="47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05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izvodstv\Desktop\1633049353_22-p-kruglie-tsvetniki-na-dache-foto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25" y="2525297"/>
            <a:ext cx="5453748" cy="409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roizvodstv\Desktop\41118523931_b78265dba4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407" y="458911"/>
            <a:ext cx="5486400" cy="47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937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roizvodstv\Desktop\3fmAQAU8o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9" y="2775351"/>
            <a:ext cx="5300138" cy="402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roizvodstv\Desktop\iYdZwOCfUf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246" y="3122606"/>
            <a:ext cx="5927485" cy="368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roizvodstv\Desktop\9BLpNAeB5O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41" y="103694"/>
            <a:ext cx="4757304" cy="30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84882" y="688157"/>
            <a:ext cx="42986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Встречи: создаем проект территории, обозначаем приоритеты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34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roizvodstv\Desktop\ip4Tp9BZDV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87" y="264695"/>
            <a:ext cx="6539998" cy="43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roizvodstv\Desktop\1r75A4jiB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368" y="2815389"/>
            <a:ext cx="6602580" cy="385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2572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24</Words>
  <Application>Microsoft Office PowerPoint</Application>
  <PresentationFormat>Произвольный</PresentationFormat>
  <Paragraphs>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ТОС              «Уютное Кушово» </vt:lpstr>
      <vt:lpstr>Наша участок сейчас</vt:lpstr>
      <vt:lpstr>Генеральный 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Уютное Кушово «Беседа найдет соседа»</dc:title>
  <dc:creator>Докторов Артём Дмитриевич</dc:creator>
  <cp:lastModifiedBy>Исайская Дарья Сергеевна</cp:lastModifiedBy>
  <cp:revision>9</cp:revision>
  <dcterms:created xsi:type="dcterms:W3CDTF">2023-05-09T14:23:31Z</dcterms:created>
  <dcterms:modified xsi:type="dcterms:W3CDTF">2023-05-22T11:23:07Z</dcterms:modified>
</cp:coreProperties>
</file>